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7" r:id="rId5"/>
    <p:sldId id="280" r:id="rId6"/>
    <p:sldId id="281" r:id="rId7"/>
    <p:sldId id="275" r:id="rId8"/>
    <p:sldId id="279" r:id="rId9"/>
    <p:sldId id="290" r:id="rId10"/>
    <p:sldId id="291" r:id="rId11"/>
    <p:sldId id="292" r:id="rId12"/>
    <p:sldId id="293" r:id="rId13"/>
    <p:sldId id="294" r:id="rId14"/>
    <p:sldId id="289" r:id="rId15"/>
    <p:sldId id="287"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96F2F-D4A3-464F-AFF0-71128A9A3C87}" type="doc">
      <dgm:prSet loTypeId="urn:microsoft.com/office/officeart/2005/8/layout/hierarchy3" loCatId="list" qsTypeId="urn:microsoft.com/office/officeart/2005/8/quickstyle/simple1" qsCatId="simple" csTypeId="urn:microsoft.com/office/officeart/2005/8/colors/colorful1#2" csCatId="colorful" phldr="1"/>
      <dgm:spPr/>
      <dgm:t>
        <a:bodyPr/>
        <a:lstStyle/>
        <a:p>
          <a:endParaRPr lang="ru-RU"/>
        </a:p>
      </dgm:t>
    </dgm:pt>
    <dgm:pt modelId="{644307EE-954F-4947-9B09-3E6881864934}">
      <dgm:prSet phldrT="[Текст]"/>
      <dgm:spPr/>
      <dgm:t>
        <a:bodyPr/>
        <a:lstStyle/>
        <a:p>
          <a:r>
            <a:rPr lang="ru-RU" dirty="0" smtClean="0"/>
            <a:t>Практические</a:t>
          </a:r>
          <a:endParaRPr lang="ru-RU" dirty="0"/>
        </a:p>
      </dgm:t>
    </dgm:pt>
    <dgm:pt modelId="{C533F11B-11EE-4EF6-BCB9-EE7998D1C444}" type="parTrans" cxnId="{7ACBE9F7-29B5-4C16-82E0-B5206E5ED218}">
      <dgm:prSet/>
      <dgm:spPr/>
      <dgm:t>
        <a:bodyPr/>
        <a:lstStyle/>
        <a:p>
          <a:endParaRPr lang="ru-RU"/>
        </a:p>
      </dgm:t>
    </dgm:pt>
    <dgm:pt modelId="{FC757A2A-9A55-4C87-BC3C-B3FDAEBB1C8F}" type="sibTrans" cxnId="{7ACBE9F7-29B5-4C16-82E0-B5206E5ED218}">
      <dgm:prSet/>
      <dgm:spPr/>
      <dgm:t>
        <a:bodyPr/>
        <a:lstStyle/>
        <a:p>
          <a:endParaRPr lang="ru-RU"/>
        </a:p>
      </dgm:t>
    </dgm:pt>
    <dgm:pt modelId="{F023D88E-71D7-4E97-B985-87920D1B80B1}">
      <dgm:prSet phldrT="[Текст]"/>
      <dgm:spPr/>
      <dgm:t>
        <a:bodyPr/>
        <a:lstStyle/>
        <a:p>
          <a:r>
            <a:rPr lang="ru-RU" dirty="0" smtClean="0"/>
            <a:t>Создание развивающей среды</a:t>
          </a:r>
          <a:endParaRPr lang="ru-RU" dirty="0"/>
        </a:p>
      </dgm:t>
    </dgm:pt>
    <dgm:pt modelId="{D1BDFF2C-188B-4CF6-8ACE-351298975F6D}" type="parTrans" cxnId="{DED4AE4B-AA84-491E-B3D2-9D18A0C9E50C}">
      <dgm:prSet/>
      <dgm:spPr/>
      <dgm:t>
        <a:bodyPr/>
        <a:lstStyle/>
        <a:p>
          <a:endParaRPr lang="ru-RU"/>
        </a:p>
      </dgm:t>
    </dgm:pt>
    <dgm:pt modelId="{D036BB80-D412-450C-948D-61741E02D90B}" type="sibTrans" cxnId="{DED4AE4B-AA84-491E-B3D2-9D18A0C9E50C}">
      <dgm:prSet/>
      <dgm:spPr/>
      <dgm:t>
        <a:bodyPr/>
        <a:lstStyle/>
        <a:p>
          <a:endParaRPr lang="ru-RU"/>
        </a:p>
      </dgm:t>
    </dgm:pt>
    <dgm:pt modelId="{79250F55-73C9-4FDF-953D-90B9E33490E3}">
      <dgm:prSet phldrT="[Текст]"/>
      <dgm:spPr/>
      <dgm:t>
        <a:bodyPr/>
        <a:lstStyle/>
        <a:p>
          <a:r>
            <a:rPr lang="ru-RU" dirty="0" smtClean="0"/>
            <a:t>Экскурсии, наблюдения</a:t>
          </a:r>
          <a:endParaRPr lang="ru-RU" dirty="0"/>
        </a:p>
      </dgm:t>
    </dgm:pt>
    <dgm:pt modelId="{1914360F-7A2C-4F5B-A0FA-3D793CCF9A53}" type="parTrans" cxnId="{8C269F01-216A-4207-AF1A-B7E5EA68DB91}">
      <dgm:prSet/>
      <dgm:spPr/>
      <dgm:t>
        <a:bodyPr/>
        <a:lstStyle/>
        <a:p>
          <a:endParaRPr lang="ru-RU"/>
        </a:p>
      </dgm:t>
    </dgm:pt>
    <dgm:pt modelId="{70C2EB0D-7CD9-47BC-9AC5-6D3ADB704E0B}" type="sibTrans" cxnId="{8C269F01-216A-4207-AF1A-B7E5EA68DB91}">
      <dgm:prSet/>
      <dgm:spPr/>
      <dgm:t>
        <a:bodyPr/>
        <a:lstStyle/>
        <a:p>
          <a:endParaRPr lang="ru-RU"/>
        </a:p>
      </dgm:t>
    </dgm:pt>
    <dgm:pt modelId="{9FF44111-6196-47B9-93F8-40FC0626FD03}">
      <dgm:prSet phldrT="[Текст]"/>
      <dgm:spPr/>
      <dgm:t>
        <a:bodyPr/>
        <a:lstStyle/>
        <a:p>
          <a:r>
            <a:rPr lang="ru-RU" dirty="0" smtClean="0"/>
            <a:t>Словесные</a:t>
          </a:r>
          <a:endParaRPr lang="ru-RU" dirty="0"/>
        </a:p>
      </dgm:t>
    </dgm:pt>
    <dgm:pt modelId="{DFE683D7-0741-4D60-9E18-4754C5E39205}" type="parTrans" cxnId="{1B775417-78F7-4DA7-8125-EBA5C1EDCA8D}">
      <dgm:prSet/>
      <dgm:spPr/>
      <dgm:t>
        <a:bodyPr/>
        <a:lstStyle/>
        <a:p>
          <a:endParaRPr lang="ru-RU"/>
        </a:p>
      </dgm:t>
    </dgm:pt>
    <dgm:pt modelId="{EE6D6503-4D7B-4200-8334-C4F71580C533}" type="sibTrans" cxnId="{1B775417-78F7-4DA7-8125-EBA5C1EDCA8D}">
      <dgm:prSet/>
      <dgm:spPr/>
      <dgm:t>
        <a:bodyPr/>
        <a:lstStyle/>
        <a:p>
          <a:endParaRPr lang="ru-RU"/>
        </a:p>
      </dgm:t>
    </dgm:pt>
    <dgm:pt modelId="{38E53EFF-E3DA-41CC-BC14-9D414B52A99C}">
      <dgm:prSet phldrT="[Текст]"/>
      <dgm:spPr/>
      <dgm:t>
        <a:bodyPr/>
        <a:lstStyle/>
        <a:p>
          <a:r>
            <a:rPr lang="ru-RU" dirty="0" smtClean="0"/>
            <a:t>Беседы, наблюдения</a:t>
          </a:r>
          <a:endParaRPr lang="ru-RU" dirty="0"/>
        </a:p>
      </dgm:t>
    </dgm:pt>
    <dgm:pt modelId="{4985CE24-D845-425E-98DB-406465D01F70}" type="parTrans" cxnId="{2EE5485F-869C-471C-A783-D0D197F04CF1}">
      <dgm:prSet/>
      <dgm:spPr/>
      <dgm:t>
        <a:bodyPr/>
        <a:lstStyle/>
        <a:p>
          <a:endParaRPr lang="ru-RU"/>
        </a:p>
      </dgm:t>
    </dgm:pt>
    <dgm:pt modelId="{464D0201-FBA9-4BD6-A91C-9A4558694589}" type="sibTrans" cxnId="{2EE5485F-869C-471C-A783-D0D197F04CF1}">
      <dgm:prSet/>
      <dgm:spPr/>
      <dgm:t>
        <a:bodyPr/>
        <a:lstStyle/>
        <a:p>
          <a:endParaRPr lang="ru-RU"/>
        </a:p>
      </dgm:t>
    </dgm:pt>
    <dgm:pt modelId="{34505763-7CC2-45F1-AAE1-D2280C2028BE}">
      <dgm:prSet phldrT="[Текст]"/>
      <dgm:spPr/>
      <dgm:t>
        <a:bodyPr/>
        <a:lstStyle/>
        <a:p>
          <a:r>
            <a:rPr lang="ru-RU" dirty="0" smtClean="0"/>
            <a:t>Чтение художественной литературы, заучивание стихотворений</a:t>
          </a:r>
          <a:endParaRPr lang="ru-RU" dirty="0"/>
        </a:p>
      </dgm:t>
    </dgm:pt>
    <dgm:pt modelId="{B98AF8CB-42B6-406F-8DB4-1CC7DC4E7926}" type="parTrans" cxnId="{FE49DFFF-BE2F-423F-9537-015F4D11C479}">
      <dgm:prSet/>
      <dgm:spPr/>
      <dgm:t>
        <a:bodyPr/>
        <a:lstStyle/>
        <a:p>
          <a:endParaRPr lang="ru-RU"/>
        </a:p>
      </dgm:t>
    </dgm:pt>
    <dgm:pt modelId="{17DD2BD3-0141-4DC4-B5B0-F5FDF2B774DC}" type="sibTrans" cxnId="{FE49DFFF-BE2F-423F-9537-015F4D11C479}">
      <dgm:prSet/>
      <dgm:spPr/>
      <dgm:t>
        <a:bodyPr/>
        <a:lstStyle/>
        <a:p>
          <a:endParaRPr lang="ru-RU"/>
        </a:p>
      </dgm:t>
    </dgm:pt>
    <dgm:pt modelId="{C64074BD-6DC7-47D1-85FB-90D33992B7A4}">
      <dgm:prSet phldrT="[Текст]"/>
      <dgm:spPr/>
      <dgm:t>
        <a:bodyPr/>
        <a:lstStyle/>
        <a:p>
          <a:r>
            <a:rPr lang="ru-RU" dirty="0" smtClean="0"/>
            <a:t>Оформление уголков в группах для познавательного развития детей</a:t>
          </a:r>
          <a:endParaRPr lang="ru-RU" dirty="0"/>
        </a:p>
      </dgm:t>
    </dgm:pt>
    <dgm:pt modelId="{F39FAAE5-E307-4782-A9CA-082E77126D1B}" type="parTrans" cxnId="{4306E551-1124-4A07-860F-468B327FEDB0}">
      <dgm:prSet/>
      <dgm:spPr/>
      <dgm:t>
        <a:bodyPr/>
        <a:lstStyle/>
        <a:p>
          <a:endParaRPr lang="ru-RU"/>
        </a:p>
      </dgm:t>
    </dgm:pt>
    <dgm:pt modelId="{4422F62A-305F-4799-8F4A-40C5672FB58D}" type="sibTrans" cxnId="{4306E551-1124-4A07-860F-468B327FEDB0}">
      <dgm:prSet/>
      <dgm:spPr/>
      <dgm:t>
        <a:bodyPr/>
        <a:lstStyle/>
        <a:p>
          <a:endParaRPr lang="ru-RU"/>
        </a:p>
      </dgm:t>
    </dgm:pt>
    <dgm:pt modelId="{1B68AA19-10AB-4B20-AD77-9177BBEF9878}">
      <dgm:prSet phldrT="[Текст]"/>
      <dgm:spPr/>
      <dgm:t>
        <a:bodyPr/>
        <a:lstStyle/>
        <a:p>
          <a:r>
            <a:rPr lang="ru-RU" dirty="0" smtClean="0"/>
            <a:t>Дидактические игры, сюжетно-ролевые игры, подвижные игры</a:t>
          </a:r>
          <a:endParaRPr lang="ru-RU" dirty="0"/>
        </a:p>
      </dgm:t>
    </dgm:pt>
    <dgm:pt modelId="{3901E12C-DD22-438C-B494-96DE2062E2E8}" type="parTrans" cxnId="{365556BA-3293-44F0-8FF2-2804C5834D05}">
      <dgm:prSet/>
      <dgm:spPr/>
      <dgm:t>
        <a:bodyPr/>
        <a:lstStyle/>
        <a:p>
          <a:endParaRPr lang="ru-RU"/>
        </a:p>
      </dgm:t>
    </dgm:pt>
    <dgm:pt modelId="{B4BBE158-213A-4B0D-A8E2-FC3866F39A23}" type="sibTrans" cxnId="{365556BA-3293-44F0-8FF2-2804C5834D05}">
      <dgm:prSet/>
      <dgm:spPr/>
      <dgm:t>
        <a:bodyPr/>
        <a:lstStyle/>
        <a:p>
          <a:endParaRPr lang="ru-RU"/>
        </a:p>
      </dgm:t>
    </dgm:pt>
    <dgm:pt modelId="{AB57DBA0-4D6C-4216-9B7C-BBC972FC850B}">
      <dgm:prSet phldrT="[Текст]"/>
      <dgm:spPr/>
      <dgm:t>
        <a:bodyPr/>
        <a:lstStyle/>
        <a:p>
          <a:r>
            <a:rPr lang="ru-RU" dirty="0" smtClean="0"/>
            <a:t>Наглядные</a:t>
          </a:r>
          <a:endParaRPr lang="ru-RU" dirty="0"/>
        </a:p>
      </dgm:t>
    </dgm:pt>
    <dgm:pt modelId="{A956D8D0-DB98-485D-A598-FCA8A55F1BF2}" type="parTrans" cxnId="{649D4BF4-42D4-416B-9041-57F707586FA6}">
      <dgm:prSet/>
      <dgm:spPr/>
      <dgm:t>
        <a:bodyPr/>
        <a:lstStyle/>
        <a:p>
          <a:endParaRPr lang="ru-RU"/>
        </a:p>
      </dgm:t>
    </dgm:pt>
    <dgm:pt modelId="{9D71DD21-E0F8-44F3-A670-C80E853F70E1}" type="sibTrans" cxnId="{649D4BF4-42D4-416B-9041-57F707586FA6}">
      <dgm:prSet/>
      <dgm:spPr/>
      <dgm:t>
        <a:bodyPr/>
        <a:lstStyle/>
        <a:p>
          <a:endParaRPr lang="ru-RU"/>
        </a:p>
      </dgm:t>
    </dgm:pt>
    <dgm:pt modelId="{20430FF0-4975-4E23-8099-C6FD7967E89F}">
      <dgm:prSet phldrT="[Текст]"/>
      <dgm:spPr/>
      <dgm:t>
        <a:bodyPr/>
        <a:lstStyle/>
        <a:p>
          <a:r>
            <a:rPr lang="ru-RU" dirty="0" smtClean="0"/>
            <a:t>Выставки, конкурсы</a:t>
          </a:r>
          <a:endParaRPr lang="ru-RU" dirty="0"/>
        </a:p>
      </dgm:t>
    </dgm:pt>
    <dgm:pt modelId="{5897C082-0CD1-4620-A08A-F35B3F8B9848}" type="parTrans" cxnId="{10A6D1C4-9B18-420F-9B95-229C9D2851A5}">
      <dgm:prSet/>
      <dgm:spPr/>
      <dgm:t>
        <a:bodyPr/>
        <a:lstStyle/>
        <a:p>
          <a:endParaRPr lang="ru-RU"/>
        </a:p>
      </dgm:t>
    </dgm:pt>
    <dgm:pt modelId="{FCBCB390-3567-4C87-81DF-838815B6E1F4}" type="sibTrans" cxnId="{10A6D1C4-9B18-420F-9B95-229C9D2851A5}">
      <dgm:prSet/>
      <dgm:spPr/>
      <dgm:t>
        <a:bodyPr/>
        <a:lstStyle/>
        <a:p>
          <a:endParaRPr lang="ru-RU"/>
        </a:p>
      </dgm:t>
    </dgm:pt>
    <dgm:pt modelId="{59265BA4-4698-452E-B2F1-FA2160E9D1EF}">
      <dgm:prSet phldrT="[Текст]"/>
      <dgm:spPr/>
      <dgm:t>
        <a:bodyPr/>
        <a:lstStyle/>
        <a:p>
          <a:r>
            <a:rPr lang="ru-RU" dirty="0" smtClean="0"/>
            <a:t>Сбор фотоматериалов</a:t>
          </a:r>
          <a:endParaRPr lang="ru-RU" dirty="0"/>
        </a:p>
      </dgm:t>
    </dgm:pt>
    <dgm:pt modelId="{832CB44C-AB07-4E11-BA81-9668B9A57E27}" type="parTrans" cxnId="{F521EEDD-98B2-46A8-BD28-63C9109A61D7}">
      <dgm:prSet/>
      <dgm:spPr/>
      <dgm:t>
        <a:bodyPr/>
        <a:lstStyle/>
        <a:p>
          <a:endParaRPr lang="ru-RU"/>
        </a:p>
      </dgm:t>
    </dgm:pt>
    <dgm:pt modelId="{ABFAB032-308B-4BEF-98F9-363ACBFA679A}" type="sibTrans" cxnId="{F521EEDD-98B2-46A8-BD28-63C9109A61D7}">
      <dgm:prSet/>
      <dgm:spPr/>
      <dgm:t>
        <a:bodyPr/>
        <a:lstStyle/>
        <a:p>
          <a:endParaRPr lang="ru-RU"/>
        </a:p>
      </dgm:t>
    </dgm:pt>
    <dgm:pt modelId="{79169F7F-16CD-4E32-8AB9-1E52042539FE}">
      <dgm:prSet phldrT="[Текст]"/>
      <dgm:spPr/>
      <dgm:t>
        <a:bodyPr/>
        <a:lstStyle/>
        <a:p>
          <a:r>
            <a:rPr lang="ru-RU" dirty="0" smtClean="0"/>
            <a:t>Рассматривание иллюстраций</a:t>
          </a:r>
          <a:endParaRPr lang="ru-RU" dirty="0"/>
        </a:p>
      </dgm:t>
    </dgm:pt>
    <dgm:pt modelId="{D610F756-2859-46BF-A1EC-C5F13E0C63FE}" type="parTrans" cxnId="{CC30A8A5-3AB7-464D-8594-220E7B04B8A5}">
      <dgm:prSet/>
      <dgm:spPr/>
      <dgm:t>
        <a:bodyPr/>
        <a:lstStyle/>
        <a:p>
          <a:endParaRPr lang="ru-RU"/>
        </a:p>
      </dgm:t>
    </dgm:pt>
    <dgm:pt modelId="{6E620620-8AC7-4194-87D0-0918963BD990}" type="sibTrans" cxnId="{CC30A8A5-3AB7-464D-8594-220E7B04B8A5}">
      <dgm:prSet/>
      <dgm:spPr/>
      <dgm:t>
        <a:bodyPr/>
        <a:lstStyle/>
        <a:p>
          <a:endParaRPr lang="ru-RU"/>
        </a:p>
      </dgm:t>
    </dgm:pt>
    <dgm:pt modelId="{94906E2E-6167-46A7-9242-95F97A4E28E5}">
      <dgm:prSet phldrT="[Текст]"/>
      <dgm:spPr/>
      <dgm:t>
        <a:bodyPr/>
        <a:lstStyle/>
        <a:p>
          <a:r>
            <a:rPr lang="ru-RU" dirty="0" smtClean="0"/>
            <a:t>Ознакомление с художественными образами искусства</a:t>
          </a:r>
          <a:endParaRPr lang="ru-RU" dirty="0"/>
        </a:p>
      </dgm:t>
    </dgm:pt>
    <dgm:pt modelId="{61F9B7FB-530C-467A-895F-CAE31FB67C0D}" type="parTrans" cxnId="{B7023960-D2B0-434B-8B51-87EC87D80CD1}">
      <dgm:prSet/>
      <dgm:spPr/>
      <dgm:t>
        <a:bodyPr/>
        <a:lstStyle/>
        <a:p>
          <a:endParaRPr lang="ru-RU"/>
        </a:p>
      </dgm:t>
    </dgm:pt>
    <dgm:pt modelId="{B60686DA-3A3B-4226-974C-3DB205535BD5}" type="sibTrans" cxnId="{B7023960-D2B0-434B-8B51-87EC87D80CD1}">
      <dgm:prSet/>
      <dgm:spPr/>
      <dgm:t>
        <a:bodyPr/>
        <a:lstStyle/>
        <a:p>
          <a:endParaRPr lang="ru-RU"/>
        </a:p>
      </dgm:t>
    </dgm:pt>
    <dgm:pt modelId="{14058DF0-E305-42D2-96BE-5D95E84A3C69}" type="pres">
      <dgm:prSet presAssocID="{0F796F2F-D4A3-464F-AFF0-71128A9A3C87}" presName="diagram" presStyleCnt="0">
        <dgm:presLayoutVars>
          <dgm:chPref val="1"/>
          <dgm:dir/>
          <dgm:animOne val="branch"/>
          <dgm:animLvl val="lvl"/>
          <dgm:resizeHandles/>
        </dgm:presLayoutVars>
      </dgm:prSet>
      <dgm:spPr/>
      <dgm:t>
        <a:bodyPr/>
        <a:lstStyle/>
        <a:p>
          <a:endParaRPr lang="ru-RU"/>
        </a:p>
      </dgm:t>
    </dgm:pt>
    <dgm:pt modelId="{3B94310D-40AE-416E-94D3-F6E2EB3D2848}" type="pres">
      <dgm:prSet presAssocID="{644307EE-954F-4947-9B09-3E6881864934}" presName="root" presStyleCnt="0"/>
      <dgm:spPr/>
    </dgm:pt>
    <dgm:pt modelId="{CDF27946-0BCE-4315-8398-996801B0B3A4}" type="pres">
      <dgm:prSet presAssocID="{644307EE-954F-4947-9B09-3E6881864934}" presName="rootComposite" presStyleCnt="0"/>
      <dgm:spPr/>
    </dgm:pt>
    <dgm:pt modelId="{0FC1680B-6C34-48D3-BAF1-B5DF38CDD2C8}" type="pres">
      <dgm:prSet presAssocID="{644307EE-954F-4947-9B09-3E6881864934}" presName="rootText" presStyleLbl="node1" presStyleIdx="0" presStyleCnt="3"/>
      <dgm:spPr/>
      <dgm:t>
        <a:bodyPr/>
        <a:lstStyle/>
        <a:p>
          <a:endParaRPr lang="ru-RU"/>
        </a:p>
      </dgm:t>
    </dgm:pt>
    <dgm:pt modelId="{910B59A7-3EB3-4AB6-B6BB-A68CF8C63F02}" type="pres">
      <dgm:prSet presAssocID="{644307EE-954F-4947-9B09-3E6881864934}" presName="rootConnector" presStyleLbl="node1" presStyleIdx="0" presStyleCnt="3"/>
      <dgm:spPr/>
      <dgm:t>
        <a:bodyPr/>
        <a:lstStyle/>
        <a:p>
          <a:endParaRPr lang="ru-RU"/>
        </a:p>
      </dgm:t>
    </dgm:pt>
    <dgm:pt modelId="{292EB693-1CC9-48B4-804F-1BED4D3A5E3F}" type="pres">
      <dgm:prSet presAssocID="{644307EE-954F-4947-9B09-3E6881864934}" presName="childShape" presStyleCnt="0"/>
      <dgm:spPr/>
    </dgm:pt>
    <dgm:pt modelId="{A93B9F98-C62A-4772-B86E-01BD457A4BBF}" type="pres">
      <dgm:prSet presAssocID="{D1BDFF2C-188B-4CF6-8ACE-351298975F6D}" presName="Name13" presStyleLbl="parChTrans1D2" presStyleIdx="0" presStyleCnt="10"/>
      <dgm:spPr/>
      <dgm:t>
        <a:bodyPr/>
        <a:lstStyle/>
        <a:p>
          <a:endParaRPr lang="ru-RU"/>
        </a:p>
      </dgm:t>
    </dgm:pt>
    <dgm:pt modelId="{20E62A9D-5BE4-4183-92DB-75BB7E246943}" type="pres">
      <dgm:prSet presAssocID="{F023D88E-71D7-4E97-B985-87920D1B80B1}" presName="childText" presStyleLbl="bgAcc1" presStyleIdx="0" presStyleCnt="10">
        <dgm:presLayoutVars>
          <dgm:bulletEnabled val="1"/>
        </dgm:presLayoutVars>
      </dgm:prSet>
      <dgm:spPr/>
      <dgm:t>
        <a:bodyPr/>
        <a:lstStyle/>
        <a:p>
          <a:endParaRPr lang="ru-RU"/>
        </a:p>
      </dgm:t>
    </dgm:pt>
    <dgm:pt modelId="{5354E6DD-FB89-445C-A21E-430457001831}" type="pres">
      <dgm:prSet presAssocID="{1914360F-7A2C-4F5B-A0FA-3D793CCF9A53}" presName="Name13" presStyleLbl="parChTrans1D2" presStyleIdx="1" presStyleCnt="10"/>
      <dgm:spPr/>
      <dgm:t>
        <a:bodyPr/>
        <a:lstStyle/>
        <a:p>
          <a:endParaRPr lang="ru-RU"/>
        </a:p>
      </dgm:t>
    </dgm:pt>
    <dgm:pt modelId="{E9D2DFDB-EBA8-4EB9-BF75-BF7FE946C255}" type="pres">
      <dgm:prSet presAssocID="{79250F55-73C9-4FDF-953D-90B9E33490E3}" presName="childText" presStyleLbl="bgAcc1" presStyleIdx="1" presStyleCnt="10">
        <dgm:presLayoutVars>
          <dgm:bulletEnabled val="1"/>
        </dgm:presLayoutVars>
      </dgm:prSet>
      <dgm:spPr/>
      <dgm:t>
        <a:bodyPr/>
        <a:lstStyle/>
        <a:p>
          <a:endParaRPr lang="ru-RU"/>
        </a:p>
      </dgm:t>
    </dgm:pt>
    <dgm:pt modelId="{C159F065-6E40-41C8-B1CD-318A7A472E0D}" type="pres">
      <dgm:prSet presAssocID="{F39FAAE5-E307-4782-A9CA-082E77126D1B}" presName="Name13" presStyleLbl="parChTrans1D2" presStyleIdx="2" presStyleCnt="10"/>
      <dgm:spPr/>
      <dgm:t>
        <a:bodyPr/>
        <a:lstStyle/>
        <a:p>
          <a:endParaRPr lang="ru-RU"/>
        </a:p>
      </dgm:t>
    </dgm:pt>
    <dgm:pt modelId="{55E4D74E-63FB-48CF-B2B3-D6707A6465BE}" type="pres">
      <dgm:prSet presAssocID="{C64074BD-6DC7-47D1-85FB-90D33992B7A4}" presName="childText" presStyleLbl="bgAcc1" presStyleIdx="2" presStyleCnt="10">
        <dgm:presLayoutVars>
          <dgm:bulletEnabled val="1"/>
        </dgm:presLayoutVars>
      </dgm:prSet>
      <dgm:spPr/>
      <dgm:t>
        <a:bodyPr/>
        <a:lstStyle/>
        <a:p>
          <a:endParaRPr lang="ru-RU"/>
        </a:p>
      </dgm:t>
    </dgm:pt>
    <dgm:pt modelId="{18248DB0-290E-41C2-9875-AB24210DC746}" type="pres">
      <dgm:prSet presAssocID="{9FF44111-6196-47B9-93F8-40FC0626FD03}" presName="root" presStyleCnt="0"/>
      <dgm:spPr/>
    </dgm:pt>
    <dgm:pt modelId="{FFB8692D-FDA3-4A8F-94FB-E953F9DDC7E3}" type="pres">
      <dgm:prSet presAssocID="{9FF44111-6196-47B9-93F8-40FC0626FD03}" presName="rootComposite" presStyleCnt="0"/>
      <dgm:spPr/>
    </dgm:pt>
    <dgm:pt modelId="{FACCB240-6D83-4DE0-B12D-0C0DC33D8E8E}" type="pres">
      <dgm:prSet presAssocID="{9FF44111-6196-47B9-93F8-40FC0626FD03}" presName="rootText" presStyleLbl="node1" presStyleIdx="1" presStyleCnt="3"/>
      <dgm:spPr/>
      <dgm:t>
        <a:bodyPr/>
        <a:lstStyle/>
        <a:p>
          <a:endParaRPr lang="ru-RU"/>
        </a:p>
      </dgm:t>
    </dgm:pt>
    <dgm:pt modelId="{F4262FE4-4B88-4E2B-9C3E-1396F6906949}" type="pres">
      <dgm:prSet presAssocID="{9FF44111-6196-47B9-93F8-40FC0626FD03}" presName="rootConnector" presStyleLbl="node1" presStyleIdx="1" presStyleCnt="3"/>
      <dgm:spPr/>
      <dgm:t>
        <a:bodyPr/>
        <a:lstStyle/>
        <a:p>
          <a:endParaRPr lang="ru-RU"/>
        </a:p>
      </dgm:t>
    </dgm:pt>
    <dgm:pt modelId="{48320A98-13BE-4A0C-99DA-16E32E89EF64}" type="pres">
      <dgm:prSet presAssocID="{9FF44111-6196-47B9-93F8-40FC0626FD03}" presName="childShape" presStyleCnt="0"/>
      <dgm:spPr/>
    </dgm:pt>
    <dgm:pt modelId="{5EB8EDB2-6519-4A17-8754-71C9E4754C93}" type="pres">
      <dgm:prSet presAssocID="{4985CE24-D845-425E-98DB-406465D01F70}" presName="Name13" presStyleLbl="parChTrans1D2" presStyleIdx="3" presStyleCnt="10"/>
      <dgm:spPr/>
      <dgm:t>
        <a:bodyPr/>
        <a:lstStyle/>
        <a:p>
          <a:endParaRPr lang="ru-RU"/>
        </a:p>
      </dgm:t>
    </dgm:pt>
    <dgm:pt modelId="{5BF29DE8-5507-49F3-816C-305B384F4E26}" type="pres">
      <dgm:prSet presAssocID="{38E53EFF-E3DA-41CC-BC14-9D414B52A99C}" presName="childText" presStyleLbl="bgAcc1" presStyleIdx="3" presStyleCnt="10">
        <dgm:presLayoutVars>
          <dgm:bulletEnabled val="1"/>
        </dgm:presLayoutVars>
      </dgm:prSet>
      <dgm:spPr/>
      <dgm:t>
        <a:bodyPr/>
        <a:lstStyle/>
        <a:p>
          <a:endParaRPr lang="ru-RU"/>
        </a:p>
      </dgm:t>
    </dgm:pt>
    <dgm:pt modelId="{701B816D-E98E-4DC9-88B2-80C4C706AE92}" type="pres">
      <dgm:prSet presAssocID="{B98AF8CB-42B6-406F-8DB4-1CC7DC4E7926}" presName="Name13" presStyleLbl="parChTrans1D2" presStyleIdx="4" presStyleCnt="10"/>
      <dgm:spPr/>
      <dgm:t>
        <a:bodyPr/>
        <a:lstStyle/>
        <a:p>
          <a:endParaRPr lang="ru-RU"/>
        </a:p>
      </dgm:t>
    </dgm:pt>
    <dgm:pt modelId="{73BFBCF1-CBA6-491A-9CC1-0C3280CDC175}" type="pres">
      <dgm:prSet presAssocID="{34505763-7CC2-45F1-AAE1-D2280C2028BE}" presName="childText" presStyleLbl="bgAcc1" presStyleIdx="4" presStyleCnt="10">
        <dgm:presLayoutVars>
          <dgm:bulletEnabled val="1"/>
        </dgm:presLayoutVars>
      </dgm:prSet>
      <dgm:spPr/>
      <dgm:t>
        <a:bodyPr/>
        <a:lstStyle/>
        <a:p>
          <a:endParaRPr lang="ru-RU"/>
        </a:p>
      </dgm:t>
    </dgm:pt>
    <dgm:pt modelId="{929D505B-D6B0-4979-B614-6279EC39F19B}" type="pres">
      <dgm:prSet presAssocID="{3901E12C-DD22-438C-B494-96DE2062E2E8}" presName="Name13" presStyleLbl="parChTrans1D2" presStyleIdx="5" presStyleCnt="10"/>
      <dgm:spPr/>
      <dgm:t>
        <a:bodyPr/>
        <a:lstStyle/>
        <a:p>
          <a:endParaRPr lang="ru-RU"/>
        </a:p>
      </dgm:t>
    </dgm:pt>
    <dgm:pt modelId="{F774B435-3289-4DD9-8CF2-0ADB34BD2219}" type="pres">
      <dgm:prSet presAssocID="{1B68AA19-10AB-4B20-AD77-9177BBEF9878}" presName="childText" presStyleLbl="bgAcc1" presStyleIdx="5" presStyleCnt="10">
        <dgm:presLayoutVars>
          <dgm:bulletEnabled val="1"/>
        </dgm:presLayoutVars>
      </dgm:prSet>
      <dgm:spPr/>
      <dgm:t>
        <a:bodyPr/>
        <a:lstStyle/>
        <a:p>
          <a:endParaRPr lang="ru-RU"/>
        </a:p>
      </dgm:t>
    </dgm:pt>
    <dgm:pt modelId="{61BB80BC-13F6-4B66-AFEE-98DABF36A696}" type="pres">
      <dgm:prSet presAssocID="{AB57DBA0-4D6C-4216-9B7C-BBC972FC850B}" presName="root" presStyleCnt="0"/>
      <dgm:spPr/>
    </dgm:pt>
    <dgm:pt modelId="{163B30E7-4AFE-42FB-902E-816FD08E66FB}" type="pres">
      <dgm:prSet presAssocID="{AB57DBA0-4D6C-4216-9B7C-BBC972FC850B}" presName="rootComposite" presStyleCnt="0"/>
      <dgm:spPr/>
    </dgm:pt>
    <dgm:pt modelId="{907396B5-1B41-4059-B5E6-C8B327CE6D2B}" type="pres">
      <dgm:prSet presAssocID="{AB57DBA0-4D6C-4216-9B7C-BBC972FC850B}" presName="rootText" presStyleLbl="node1" presStyleIdx="2" presStyleCnt="3"/>
      <dgm:spPr/>
      <dgm:t>
        <a:bodyPr/>
        <a:lstStyle/>
        <a:p>
          <a:endParaRPr lang="ru-RU"/>
        </a:p>
      </dgm:t>
    </dgm:pt>
    <dgm:pt modelId="{74FFA5CD-7F4D-46BD-ACF9-57BA2B63C637}" type="pres">
      <dgm:prSet presAssocID="{AB57DBA0-4D6C-4216-9B7C-BBC972FC850B}" presName="rootConnector" presStyleLbl="node1" presStyleIdx="2" presStyleCnt="3"/>
      <dgm:spPr/>
      <dgm:t>
        <a:bodyPr/>
        <a:lstStyle/>
        <a:p>
          <a:endParaRPr lang="ru-RU"/>
        </a:p>
      </dgm:t>
    </dgm:pt>
    <dgm:pt modelId="{F06E9248-9D36-45F2-A556-D0ED9DAD0CC4}" type="pres">
      <dgm:prSet presAssocID="{AB57DBA0-4D6C-4216-9B7C-BBC972FC850B}" presName="childShape" presStyleCnt="0"/>
      <dgm:spPr/>
    </dgm:pt>
    <dgm:pt modelId="{13042B4B-FFAD-4CC8-B9C8-90FC6A970CCD}" type="pres">
      <dgm:prSet presAssocID="{5897C082-0CD1-4620-A08A-F35B3F8B9848}" presName="Name13" presStyleLbl="parChTrans1D2" presStyleIdx="6" presStyleCnt="10"/>
      <dgm:spPr/>
      <dgm:t>
        <a:bodyPr/>
        <a:lstStyle/>
        <a:p>
          <a:endParaRPr lang="ru-RU"/>
        </a:p>
      </dgm:t>
    </dgm:pt>
    <dgm:pt modelId="{894CDEED-1C37-4065-A30A-EA1961F6F75B}" type="pres">
      <dgm:prSet presAssocID="{20430FF0-4975-4E23-8099-C6FD7967E89F}" presName="childText" presStyleLbl="bgAcc1" presStyleIdx="6" presStyleCnt="10">
        <dgm:presLayoutVars>
          <dgm:bulletEnabled val="1"/>
        </dgm:presLayoutVars>
      </dgm:prSet>
      <dgm:spPr/>
      <dgm:t>
        <a:bodyPr/>
        <a:lstStyle/>
        <a:p>
          <a:endParaRPr lang="ru-RU"/>
        </a:p>
      </dgm:t>
    </dgm:pt>
    <dgm:pt modelId="{3840A62E-7E6B-43F4-91AA-2DB8EF95DCEC}" type="pres">
      <dgm:prSet presAssocID="{832CB44C-AB07-4E11-BA81-9668B9A57E27}" presName="Name13" presStyleLbl="parChTrans1D2" presStyleIdx="7" presStyleCnt="10"/>
      <dgm:spPr/>
      <dgm:t>
        <a:bodyPr/>
        <a:lstStyle/>
        <a:p>
          <a:endParaRPr lang="ru-RU"/>
        </a:p>
      </dgm:t>
    </dgm:pt>
    <dgm:pt modelId="{DEBDEA7F-48CB-443B-9786-9325A69DBD1D}" type="pres">
      <dgm:prSet presAssocID="{59265BA4-4698-452E-B2F1-FA2160E9D1EF}" presName="childText" presStyleLbl="bgAcc1" presStyleIdx="7" presStyleCnt="10">
        <dgm:presLayoutVars>
          <dgm:bulletEnabled val="1"/>
        </dgm:presLayoutVars>
      </dgm:prSet>
      <dgm:spPr/>
      <dgm:t>
        <a:bodyPr/>
        <a:lstStyle/>
        <a:p>
          <a:endParaRPr lang="ru-RU"/>
        </a:p>
      </dgm:t>
    </dgm:pt>
    <dgm:pt modelId="{68B0D528-F60C-4645-B15E-C9FEED774E40}" type="pres">
      <dgm:prSet presAssocID="{D610F756-2859-46BF-A1EC-C5F13E0C63FE}" presName="Name13" presStyleLbl="parChTrans1D2" presStyleIdx="8" presStyleCnt="10"/>
      <dgm:spPr/>
      <dgm:t>
        <a:bodyPr/>
        <a:lstStyle/>
        <a:p>
          <a:endParaRPr lang="ru-RU"/>
        </a:p>
      </dgm:t>
    </dgm:pt>
    <dgm:pt modelId="{947EAE89-466F-4268-8230-B621A39ADF23}" type="pres">
      <dgm:prSet presAssocID="{79169F7F-16CD-4E32-8AB9-1E52042539FE}" presName="childText" presStyleLbl="bgAcc1" presStyleIdx="8" presStyleCnt="10">
        <dgm:presLayoutVars>
          <dgm:bulletEnabled val="1"/>
        </dgm:presLayoutVars>
      </dgm:prSet>
      <dgm:spPr/>
      <dgm:t>
        <a:bodyPr/>
        <a:lstStyle/>
        <a:p>
          <a:endParaRPr lang="ru-RU"/>
        </a:p>
      </dgm:t>
    </dgm:pt>
    <dgm:pt modelId="{C6528A0A-79FD-4A36-B91D-B0AAA77DB113}" type="pres">
      <dgm:prSet presAssocID="{61F9B7FB-530C-467A-895F-CAE31FB67C0D}" presName="Name13" presStyleLbl="parChTrans1D2" presStyleIdx="9" presStyleCnt="10"/>
      <dgm:spPr/>
      <dgm:t>
        <a:bodyPr/>
        <a:lstStyle/>
        <a:p>
          <a:endParaRPr lang="ru-RU"/>
        </a:p>
      </dgm:t>
    </dgm:pt>
    <dgm:pt modelId="{821770F9-E731-4C18-9A04-9D3EC26CD1D3}" type="pres">
      <dgm:prSet presAssocID="{94906E2E-6167-46A7-9242-95F97A4E28E5}" presName="childText" presStyleLbl="bgAcc1" presStyleIdx="9" presStyleCnt="10">
        <dgm:presLayoutVars>
          <dgm:bulletEnabled val="1"/>
        </dgm:presLayoutVars>
      </dgm:prSet>
      <dgm:spPr/>
      <dgm:t>
        <a:bodyPr/>
        <a:lstStyle/>
        <a:p>
          <a:endParaRPr lang="ru-RU"/>
        </a:p>
      </dgm:t>
    </dgm:pt>
  </dgm:ptLst>
  <dgm:cxnLst>
    <dgm:cxn modelId="{9BACFC51-5CFE-4F86-92F3-4633CC9A1D83}" type="presOf" srcId="{0F796F2F-D4A3-464F-AFF0-71128A9A3C87}" destId="{14058DF0-E305-42D2-96BE-5D95E84A3C69}" srcOrd="0" destOrd="0" presId="urn:microsoft.com/office/officeart/2005/8/layout/hierarchy3"/>
    <dgm:cxn modelId="{365556BA-3293-44F0-8FF2-2804C5834D05}" srcId="{9FF44111-6196-47B9-93F8-40FC0626FD03}" destId="{1B68AA19-10AB-4B20-AD77-9177BBEF9878}" srcOrd="2" destOrd="0" parTransId="{3901E12C-DD22-438C-B494-96DE2062E2E8}" sibTransId="{B4BBE158-213A-4B0D-A8E2-FC3866F39A23}"/>
    <dgm:cxn modelId="{453F5CCC-487D-4191-9B41-2936E723DDD5}" type="presOf" srcId="{3901E12C-DD22-438C-B494-96DE2062E2E8}" destId="{929D505B-D6B0-4979-B614-6279EC39F19B}" srcOrd="0" destOrd="0" presId="urn:microsoft.com/office/officeart/2005/8/layout/hierarchy3"/>
    <dgm:cxn modelId="{0FB94D50-F54F-437A-BC8F-CAF8E5844083}" type="presOf" srcId="{644307EE-954F-4947-9B09-3E6881864934}" destId="{910B59A7-3EB3-4AB6-B6BB-A68CF8C63F02}" srcOrd="1" destOrd="0" presId="urn:microsoft.com/office/officeart/2005/8/layout/hierarchy3"/>
    <dgm:cxn modelId="{050F58ED-C47B-42D5-8BA0-14C5534C3D4A}" type="presOf" srcId="{AB57DBA0-4D6C-4216-9B7C-BBC972FC850B}" destId="{74FFA5CD-7F4D-46BD-ACF9-57BA2B63C637}" srcOrd="1" destOrd="0" presId="urn:microsoft.com/office/officeart/2005/8/layout/hierarchy3"/>
    <dgm:cxn modelId="{4306E551-1124-4A07-860F-468B327FEDB0}" srcId="{644307EE-954F-4947-9B09-3E6881864934}" destId="{C64074BD-6DC7-47D1-85FB-90D33992B7A4}" srcOrd="2" destOrd="0" parTransId="{F39FAAE5-E307-4782-A9CA-082E77126D1B}" sibTransId="{4422F62A-305F-4799-8F4A-40C5672FB58D}"/>
    <dgm:cxn modelId="{1B775417-78F7-4DA7-8125-EBA5C1EDCA8D}" srcId="{0F796F2F-D4A3-464F-AFF0-71128A9A3C87}" destId="{9FF44111-6196-47B9-93F8-40FC0626FD03}" srcOrd="1" destOrd="0" parTransId="{DFE683D7-0741-4D60-9E18-4754C5E39205}" sibTransId="{EE6D6503-4D7B-4200-8334-C4F71580C533}"/>
    <dgm:cxn modelId="{10A6D1C4-9B18-420F-9B95-229C9D2851A5}" srcId="{AB57DBA0-4D6C-4216-9B7C-BBC972FC850B}" destId="{20430FF0-4975-4E23-8099-C6FD7967E89F}" srcOrd="0" destOrd="0" parTransId="{5897C082-0CD1-4620-A08A-F35B3F8B9848}" sibTransId="{FCBCB390-3567-4C87-81DF-838815B6E1F4}"/>
    <dgm:cxn modelId="{649D4BF4-42D4-416B-9041-57F707586FA6}" srcId="{0F796F2F-D4A3-464F-AFF0-71128A9A3C87}" destId="{AB57DBA0-4D6C-4216-9B7C-BBC972FC850B}" srcOrd="2" destOrd="0" parTransId="{A956D8D0-DB98-485D-A598-FCA8A55F1BF2}" sibTransId="{9D71DD21-E0F8-44F3-A670-C80E853F70E1}"/>
    <dgm:cxn modelId="{A6BA5438-A0D8-4461-81A0-1332B5EBC8FB}" type="presOf" srcId="{F023D88E-71D7-4E97-B985-87920D1B80B1}" destId="{20E62A9D-5BE4-4183-92DB-75BB7E246943}" srcOrd="0" destOrd="0" presId="urn:microsoft.com/office/officeart/2005/8/layout/hierarchy3"/>
    <dgm:cxn modelId="{65D0677C-D3B5-4960-8425-6592F9DD1D15}" type="presOf" srcId="{C64074BD-6DC7-47D1-85FB-90D33992B7A4}" destId="{55E4D74E-63FB-48CF-B2B3-D6707A6465BE}" srcOrd="0" destOrd="0" presId="urn:microsoft.com/office/officeart/2005/8/layout/hierarchy3"/>
    <dgm:cxn modelId="{F521EEDD-98B2-46A8-BD28-63C9109A61D7}" srcId="{AB57DBA0-4D6C-4216-9B7C-BBC972FC850B}" destId="{59265BA4-4698-452E-B2F1-FA2160E9D1EF}" srcOrd="1" destOrd="0" parTransId="{832CB44C-AB07-4E11-BA81-9668B9A57E27}" sibTransId="{ABFAB032-308B-4BEF-98F9-363ACBFA679A}"/>
    <dgm:cxn modelId="{BC759AB5-5EA7-4A9F-9B98-D3E7D677669C}" type="presOf" srcId="{34505763-7CC2-45F1-AAE1-D2280C2028BE}" destId="{73BFBCF1-CBA6-491A-9CC1-0C3280CDC175}" srcOrd="0" destOrd="0" presId="urn:microsoft.com/office/officeart/2005/8/layout/hierarchy3"/>
    <dgm:cxn modelId="{DED4AE4B-AA84-491E-B3D2-9D18A0C9E50C}" srcId="{644307EE-954F-4947-9B09-3E6881864934}" destId="{F023D88E-71D7-4E97-B985-87920D1B80B1}" srcOrd="0" destOrd="0" parTransId="{D1BDFF2C-188B-4CF6-8ACE-351298975F6D}" sibTransId="{D036BB80-D412-450C-948D-61741E02D90B}"/>
    <dgm:cxn modelId="{BE191918-CFDC-4A0C-B9C2-96C1456804FE}" type="presOf" srcId="{832CB44C-AB07-4E11-BA81-9668B9A57E27}" destId="{3840A62E-7E6B-43F4-91AA-2DB8EF95DCEC}" srcOrd="0" destOrd="0" presId="urn:microsoft.com/office/officeart/2005/8/layout/hierarchy3"/>
    <dgm:cxn modelId="{2EE5485F-869C-471C-A783-D0D197F04CF1}" srcId="{9FF44111-6196-47B9-93F8-40FC0626FD03}" destId="{38E53EFF-E3DA-41CC-BC14-9D414B52A99C}" srcOrd="0" destOrd="0" parTransId="{4985CE24-D845-425E-98DB-406465D01F70}" sibTransId="{464D0201-FBA9-4BD6-A91C-9A4558694589}"/>
    <dgm:cxn modelId="{428A975F-4C23-4DB9-B4F0-19FA30ED5797}" type="presOf" srcId="{D1BDFF2C-188B-4CF6-8ACE-351298975F6D}" destId="{A93B9F98-C62A-4772-B86E-01BD457A4BBF}" srcOrd="0" destOrd="0" presId="urn:microsoft.com/office/officeart/2005/8/layout/hierarchy3"/>
    <dgm:cxn modelId="{D09B49C7-7E5B-49B4-A765-1A56C60A3F97}" type="presOf" srcId="{4985CE24-D845-425E-98DB-406465D01F70}" destId="{5EB8EDB2-6519-4A17-8754-71C9E4754C93}" srcOrd="0" destOrd="0" presId="urn:microsoft.com/office/officeart/2005/8/layout/hierarchy3"/>
    <dgm:cxn modelId="{203A6D1C-7245-4795-88B9-47693F2624B7}" type="presOf" srcId="{61F9B7FB-530C-467A-895F-CAE31FB67C0D}" destId="{C6528A0A-79FD-4A36-B91D-B0AAA77DB113}" srcOrd="0" destOrd="0" presId="urn:microsoft.com/office/officeart/2005/8/layout/hierarchy3"/>
    <dgm:cxn modelId="{053CCDB7-522D-4C85-89C3-93BA6B897296}" type="presOf" srcId="{644307EE-954F-4947-9B09-3E6881864934}" destId="{0FC1680B-6C34-48D3-BAF1-B5DF38CDD2C8}" srcOrd="0" destOrd="0" presId="urn:microsoft.com/office/officeart/2005/8/layout/hierarchy3"/>
    <dgm:cxn modelId="{4596F77F-F44E-49C7-ADE6-1789146F5E01}" type="presOf" srcId="{5897C082-0CD1-4620-A08A-F35B3F8B9848}" destId="{13042B4B-FFAD-4CC8-B9C8-90FC6A970CCD}" srcOrd="0" destOrd="0" presId="urn:microsoft.com/office/officeart/2005/8/layout/hierarchy3"/>
    <dgm:cxn modelId="{8C269F01-216A-4207-AF1A-B7E5EA68DB91}" srcId="{644307EE-954F-4947-9B09-3E6881864934}" destId="{79250F55-73C9-4FDF-953D-90B9E33490E3}" srcOrd="1" destOrd="0" parTransId="{1914360F-7A2C-4F5B-A0FA-3D793CCF9A53}" sibTransId="{70C2EB0D-7CD9-47BC-9AC5-6D3ADB704E0B}"/>
    <dgm:cxn modelId="{22497A0F-97D7-4F6F-8647-C2BFE97D7B64}" type="presOf" srcId="{94906E2E-6167-46A7-9242-95F97A4E28E5}" destId="{821770F9-E731-4C18-9A04-9D3EC26CD1D3}" srcOrd="0" destOrd="0" presId="urn:microsoft.com/office/officeart/2005/8/layout/hierarchy3"/>
    <dgm:cxn modelId="{B7023960-D2B0-434B-8B51-87EC87D80CD1}" srcId="{AB57DBA0-4D6C-4216-9B7C-BBC972FC850B}" destId="{94906E2E-6167-46A7-9242-95F97A4E28E5}" srcOrd="3" destOrd="0" parTransId="{61F9B7FB-530C-467A-895F-CAE31FB67C0D}" sibTransId="{B60686DA-3A3B-4226-974C-3DB205535BD5}"/>
    <dgm:cxn modelId="{D2279336-ADEB-4A8E-A6F1-D1B8EC97572A}" type="presOf" srcId="{1B68AA19-10AB-4B20-AD77-9177BBEF9878}" destId="{F774B435-3289-4DD9-8CF2-0ADB34BD2219}" srcOrd="0" destOrd="0" presId="urn:microsoft.com/office/officeart/2005/8/layout/hierarchy3"/>
    <dgm:cxn modelId="{E1FF695F-D5B6-4248-A318-C1153497F399}" type="presOf" srcId="{79169F7F-16CD-4E32-8AB9-1E52042539FE}" destId="{947EAE89-466F-4268-8230-B621A39ADF23}" srcOrd="0" destOrd="0" presId="urn:microsoft.com/office/officeart/2005/8/layout/hierarchy3"/>
    <dgm:cxn modelId="{39DF44DE-571A-4E1C-94CD-073BE7885D72}" type="presOf" srcId="{D610F756-2859-46BF-A1EC-C5F13E0C63FE}" destId="{68B0D528-F60C-4645-B15E-C9FEED774E40}" srcOrd="0" destOrd="0" presId="urn:microsoft.com/office/officeart/2005/8/layout/hierarchy3"/>
    <dgm:cxn modelId="{7ACBE9F7-29B5-4C16-82E0-B5206E5ED218}" srcId="{0F796F2F-D4A3-464F-AFF0-71128A9A3C87}" destId="{644307EE-954F-4947-9B09-3E6881864934}" srcOrd="0" destOrd="0" parTransId="{C533F11B-11EE-4EF6-BCB9-EE7998D1C444}" sibTransId="{FC757A2A-9A55-4C87-BC3C-B3FDAEBB1C8F}"/>
    <dgm:cxn modelId="{3F06B54E-58D4-4F08-8D26-69349FB6D11A}" type="presOf" srcId="{79250F55-73C9-4FDF-953D-90B9E33490E3}" destId="{E9D2DFDB-EBA8-4EB9-BF75-BF7FE946C255}" srcOrd="0" destOrd="0" presId="urn:microsoft.com/office/officeart/2005/8/layout/hierarchy3"/>
    <dgm:cxn modelId="{D1FFEBA6-039A-42C2-946F-DE3B7EED5577}" type="presOf" srcId="{F39FAAE5-E307-4782-A9CA-082E77126D1B}" destId="{C159F065-6E40-41C8-B1CD-318A7A472E0D}" srcOrd="0" destOrd="0" presId="urn:microsoft.com/office/officeart/2005/8/layout/hierarchy3"/>
    <dgm:cxn modelId="{5157BBB5-643B-4B42-8BF6-48E7128B4DC7}" type="presOf" srcId="{38E53EFF-E3DA-41CC-BC14-9D414B52A99C}" destId="{5BF29DE8-5507-49F3-816C-305B384F4E26}" srcOrd="0" destOrd="0" presId="urn:microsoft.com/office/officeart/2005/8/layout/hierarchy3"/>
    <dgm:cxn modelId="{CC30A8A5-3AB7-464D-8594-220E7B04B8A5}" srcId="{AB57DBA0-4D6C-4216-9B7C-BBC972FC850B}" destId="{79169F7F-16CD-4E32-8AB9-1E52042539FE}" srcOrd="2" destOrd="0" parTransId="{D610F756-2859-46BF-A1EC-C5F13E0C63FE}" sibTransId="{6E620620-8AC7-4194-87D0-0918963BD990}"/>
    <dgm:cxn modelId="{9E35771D-4CF7-47EF-8AC0-8F3CDF12D883}" type="presOf" srcId="{59265BA4-4698-452E-B2F1-FA2160E9D1EF}" destId="{DEBDEA7F-48CB-443B-9786-9325A69DBD1D}" srcOrd="0" destOrd="0" presId="urn:microsoft.com/office/officeart/2005/8/layout/hierarchy3"/>
    <dgm:cxn modelId="{D354B5E0-3ECC-47F2-A7D7-C310E287A178}" type="presOf" srcId="{9FF44111-6196-47B9-93F8-40FC0626FD03}" destId="{F4262FE4-4B88-4E2B-9C3E-1396F6906949}" srcOrd="1" destOrd="0" presId="urn:microsoft.com/office/officeart/2005/8/layout/hierarchy3"/>
    <dgm:cxn modelId="{72E25D39-EE66-4770-95A3-BCA67D4A95CA}" type="presOf" srcId="{9FF44111-6196-47B9-93F8-40FC0626FD03}" destId="{FACCB240-6D83-4DE0-B12D-0C0DC33D8E8E}" srcOrd="0" destOrd="0" presId="urn:microsoft.com/office/officeart/2005/8/layout/hierarchy3"/>
    <dgm:cxn modelId="{1C8C0CA3-26C2-4F15-A224-AB426A782863}" type="presOf" srcId="{1914360F-7A2C-4F5B-A0FA-3D793CCF9A53}" destId="{5354E6DD-FB89-445C-A21E-430457001831}" srcOrd="0" destOrd="0" presId="urn:microsoft.com/office/officeart/2005/8/layout/hierarchy3"/>
    <dgm:cxn modelId="{FD37532F-BCC3-497D-9921-687053997907}" type="presOf" srcId="{AB57DBA0-4D6C-4216-9B7C-BBC972FC850B}" destId="{907396B5-1B41-4059-B5E6-C8B327CE6D2B}" srcOrd="0" destOrd="0" presId="urn:microsoft.com/office/officeart/2005/8/layout/hierarchy3"/>
    <dgm:cxn modelId="{FE49DFFF-BE2F-423F-9537-015F4D11C479}" srcId="{9FF44111-6196-47B9-93F8-40FC0626FD03}" destId="{34505763-7CC2-45F1-AAE1-D2280C2028BE}" srcOrd="1" destOrd="0" parTransId="{B98AF8CB-42B6-406F-8DB4-1CC7DC4E7926}" sibTransId="{17DD2BD3-0141-4DC4-B5B0-F5FDF2B774DC}"/>
    <dgm:cxn modelId="{B0A4265D-55F2-47BD-9A79-6994C9C9AC53}" type="presOf" srcId="{B98AF8CB-42B6-406F-8DB4-1CC7DC4E7926}" destId="{701B816D-E98E-4DC9-88B2-80C4C706AE92}" srcOrd="0" destOrd="0" presId="urn:microsoft.com/office/officeart/2005/8/layout/hierarchy3"/>
    <dgm:cxn modelId="{7EC65CC1-67C3-4D49-A468-BE96E21FE9F2}" type="presOf" srcId="{20430FF0-4975-4E23-8099-C6FD7967E89F}" destId="{894CDEED-1C37-4065-A30A-EA1961F6F75B}" srcOrd="0" destOrd="0" presId="urn:microsoft.com/office/officeart/2005/8/layout/hierarchy3"/>
    <dgm:cxn modelId="{B68EE9E1-3C09-4313-ABCF-3D362BB5436E}" type="presParOf" srcId="{14058DF0-E305-42D2-96BE-5D95E84A3C69}" destId="{3B94310D-40AE-416E-94D3-F6E2EB3D2848}" srcOrd="0" destOrd="0" presId="urn:microsoft.com/office/officeart/2005/8/layout/hierarchy3"/>
    <dgm:cxn modelId="{541ED713-7E86-48F8-97FC-87A6F5D0EF46}" type="presParOf" srcId="{3B94310D-40AE-416E-94D3-F6E2EB3D2848}" destId="{CDF27946-0BCE-4315-8398-996801B0B3A4}" srcOrd="0" destOrd="0" presId="urn:microsoft.com/office/officeart/2005/8/layout/hierarchy3"/>
    <dgm:cxn modelId="{F2D7BD28-5F45-461C-B5DB-DA64DC4EFD4F}" type="presParOf" srcId="{CDF27946-0BCE-4315-8398-996801B0B3A4}" destId="{0FC1680B-6C34-48D3-BAF1-B5DF38CDD2C8}" srcOrd="0" destOrd="0" presId="urn:microsoft.com/office/officeart/2005/8/layout/hierarchy3"/>
    <dgm:cxn modelId="{BEC6B8A0-9F6E-4822-9FD5-56F895ECA712}" type="presParOf" srcId="{CDF27946-0BCE-4315-8398-996801B0B3A4}" destId="{910B59A7-3EB3-4AB6-B6BB-A68CF8C63F02}" srcOrd="1" destOrd="0" presId="urn:microsoft.com/office/officeart/2005/8/layout/hierarchy3"/>
    <dgm:cxn modelId="{6B843768-48F2-4DDC-B732-FD7FF91191A8}" type="presParOf" srcId="{3B94310D-40AE-416E-94D3-F6E2EB3D2848}" destId="{292EB693-1CC9-48B4-804F-1BED4D3A5E3F}" srcOrd="1" destOrd="0" presId="urn:microsoft.com/office/officeart/2005/8/layout/hierarchy3"/>
    <dgm:cxn modelId="{0614299C-CFB7-4F36-A2C0-99A7F4CF4020}" type="presParOf" srcId="{292EB693-1CC9-48B4-804F-1BED4D3A5E3F}" destId="{A93B9F98-C62A-4772-B86E-01BD457A4BBF}" srcOrd="0" destOrd="0" presId="urn:microsoft.com/office/officeart/2005/8/layout/hierarchy3"/>
    <dgm:cxn modelId="{F182BA4C-4562-4444-A006-E99DBA60D834}" type="presParOf" srcId="{292EB693-1CC9-48B4-804F-1BED4D3A5E3F}" destId="{20E62A9D-5BE4-4183-92DB-75BB7E246943}" srcOrd="1" destOrd="0" presId="urn:microsoft.com/office/officeart/2005/8/layout/hierarchy3"/>
    <dgm:cxn modelId="{96FEFE59-1B48-4172-A105-5B811CE3F2FB}" type="presParOf" srcId="{292EB693-1CC9-48B4-804F-1BED4D3A5E3F}" destId="{5354E6DD-FB89-445C-A21E-430457001831}" srcOrd="2" destOrd="0" presId="urn:microsoft.com/office/officeart/2005/8/layout/hierarchy3"/>
    <dgm:cxn modelId="{ED75090B-3F16-4FF0-AF84-8A6B61595BBF}" type="presParOf" srcId="{292EB693-1CC9-48B4-804F-1BED4D3A5E3F}" destId="{E9D2DFDB-EBA8-4EB9-BF75-BF7FE946C255}" srcOrd="3" destOrd="0" presId="urn:microsoft.com/office/officeart/2005/8/layout/hierarchy3"/>
    <dgm:cxn modelId="{07C1928B-A48D-4DB2-9FE3-587D9A492F2D}" type="presParOf" srcId="{292EB693-1CC9-48B4-804F-1BED4D3A5E3F}" destId="{C159F065-6E40-41C8-B1CD-318A7A472E0D}" srcOrd="4" destOrd="0" presId="urn:microsoft.com/office/officeart/2005/8/layout/hierarchy3"/>
    <dgm:cxn modelId="{5CE9FBA6-44DC-4823-AED2-30D4AC27A654}" type="presParOf" srcId="{292EB693-1CC9-48B4-804F-1BED4D3A5E3F}" destId="{55E4D74E-63FB-48CF-B2B3-D6707A6465BE}" srcOrd="5" destOrd="0" presId="urn:microsoft.com/office/officeart/2005/8/layout/hierarchy3"/>
    <dgm:cxn modelId="{D8183D4B-D12C-44ED-95E4-1DC4B3958F3D}" type="presParOf" srcId="{14058DF0-E305-42D2-96BE-5D95E84A3C69}" destId="{18248DB0-290E-41C2-9875-AB24210DC746}" srcOrd="1" destOrd="0" presId="urn:microsoft.com/office/officeart/2005/8/layout/hierarchy3"/>
    <dgm:cxn modelId="{5218CA54-EF4B-4118-A14F-8DD7E6BC264A}" type="presParOf" srcId="{18248DB0-290E-41C2-9875-AB24210DC746}" destId="{FFB8692D-FDA3-4A8F-94FB-E953F9DDC7E3}" srcOrd="0" destOrd="0" presId="urn:microsoft.com/office/officeart/2005/8/layout/hierarchy3"/>
    <dgm:cxn modelId="{5DFB3288-14A3-43F7-8D4E-CA8BFB79F750}" type="presParOf" srcId="{FFB8692D-FDA3-4A8F-94FB-E953F9DDC7E3}" destId="{FACCB240-6D83-4DE0-B12D-0C0DC33D8E8E}" srcOrd="0" destOrd="0" presId="urn:microsoft.com/office/officeart/2005/8/layout/hierarchy3"/>
    <dgm:cxn modelId="{86AC009A-2F28-42FF-8A74-E74FD944BA15}" type="presParOf" srcId="{FFB8692D-FDA3-4A8F-94FB-E953F9DDC7E3}" destId="{F4262FE4-4B88-4E2B-9C3E-1396F6906949}" srcOrd="1" destOrd="0" presId="urn:microsoft.com/office/officeart/2005/8/layout/hierarchy3"/>
    <dgm:cxn modelId="{D5602E43-B258-467E-B9A5-F2A0762B24B8}" type="presParOf" srcId="{18248DB0-290E-41C2-9875-AB24210DC746}" destId="{48320A98-13BE-4A0C-99DA-16E32E89EF64}" srcOrd="1" destOrd="0" presId="urn:microsoft.com/office/officeart/2005/8/layout/hierarchy3"/>
    <dgm:cxn modelId="{CF91BA03-52C5-442C-B525-383ED57258BF}" type="presParOf" srcId="{48320A98-13BE-4A0C-99DA-16E32E89EF64}" destId="{5EB8EDB2-6519-4A17-8754-71C9E4754C93}" srcOrd="0" destOrd="0" presId="urn:microsoft.com/office/officeart/2005/8/layout/hierarchy3"/>
    <dgm:cxn modelId="{A47C0799-517C-42C6-B46D-45385576A9D6}" type="presParOf" srcId="{48320A98-13BE-4A0C-99DA-16E32E89EF64}" destId="{5BF29DE8-5507-49F3-816C-305B384F4E26}" srcOrd="1" destOrd="0" presId="urn:microsoft.com/office/officeart/2005/8/layout/hierarchy3"/>
    <dgm:cxn modelId="{C4C513BD-B9E8-4CC9-94D4-4391B68D13E3}" type="presParOf" srcId="{48320A98-13BE-4A0C-99DA-16E32E89EF64}" destId="{701B816D-E98E-4DC9-88B2-80C4C706AE92}" srcOrd="2" destOrd="0" presId="urn:microsoft.com/office/officeart/2005/8/layout/hierarchy3"/>
    <dgm:cxn modelId="{3BF548E0-4A0C-42A4-AA24-7AF53A9706A0}" type="presParOf" srcId="{48320A98-13BE-4A0C-99DA-16E32E89EF64}" destId="{73BFBCF1-CBA6-491A-9CC1-0C3280CDC175}" srcOrd="3" destOrd="0" presId="urn:microsoft.com/office/officeart/2005/8/layout/hierarchy3"/>
    <dgm:cxn modelId="{6882AE90-1BBB-4262-9FCE-AB27B08EFBA0}" type="presParOf" srcId="{48320A98-13BE-4A0C-99DA-16E32E89EF64}" destId="{929D505B-D6B0-4979-B614-6279EC39F19B}" srcOrd="4" destOrd="0" presId="urn:microsoft.com/office/officeart/2005/8/layout/hierarchy3"/>
    <dgm:cxn modelId="{413E4618-A2D0-4C8B-8C13-09C000051E9E}" type="presParOf" srcId="{48320A98-13BE-4A0C-99DA-16E32E89EF64}" destId="{F774B435-3289-4DD9-8CF2-0ADB34BD2219}" srcOrd="5" destOrd="0" presId="urn:microsoft.com/office/officeart/2005/8/layout/hierarchy3"/>
    <dgm:cxn modelId="{B407454E-D14C-4E6C-B788-86E639532815}" type="presParOf" srcId="{14058DF0-E305-42D2-96BE-5D95E84A3C69}" destId="{61BB80BC-13F6-4B66-AFEE-98DABF36A696}" srcOrd="2" destOrd="0" presId="urn:microsoft.com/office/officeart/2005/8/layout/hierarchy3"/>
    <dgm:cxn modelId="{890D6B05-0C55-480E-AE05-D6F3BA95B9E4}" type="presParOf" srcId="{61BB80BC-13F6-4B66-AFEE-98DABF36A696}" destId="{163B30E7-4AFE-42FB-902E-816FD08E66FB}" srcOrd="0" destOrd="0" presId="urn:microsoft.com/office/officeart/2005/8/layout/hierarchy3"/>
    <dgm:cxn modelId="{6197DD06-8160-4979-BA08-55C369627599}" type="presParOf" srcId="{163B30E7-4AFE-42FB-902E-816FD08E66FB}" destId="{907396B5-1B41-4059-B5E6-C8B327CE6D2B}" srcOrd="0" destOrd="0" presId="urn:microsoft.com/office/officeart/2005/8/layout/hierarchy3"/>
    <dgm:cxn modelId="{75580328-CFCF-4E52-AF4C-99018E2BA791}" type="presParOf" srcId="{163B30E7-4AFE-42FB-902E-816FD08E66FB}" destId="{74FFA5CD-7F4D-46BD-ACF9-57BA2B63C637}" srcOrd="1" destOrd="0" presId="urn:microsoft.com/office/officeart/2005/8/layout/hierarchy3"/>
    <dgm:cxn modelId="{7C95C19A-2EAE-418B-A179-5082EA1F09AC}" type="presParOf" srcId="{61BB80BC-13F6-4B66-AFEE-98DABF36A696}" destId="{F06E9248-9D36-45F2-A556-D0ED9DAD0CC4}" srcOrd="1" destOrd="0" presId="urn:microsoft.com/office/officeart/2005/8/layout/hierarchy3"/>
    <dgm:cxn modelId="{15EECB45-2655-4AD9-9E7E-680C15B7371F}" type="presParOf" srcId="{F06E9248-9D36-45F2-A556-D0ED9DAD0CC4}" destId="{13042B4B-FFAD-4CC8-B9C8-90FC6A970CCD}" srcOrd="0" destOrd="0" presId="urn:microsoft.com/office/officeart/2005/8/layout/hierarchy3"/>
    <dgm:cxn modelId="{A17FF846-4810-4F02-A73B-2A4439452366}" type="presParOf" srcId="{F06E9248-9D36-45F2-A556-D0ED9DAD0CC4}" destId="{894CDEED-1C37-4065-A30A-EA1961F6F75B}" srcOrd="1" destOrd="0" presId="urn:microsoft.com/office/officeart/2005/8/layout/hierarchy3"/>
    <dgm:cxn modelId="{952D0596-E5AF-412E-998D-A82952682575}" type="presParOf" srcId="{F06E9248-9D36-45F2-A556-D0ED9DAD0CC4}" destId="{3840A62E-7E6B-43F4-91AA-2DB8EF95DCEC}" srcOrd="2" destOrd="0" presId="urn:microsoft.com/office/officeart/2005/8/layout/hierarchy3"/>
    <dgm:cxn modelId="{9E6C4251-9BD7-4A38-B185-CE6AE8693F8F}" type="presParOf" srcId="{F06E9248-9D36-45F2-A556-D0ED9DAD0CC4}" destId="{DEBDEA7F-48CB-443B-9786-9325A69DBD1D}" srcOrd="3" destOrd="0" presId="urn:microsoft.com/office/officeart/2005/8/layout/hierarchy3"/>
    <dgm:cxn modelId="{D9A5244E-786E-49FA-829B-080E9F2CA147}" type="presParOf" srcId="{F06E9248-9D36-45F2-A556-D0ED9DAD0CC4}" destId="{68B0D528-F60C-4645-B15E-C9FEED774E40}" srcOrd="4" destOrd="0" presId="urn:microsoft.com/office/officeart/2005/8/layout/hierarchy3"/>
    <dgm:cxn modelId="{36FCA0C0-646A-4279-BB1F-C2ADADEE2459}" type="presParOf" srcId="{F06E9248-9D36-45F2-A556-D0ED9DAD0CC4}" destId="{947EAE89-466F-4268-8230-B621A39ADF23}" srcOrd="5" destOrd="0" presId="urn:microsoft.com/office/officeart/2005/8/layout/hierarchy3"/>
    <dgm:cxn modelId="{E44069E1-CC1D-421D-9BC2-F18C8FE358A5}" type="presParOf" srcId="{F06E9248-9D36-45F2-A556-D0ED9DAD0CC4}" destId="{C6528A0A-79FD-4A36-B91D-B0AAA77DB113}" srcOrd="6" destOrd="0" presId="urn:microsoft.com/office/officeart/2005/8/layout/hierarchy3"/>
    <dgm:cxn modelId="{78273693-F57F-44CD-9FC6-B3A3B24494F7}" type="presParOf" srcId="{F06E9248-9D36-45F2-A556-D0ED9DAD0CC4}" destId="{821770F9-E731-4C18-9A04-9D3EC26CD1D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1680B-6C34-48D3-BAF1-B5DF38CDD2C8}">
      <dsp:nvSpPr>
        <dsp:cNvPr id="0" name=""/>
        <dsp:cNvSpPr/>
      </dsp:nvSpPr>
      <dsp:spPr>
        <a:xfrm>
          <a:off x="1039663" y="1327"/>
          <a:ext cx="1895325" cy="9476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Практические</a:t>
          </a:r>
          <a:endParaRPr lang="ru-RU" sz="2300" kern="1200" dirty="0"/>
        </a:p>
      </dsp:txBody>
      <dsp:txXfrm>
        <a:off x="1067419" y="29083"/>
        <a:ext cx="1839813" cy="892150"/>
      </dsp:txXfrm>
    </dsp:sp>
    <dsp:sp modelId="{A93B9F98-C62A-4772-B86E-01BD457A4BBF}">
      <dsp:nvSpPr>
        <dsp:cNvPr id="0" name=""/>
        <dsp:cNvSpPr/>
      </dsp:nvSpPr>
      <dsp:spPr>
        <a:xfrm>
          <a:off x="1229196" y="948990"/>
          <a:ext cx="189532" cy="710747"/>
        </a:xfrm>
        <a:custGeom>
          <a:avLst/>
          <a:gdLst/>
          <a:ahLst/>
          <a:cxnLst/>
          <a:rect l="0" t="0" r="0" b="0"/>
          <a:pathLst>
            <a:path>
              <a:moveTo>
                <a:pt x="0" y="0"/>
              </a:moveTo>
              <a:lnTo>
                <a:pt x="0" y="710747"/>
              </a:lnTo>
              <a:lnTo>
                <a:pt x="189532" y="7107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E62A9D-5BE4-4183-92DB-75BB7E246943}">
      <dsp:nvSpPr>
        <dsp:cNvPr id="0" name=""/>
        <dsp:cNvSpPr/>
      </dsp:nvSpPr>
      <dsp:spPr>
        <a:xfrm>
          <a:off x="1418729" y="1185905"/>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Создание развивающей среды</a:t>
          </a:r>
          <a:endParaRPr lang="ru-RU" sz="1200" kern="1200" dirty="0"/>
        </a:p>
      </dsp:txBody>
      <dsp:txXfrm>
        <a:off x="1446485" y="1213661"/>
        <a:ext cx="1460748" cy="892150"/>
      </dsp:txXfrm>
    </dsp:sp>
    <dsp:sp modelId="{5354E6DD-FB89-445C-A21E-430457001831}">
      <dsp:nvSpPr>
        <dsp:cNvPr id="0" name=""/>
        <dsp:cNvSpPr/>
      </dsp:nvSpPr>
      <dsp:spPr>
        <a:xfrm>
          <a:off x="1229196" y="948990"/>
          <a:ext cx="189532" cy="1895325"/>
        </a:xfrm>
        <a:custGeom>
          <a:avLst/>
          <a:gdLst/>
          <a:ahLst/>
          <a:cxnLst/>
          <a:rect l="0" t="0" r="0" b="0"/>
          <a:pathLst>
            <a:path>
              <a:moveTo>
                <a:pt x="0" y="0"/>
              </a:moveTo>
              <a:lnTo>
                <a:pt x="0" y="1895325"/>
              </a:lnTo>
              <a:lnTo>
                <a:pt x="189532" y="18953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2DFDB-EBA8-4EB9-BF75-BF7FE946C255}">
      <dsp:nvSpPr>
        <dsp:cNvPr id="0" name=""/>
        <dsp:cNvSpPr/>
      </dsp:nvSpPr>
      <dsp:spPr>
        <a:xfrm>
          <a:off x="1418729" y="2370484"/>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Экскурсии, наблюдения</a:t>
          </a:r>
          <a:endParaRPr lang="ru-RU" sz="1200" kern="1200" dirty="0"/>
        </a:p>
      </dsp:txBody>
      <dsp:txXfrm>
        <a:off x="1446485" y="2398240"/>
        <a:ext cx="1460748" cy="892150"/>
      </dsp:txXfrm>
    </dsp:sp>
    <dsp:sp modelId="{C159F065-6E40-41C8-B1CD-318A7A472E0D}">
      <dsp:nvSpPr>
        <dsp:cNvPr id="0" name=""/>
        <dsp:cNvSpPr/>
      </dsp:nvSpPr>
      <dsp:spPr>
        <a:xfrm>
          <a:off x="1229196" y="948990"/>
          <a:ext cx="189532" cy="3079904"/>
        </a:xfrm>
        <a:custGeom>
          <a:avLst/>
          <a:gdLst/>
          <a:ahLst/>
          <a:cxnLst/>
          <a:rect l="0" t="0" r="0" b="0"/>
          <a:pathLst>
            <a:path>
              <a:moveTo>
                <a:pt x="0" y="0"/>
              </a:moveTo>
              <a:lnTo>
                <a:pt x="0" y="3079904"/>
              </a:lnTo>
              <a:lnTo>
                <a:pt x="189532" y="30799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E4D74E-63FB-48CF-B2B3-D6707A6465BE}">
      <dsp:nvSpPr>
        <dsp:cNvPr id="0" name=""/>
        <dsp:cNvSpPr/>
      </dsp:nvSpPr>
      <dsp:spPr>
        <a:xfrm>
          <a:off x="1418729" y="3555063"/>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Оформление уголков в группах для познавательного развития детей</a:t>
          </a:r>
          <a:endParaRPr lang="ru-RU" sz="1200" kern="1200" dirty="0"/>
        </a:p>
      </dsp:txBody>
      <dsp:txXfrm>
        <a:off x="1446485" y="3582819"/>
        <a:ext cx="1460748" cy="892150"/>
      </dsp:txXfrm>
    </dsp:sp>
    <dsp:sp modelId="{FACCB240-6D83-4DE0-B12D-0C0DC33D8E8E}">
      <dsp:nvSpPr>
        <dsp:cNvPr id="0" name=""/>
        <dsp:cNvSpPr/>
      </dsp:nvSpPr>
      <dsp:spPr>
        <a:xfrm>
          <a:off x="3408821" y="1327"/>
          <a:ext cx="1895325" cy="9476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Словесные</a:t>
          </a:r>
          <a:endParaRPr lang="ru-RU" sz="2300" kern="1200" dirty="0"/>
        </a:p>
      </dsp:txBody>
      <dsp:txXfrm>
        <a:off x="3436577" y="29083"/>
        <a:ext cx="1839813" cy="892150"/>
      </dsp:txXfrm>
    </dsp:sp>
    <dsp:sp modelId="{5EB8EDB2-6519-4A17-8754-71C9E4754C93}">
      <dsp:nvSpPr>
        <dsp:cNvPr id="0" name=""/>
        <dsp:cNvSpPr/>
      </dsp:nvSpPr>
      <dsp:spPr>
        <a:xfrm>
          <a:off x="3598353" y="948990"/>
          <a:ext cx="189532" cy="710747"/>
        </a:xfrm>
        <a:custGeom>
          <a:avLst/>
          <a:gdLst/>
          <a:ahLst/>
          <a:cxnLst/>
          <a:rect l="0" t="0" r="0" b="0"/>
          <a:pathLst>
            <a:path>
              <a:moveTo>
                <a:pt x="0" y="0"/>
              </a:moveTo>
              <a:lnTo>
                <a:pt x="0" y="710747"/>
              </a:lnTo>
              <a:lnTo>
                <a:pt x="189532" y="7107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F29DE8-5507-49F3-816C-305B384F4E26}">
      <dsp:nvSpPr>
        <dsp:cNvPr id="0" name=""/>
        <dsp:cNvSpPr/>
      </dsp:nvSpPr>
      <dsp:spPr>
        <a:xfrm>
          <a:off x="3787886" y="1185905"/>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Беседы, наблюдения</a:t>
          </a:r>
          <a:endParaRPr lang="ru-RU" sz="1200" kern="1200" dirty="0"/>
        </a:p>
      </dsp:txBody>
      <dsp:txXfrm>
        <a:off x="3815642" y="1213661"/>
        <a:ext cx="1460748" cy="892150"/>
      </dsp:txXfrm>
    </dsp:sp>
    <dsp:sp modelId="{701B816D-E98E-4DC9-88B2-80C4C706AE92}">
      <dsp:nvSpPr>
        <dsp:cNvPr id="0" name=""/>
        <dsp:cNvSpPr/>
      </dsp:nvSpPr>
      <dsp:spPr>
        <a:xfrm>
          <a:off x="3598353" y="948990"/>
          <a:ext cx="189532" cy="1895325"/>
        </a:xfrm>
        <a:custGeom>
          <a:avLst/>
          <a:gdLst/>
          <a:ahLst/>
          <a:cxnLst/>
          <a:rect l="0" t="0" r="0" b="0"/>
          <a:pathLst>
            <a:path>
              <a:moveTo>
                <a:pt x="0" y="0"/>
              </a:moveTo>
              <a:lnTo>
                <a:pt x="0" y="1895325"/>
              </a:lnTo>
              <a:lnTo>
                <a:pt x="189532" y="18953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FBCF1-CBA6-491A-9CC1-0C3280CDC175}">
      <dsp:nvSpPr>
        <dsp:cNvPr id="0" name=""/>
        <dsp:cNvSpPr/>
      </dsp:nvSpPr>
      <dsp:spPr>
        <a:xfrm>
          <a:off x="3787886" y="2370484"/>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Чтение художественной литературы, заучивание стихотворений</a:t>
          </a:r>
          <a:endParaRPr lang="ru-RU" sz="1200" kern="1200" dirty="0"/>
        </a:p>
      </dsp:txBody>
      <dsp:txXfrm>
        <a:off x="3815642" y="2398240"/>
        <a:ext cx="1460748" cy="892150"/>
      </dsp:txXfrm>
    </dsp:sp>
    <dsp:sp modelId="{929D505B-D6B0-4979-B614-6279EC39F19B}">
      <dsp:nvSpPr>
        <dsp:cNvPr id="0" name=""/>
        <dsp:cNvSpPr/>
      </dsp:nvSpPr>
      <dsp:spPr>
        <a:xfrm>
          <a:off x="3598353" y="948990"/>
          <a:ext cx="189532" cy="3079904"/>
        </a:xfrm>
        <a:custGeom>
          <a:avLst/>
          <a:gdLst/>
          <a:ahLst/>
          <a:cxnLst/>
          <a:rect l="0" t="0" r="0" b="0"/>
          <a:pathLst>
            <a:path>
              <a:moveTo>
                <a:pt x="0" y="0"/>
              </a:moveTo>
              <a:lnTo>
                <a:pt x="0" y="3079904"/>
              </a:lnTo>
              <a:lnTo>
                <a:pt x="189532" y="30799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4B435-3289-4DD9-8CF2-0ADB34BD2219}">
      <dsp:nvSpPr>
        <dsp:cNvPr id="0" name=""/>
        <dsp:cNvSpPr/>
      </dsp:nvSpPr>
      <dsp:spPr>
        <a:xfrm>
          <a:off x="3787886" y="3555063"/>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Дидактические игры, сюжетно-ролевые игры, подвижные игры</a:t>
          </a:r>
          <a:endParaRPr lang="ru-RU" sz="1200" kern="1200" dirty="0"/>
        </a:p>
      </dsp:txBody>
      <dsp:txXfrm>
        <a:off x="3815642" y="3582819"/>
        <a:ext cx="1460748" cy="892150"/>
      </dsp:txXfrm>
    </dsp:sp>
    <dsp:sp modelId="{907396B5-1B41-4059-B5E6-C8B327CE6D2B}">
      <dsp:nvSpPr>
        <dsp:cNvPr id="0" name=""/>
        <dsp:cNvSpPr/>
      </dsp:nvSpPr>
      <dsp:spPr>
        <a:xfrm>
          <a:off x="5777978" y="1327"/>
          <a:ext cx="1895325" cy="9476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Наглядные</a:t>
          </a:r>
          <a:endParaRPr lang="ru-RU" sz="2300" kern="1200" dirty="0"/>
        </a:p>
      </dsp:txBody>
      <dsp:txXfrm>
        <a:off x="5805734" y="29083"/>
        <a:ext cx="1839813" cy="892150"/>
      </dsp:txXfrm>
    </dsp:sp>
    <dsp:sp modelId="{13042B4B-FFAD-4CC8-B9C8-90FC6A970CCD}">
      <dsp:nvSpPr>
        <dsp:cNvPr id="0" name=""/>
        <dsp:cNvSpPr/>
      </dsp:nvSpPr>
      <dsp:spPr>
        <a:xfrm>
          <a:off x="5967510" y="948990"/>
          <a:ext cx="189532" cy="710747"/>
        </a:xfrm>
        <a:custGeom>
          <a:avLst/>
          <a:gdLst/>
          <a:ahLst/>
          <a:cxnLst/>
          <a:rect l="0" t="0" r="0" b="0"/>
          <a:pathLst>
            <a:path>
              <a:moveTo>
                <a:pt x="0" y="0"/>
              </a:moveTo>
              <a:lnTo>
                <a:pt x="0" y="710747"/>
              </a:lnTo>
              <a:lnTo>
                <a:pt x="189532" y="7107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CDEED-1C37-4065-A30A-EA1961F6F75B}">
      <dsp:nvSpPr>
        <dsp:cNvPr id="0" name=""/>
        <dsp:cNvSpPr/>
      </dsp:nvSpPr>
      <dsp:spPr>
        <a:xfrm>
          <a:off x="6157043" y="1185905"/>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Выставки, конкурсы</a:t>
          </a:r>
          <a:endParaRPr lang="ru-RU" sz="1200" kern="1200" dirty="0"/>
        </a:p>
      </dsp:txBody>
      <dsp:txXfrm>
        <a:off x="6184799" y="1213661"/>
        <a:ext cx="1460748" cy="892150"/>
      </dsp:txXfrm>
    </dsp:sp>
    <dsp:sp modelId="{3840A62E-7E6B-43F4-91AA-2DB8EF95DCEC}">
      <dsp:nvSpPr>
        <dsp:cNvPr id="0" name=""/>
        <dsp:cNvSpPr/>
      </dsp:nvSpPr>
      <dsp:spPr>
        <a:xfrm>
          <a:off x="5967510" y="948990"/>
          <a:ext cx="189532" cy="1895325"/>
        </a:xfrm>
        <a:custGeom>
          <a:avLst/>
          <a:gdLst/>
          <a:ahLst/>
          <a:cxnLst/>
          <a:rect l="0" t="0" r="0" b="0"/>
          <a:pathLst>
            <a:path>
              <a:moveTo>
                <a:pt x="0" y="0"/>
              </a:moveTo>
              <a:lnTo>
                <a:pt x="0" y="1895325"/>
              </a:lnTo>
              <a:lnTo>
                <a:pt x="189532" y="18953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DEA7F-48CB-443B-9786-9325A69DBD1D}">
      <dsp:nvSpPr>
        <dsp:cNvPr id="0" name=""/>
        <dsp:cNvSpPr/>
      </dsp:nvSpPr>
      <dsp:spPr>
        <a:xfrm>
          <a:off x="6157043" y="2370484"/>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Сбор фотоматериалов</a:t>
          </a:r>
          <a:endParaRPr lang="ru-RU" sz="1200" kern="1200" dirty="0"/>
        </a:p>
      </dsp:txBody>
      <dsp:txXfrm>
        <a:off x="6184799" y="2398240"/>
        <a:ext cx="1460748" cy="892150"/>
      </dsp:txXfrm>
    </dsp:sp>
    <dsp:sp modelId="{68B0D528-F60C-4645-B15E-C9FEED774E40}">
      <dsp:nvSpPr>
        <dsp:cNvPr id="0" name=""/>
        <dsp:cNvSpPr/>
      </dsp:nvSpPr>
      <dsp:spPr>
        <a:xfrm>
          <a:off x="5967510" y="948990"/>
          <a:ext cx="189532" cy="3079904"/>
        </a:xfrm>
        <a:custGeom>
          <a:avLst/>
          <a:gdLst/>
          <a:ahLst/>
          <a:cxnLst/>
          <a:rect l="0" t="0" r="0" b="0"/>
          <a:pathLst>
            <a:path>
              <a:moveTo>
                <a:pt x="0" y="0"/>
              </a:moveTo>
              <a:lnTo>
                <a:pt x="0" y="3079904"/>
              </a:lnTo>
              <a:lnTo>
                <a:pt x="189532" y="30799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EAE89-466F-4268-8230-B621A39ADF23}">
      <dsp:nvSpPr>
        <dsp:cNvPr id="0" name=""/>
        <dsp:cNvSpPr/>
      </dsp:nvSpPr>
      <dsp:spPr>
        <a:xfrm>
          <a:off x="6157043" y="3555063"/>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Рассматривание иллюстраций</a:t>
          </a:r>
          <a:endParaRPr lang="ru-RU" sz="1200" kern="1200" dirty="0"/>
        </a:p>
      </dsp:txBody>
      <dsp:txXfrm>
        <a:off x="6184799" y="3582819"/>
        <a:ext cx="1460748" cy="892150"/>
      </dsp:txXfrm>
    </dsp:sp>
    <dsp:sp modelId="{C6528A0A-79FD-4A36-B91D-B0AAA77DB113}">
      <dsp:nvSpPr>
        <dsp:cNvPr id="0" name=""/>
        <dsp:cNvSpPr/>
      </dsp:nvSpPr>
      <dsp:spPr>
        <a:xfrm>
          <a:off x="5967510" y="948990"/>
          <a:ext cx="189532" cy="4264483"/>
        </a:xfrm>
        <a:custGeom>
          <a:avLst/>
          <a:gdLst/>
          <a:ahLst/>
          <a:cxnLst/>
          <a:rect l="0" t="0" r="0" b="0"/>
          <a:pathLst>
            <a:path>
              <a:moveTo>
                <a:pt x="0" y="0"/>
              </a:moveTo>
              <a:lnTo>
                <a:pt x="0" y="4264483"/>
              </a:lnTo>
              <a:lnTo>
                <a:pt x="189532" y="42644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770F9-E731-4C18-9A04-9D3EC26CD1D3}">
      <dsp:nvSpPr>
        <dsp:cNvPr id="0" name=""/>
        <dsp:cNvSpPr/>
      </dsp:nvSpPr>
      <dsp:spPr>
        <a:xfrm>
          <a:off x="6157043" y="4739641"/>
          <a:ext cx="1516260" cy="94766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Ознакомление с художественными образами искусства</a:t>
          </a:r>
          <a:endParaRPr lang="ru-RU" sz="1200" kern="1200" dirty="0"/>
        </a:p>
      </dsp:txBody>
      <dsp:txXfrm>
        <a:off x="6184799" y="4767397"/>
        <a:ext cx="1460748" cy="8921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6" descr="post-279854-129828837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0938" y="-428625"/>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7" descr="post-279854-1298288370.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14313"/>
            <a:ext cx="235743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8" descr="97e6b01896c7.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20340000">
            <a:off x="-628650" y="-349250"/>
            <a:ext cx="3330575"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pPr>
              <a:defRPr/>
            </a:pPr>
            <a:fld id="{FE0D190E-7D58-4223-9F35-669FB95623DC}" type="datetimeFigureOut">
              <a:rPr lang="ru-RU"/>
              <a:pPr>
                <a:defRPr/>
              </a:pPr>
              <a:t>15.02.2021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EE7C923B-116C-465C-9B3E-803B17C1CF81}" type="slidenum">
              <a:rPr lang="ru-RU" altLang="ru-RU"/>
              <a:pPr/>
              <a:t>‹#›</a:t>
            </a:fld>
            <a:endParaRPr lang="ru-RU" altLang="ru-RU"/>
          </a:p>
        </p:txBody>
      </p:sp>
    </p:spTree>
    <p:extLst>
      <p:ext uri="{BB962C8B-B14F-4D97-AF65-F5344CB8AC3E}">
        <p14:creationId xmlns:p14="http://schemas.microsoft.com/office/powerpoint/2010/main" val="88472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CC163F3-350E-40F0-8028-AFD7A0D23CC3}"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98D04BB-7BF4-4F91-A286-2A9838AB745B}" type="slidenum">
              <a:rPr lang="ru-RU" altLang="ru-RU"/>
              <a:pPr/>
              <a:t>‹#›</a:t>
            </a:fld>
            <a:endParaRPr lang="ru-RU" altLang="ru-RU"/>
          </a:p>
        </p:txBody>
      </p:sp>
    </p:spTree>
    <p:extLst>
      <p:ext uri="{BB962C8B-B14F-4D97-AF65-F5344CB8AC3E}">
        <p14:creationId xmlns:p14="http://schemas.microsoft.com/office/powerpoint/2010/main" val="268223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28EEAD0-357D-4EF8-9FEB-85033993C6F6}"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81AB5CB-B80C-4B0D-9A55-CBEEE8C72C34}" type="slidenum">
              <a:rPr lang="ru-RU" altLang="ru-RU"/>
              <a:pPr/>
              <a:t>‹#›</a:t>
            </a:fld>
            <a:endParaRPr lang="ru-RU" altLang="ru-RU"/>
          </a:p>
        </p:txBody>
      </p:sp>
    </p:spTree>
    <p:extLst>
      <p:ext uri="{BB962C8B-B14F-4D97-AF65-F5344CB8AC3E}">
        <p14:creationId xmlns:p14="http://schemas.microsoft.com/office/powerpoint/2010/main" val="24126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6E0307-C274-444E-9D61-6BB03F68E183}"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53E5CE1-4BFC-4444-87F5-15E4D91F72FC}" type="slidenum">
              <a:rPr lang="ru-RU" altLang="ru-RU"/>
              <a:pPr/>
              <a:t>‹#›</a:t>
            </a:fld>
            <a:endParaRPr lang="ru-RU" altLang="ru-RU"/>
          </a:p>
        </p:txBody>
      </p:sp>
    </p:spTree>
    <p:extLst>
      <p:ext uri="{BB962C8B-B14F-4D97-AF65-F5344CB8AC3E}">
        <p14:creationId xmlns:p14="http://schemas.microsoft.com/office/powerpoint/2010/main" val="331361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5332C7A-14FE-4E80-BA8F-9899D361C4EE}"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6946FB4-5DBA-4389-853C-94D3D35A5186}" type="slidenum">
              <a:rPr lang="ru-RU" altLang="ru-RU"/>
              <a:pPr/>
              <a:t>‹#›</a:t>
            </a:fld>
            <a:endParaRPr lang="ru-RU" altLang="ru-RU"/>
          </a:p>
        </p:txBody>
      </p:sp>
    </p:spTree>
    <p:extLst>
      <p:ext uri="{BB962C8B-B14F-4D97-AF65-F5344CB8AC3E}">
        <p14:creationId xmlns:p14="http://schemas.microsoft.com/office/powerpoint/2010/main" val="158601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B3083EF-6FD0-42B6-BA13-EC055C16D4D7}" type="datetimeFigureOut">
              <a:rPr lang="ru-RU"/>
              <a:pPr>
                <a:defRPr/>
              </a:pPr>
              <a:t>15.02.2021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F3E1784-EFAE-4183-A7CD-5A6FFFFCA3B6}" type="slidenum">
              <a:rPr lang="ru-RU" altLang="ru-RU"/>
              <a:pPr/>
              <a:t>‹#›</a:t>
            </a:fld>
            <a:endParaRPr lang="ru-RU" altLang="ru-RU"/>
          </a:p>
        </p:txBody>
      </p:sp>
    </p:spTree>
    <p:extLst>
      <p:ext uri="{BB962C8B-B14F-4D97-AF65-F5344CB8AC3E}">
        <p14:creationId xmlns:p14="http://schemas.microsoft.com/office/powerpoint/2010/main" val="284831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8352871-03E5-4E62-9C11-4D6A4EA4CFDD}" type="datetimeFigureOut">
              <a:rPr lang="ru-RU"/>
              <a:pPr>
                <a:defRPr/>
              </a:pPr>
              <a:t>15.02.2021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CFE088F6-4AE3-4849-A4A1-FE6ED381C876}" type="slidenum">
              <a:rPr lang="ru-RU" altLang="ru-RU"/>
              <a:pPr/>
              <a:t>‹#›</a:t>
            </a:fld>
            <a:endParaRPr lang="ru-RU" altLang="ru-RU"/>
          </a:p>
        </p:txBody>
      </p:sp>
    </p:spTree>
    <p:extLst>
      <p:ext uri="{BB962C8B-B14F-4D97-AF65-F5344CB8AC3E}">
        <p14:creationId xmlns:p14="http://schemas.microsoft.com/office/powerpoint/2010/main" val="363397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98C4510-7989-4E02-AF59-49770F43083D}" type="datetimeFigureOut">
              <a:rPr lang="ru-RU"/>
              <a:pPr>
                <a:defRPr/>
              </a:pPr>
              <a:t>15.02.2021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46B9382A-5C50-445E-BC92-FDE095157F89}" type="slidenum">
              <a:rPr lang="ru-RU" altLang="ru-RU"/>
              <a:pPr/>
              <a:t>‹#›</a:t>
            </a:fld>
            <a:endParaRPr lang="ru-RU" altLang="ru-RU"/>
          </a:p>
        </p:txBody>
      </p:sp>
    </p:spTree>
    <p:extLst>
      <p:ext uri="{BB962C8B-B14F-4D97-AF65-F5344CB8AC3E}">
        <p14:creationId xmlns:p14="http://schemas.microsoft.com/office/powerpoint/2010/main" val="88735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F1DEC44-9240-4304-AAB6-B16CA755C142}" type="datetimeFigureOut">
              <a:rPr lang="ru-RU"/>
              <a:pPr>
                <a:defRPr/>
              </a:pPr>
              <a:t>15.02.2021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3FC8599C-1F70-40B2-B6E5-489A63AA7D55}" type="slidenum">
              <a:rPr lang="ru-RU" altLang="ru-RU"/>
              <a:pPr/>
              <a:t>‹#›</a:t>
            </a:fld>
            <a:endParaRPr lang="ru-RU" altLang="ru-RU"/>
          </a:p>
        </p:txBody>
      </p:sp>
    </p:spTree>
    <p:extLst>
      <p:ext uri="{BB962C8B-B14F-4D97-AF65-F5344CB8AC3E}">
        <p14:creationId xmlns:p14="http://schemas.microsoft.com/office/powerpoint/2010/main" val="270080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061F89D-4013-4005-939B-6B722FD1AE3A}" type="datetimeFigureOut">
              <a:rPr lang="ru-RU"/>
              <a:pPr>
                <a:defRPr/>
              </a:pPr>
              <a:t>15.02.2021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4E36952-673D-43D0-BD90-A2B99819ABB1}" type="slidenum">
              <a:rPr lang="ru-RU" altLang="ru-RU"/>
              <a:pPr/>
              <a:t>‹#›</a:t>
            </a:fld>
            <a:endParaRPr lang="ru-RU" altLang="ru-RU"/>
          </a:p>
        </p:txBody>
      </p:sp>
    </p:spTree>
    <p:extLst>
      <p:ext uri="{BB962C8B-B14F-4D97-AF65-F5344CB8AC3E}">
        <p14:creationId xmlns:p14="http://schemas.microsoft.com/office/powerpoint/2010/main" val="378024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BDBD99D-53C5-41EE-A806-14C756CC80BC}" type="datetimeFigureOut">
              <a:rPr lang="ru-RU"/>
              <a:pPr>
                <a:defRPr/>
              </a:pPr>
              <a:t>15.02.2021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D6DC9F2-2784-474F-9D81-01D2E65C59C0}" type="slidenum">
              <a:rPr lang="ru-RU" altLang="ru-RU"/>
              <a:pPr/>
              <a:t>‹#›</a:t>
            </a:fld>
            <a:endParaRPr lang="ru-RU" altLang="ru-RU"/>
          </a:p>
        </p:txBody>
      </p:sp>
    </p:spTree>
    <p:extLst>
      <p:ext uri="{BB962C8B-B14F-4D97-AF65-F5344CB8AC3E}">
        <p14:creationId xmlns:p14="http://schemas.microsoft.com/office/powerpoint/2010/main" val="81254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C3C625-B611-4A64-8DF3-1FAAC33D749C}" type="datetimeFigureOut">
              <a:rPr lang="ru-RU"/>
              <a:pPr>
                <a:defRPr/>
              </a:pPr>
              <a:t>15.02.2021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1075164-30A8-4E19-A3EA-A97D1132A90F}"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2051050" y="1052513"/>
            <a:ext cx="6553200" cy="1470025"/>
          </a:xfrm>
        </p:spPr>
        <p:txBody>
          <a:bodyPr/>
          <a:lstStyle/>
          <a:p>
            <a:pPr eaLnBrk="1" hangingPunct="1"/>
            <a:r>
              <a:rPr lang="ru-RU" altLang="ru-RU" sz="3600" b="1" i="1" dirty="0" smtClean="0">
                <a:solidFill>
                  <a:srgbClr val="C00000"/>
                </a:solidFill>
              </a:rPr>
              <a:t>Проектный метод как  форма работы с семьей</a:t>
            </a:r>
          </a:p>
        </p:txBody>
      </p:sp>
      <p:sp>
        <p:nvSpPr>
          <p:cNvPr id="3075" name="TextBox 3"/>
          <p:cNvSpPr txBox="1">
            <a:spLocks noChangeArrowheads="1"/>
          </p:cNvSpPr>
          <p:nvPr/>
        </p:nvSpPr>
        <p:spPr bwMode="auto">
          <a:xfrm>
            <a:off x="2268538" y="115888"/>
            <a:ext cx="5688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200" b="1" dirty="0">
              <a:solidFill>
                <a:schemeClr val="accent2"/>
              </a:solidFill>
              <a:latin typeface="Arial" panose="020B0604020202020204" pitchFamily="34" charset="0"/>
            </a:endParaRPr>
          </a:p>
          <a:p>
            <a:pPr algn="ctr" eaLnBrk="1" hangingPunct="1">
              <a:spcBef>
                <a:spcPct val="0"/>
              </a:spcBef>
              <a:buFontTx/>
              <a:buNone/>
            </a:pPr>
            <a:endParaRPr lang="ru-RU" altLang="ru-RU" sz="1200" dirty="0">
              <a:solidFill>
                <a:schemeClr val="accent2"/>
              </a:solidFill>
              <a:latin typeface="Arial" panose="020B0604020202020204" pitchFamily="34" charset="0"/>
            </a:endParaRPr>
          </a:p>
        </p:txBody>
      </p:sp>
      <p:sp>
        <p:nvSpPr>
          <p:cNvPr id="5" name="Подзаголовок 2"/>
          <p:cNvSpPr>
            <a:spLocks noGrp="1"/>
          </p:cNvSpPr>
          <p:nvPr>
            <p:ph type="subTitle" idx="1"/>
          </p:nvPr>
        </p:nvSpPr>
        <p:spPr>
          <a:xfrm>
            <a:off x="5220072" y="3645024"/>
            <a:ext cx="3449266" cy="936104"/>
          </a:xfrm>
        </p:spPr>
        <p:txBody>
          <a:bodyPr>
            <a:normAutofit fontScale="92500" lnSpcReduction="10000"/>
          </a:bodyPr>
          <a:lstStyle/>
          <a:p>
            <a:pPr>
              <a:lnSpc>
                <a:spcPct val="80000"/>
              </a:lnSpc>
              <a:buFont typeface="Arial" charset="0"/>
              <a:buNone/>
              <a:defRPr/>
            </a:pPr>
            <a:r>
              <a:rPr lang="ru-RU" sz="2400" dirty="0" smtClean="0">
                <a:solidFill>
                  <a:schemeClr val="tx1"/>
                </a:solidFill>
              </a:rPr>
              <a:t> </a:t>
            </a:r>
            <a:r>
              <a:rPr lang="ru-RU" sz="2400" u="sng" dirty="0" smtClean="0">
                <a:solidFill>
                  <a:schemeClr val="tx1"/>
                </a:solidFill>
              </a:rPr>
              <a:t>Воспитатель:</a:t>
            </a:r>
          </a:p>
          <a:p>
            <a:pPr>
              <a:lnSpc>
                <a:spcPct val="80000"/>
              </a:lnSpc>
              <a:buFont typeface="Arial" charset="0"/>
              <a:buNone/>
              <a:defRPr/>
            </a:pPr>
            <a:r>
              <a:rPr lang="ru-RU" sz="2400" u="sng" dirty="0" err="1" smtClean="0">
                <a:solidFill>
                  <a:schemeClr val="tx1"/>
                </a:solidFill>
              </a:rPr>
              <a:t>Зелепукина</a:t>
            </a:r>
            <a:r>
              <a:rPr lang="ru-RU" sz="2400" u="sng" dirty="0" smtClean="0">
                <a:solidFill>
                  <a:schemeClr val="tx1"/>
                </a:solidFill>
              </a:rPr>
              <a:t> Ю.В.</a:t>
            </a:r>
            <a:endParaRPr lang="ru-RU" sz="2400" dirty="0" smtClean="0">
              <a:solidFill>
                <a:schemeClr val="tx1"/>
              </a:solidFill>
            </a:endParaRPr>
          </a:p>
          <a:p>
            <a:pPr>
              <a:lnSpc>
                <a:spcPct val="80000"/>
              </a:lnSpc>
              <a:buFont typeface="Arial" charset="0"/>
              <a:buNone/>
              <a:defRPr/>
            </a:pPr>
            <a:r>
              <a:rPr lang="ru-RU" sz="2400" dirty="0" smtClean="0">
                <a:solidFill>
                  <a:schemeClr val="tx1"/>
                </a:solidFill>
              </a:rPr>
              <a:t>.</a:t>
            </a:r>
            <a:endParaRPr lang="ru-RU" sz="2000" dirty="0" smtClean="0">
              <a:solidFill>
                <a:schemeClr val="tx1"/>
              </a:solidFill>
            </a:endParaRPr>
          </a:p>
          <a:p>
            <a:pPr>
              <a:lnSpc>
                <a:spcPct val="80000"/>
              </a:lnSpc>
              <a:buFont typeface="Arial" charset="0"/>
              <a:buNone/>
              <a:defRPr/>
            </a:pPr>
            <a:endParaRPr lang="ru-RU" sz="2400" dirty="0" smtClean="0"/>
          </a:p>
          <a:p>
            <a:pPr>
              <a:buFont typeface="Arial" charset="0"/>
              <a:buNone/>
              <a:defRPr/>
            </a:pPr>
            <a:endParaRPr lang="ru-RU" dirty="0"/>
          </a:p>
        </p:txBody>
      </p:sp>
      <p:sp>
        <p:nvSpPr>
          <p:cNvPr id="3077" name="TextBox 5"/>
          <p:cNvSpPr txBox="1">
            <a:spLocks noChangeArrowheads="1"/>
          </p:cNvSpPr>
          <p:nvPr/>
        </p:nvSpPr>
        <p:spPr bwMode="auto">
          <a:xfrm>
            <a:off x="4067175" y="5229225"/>
            <a:ext cx="2665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800" dirty="0">
                <a:latin typeface="Arial" panose="020B0604020202020204" pitchFamily="34" charset="0"/>
              </a:rPr>
              <a:t> </a:t>
            </a:r>
            <a:endParaRPr lang="ru-RU" altLang="ru-RU" sz="18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5"/>
            <a:ext cx="2637929" cy="1008111"/>
          </a:xfrm>
        </p:spPr>
        <p:style>
          <a:lnRef idx="1">
            <a:schemeClr val="accent3"/>
          </a:lnRef>
          <a:fillRef idx="2">
            <a:schemeClr val="accent3"/>
          </a:fillRef>
          <a:effectRef idx="1">
            <a:schemeClr val="accent3"/>
          </a:effectRef>
          <a:fontRef idx="minor">
            <a:schemeClr val="dk1"/>
          </a:fontRef>
        </p:style>
        <p:txBody>
          <a:bodyPr/>
          <a:lstStyle/>
          <a:p>
            <a:r>
              <a:rPr lang="ru-RU" dirty="0" smtClean="0"/>
              <a:t>Роль родителей в проектной деятельности</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5287" y="1844824"/>
            <a:ext cx="5208143" cy="3600400"/>
          </a:xfrm>
        </p:spPr>
      </p:pic>
      <p:sp>
        <p:nvSpPr>
          <p:cNvPr id="4" name="Текст 3"/>
          <p:cNvSpPr>
            <a:spLocks noGrp="1"/>
          </p:cNvSpPr>
          <p:nvPr>
            <p:ph type="body" sz="half" idx="2"/>
          </p:nvPr>
        </p:nvSpPr>
        <p:spPr>
          <a:xfrm>
            <a:off x="755576" y="1341344"/>
            <a:ext cx="2709937" cy="4607935"/>
          </a:xfrm>
        </p:spPr>
        <p:style>
          <a:lnRef idx="1">
            <a:schemeClr val="accent3"/>
          </a:lnRef>
          <a:fillRef idx="2">
            <a:schemeClr val="accent3"/>
          </a:fillRef>
          <a:effectRef idx="1">
            <a:schemeClr val="accent3"/>
          </a:effectRef>
          <a:fontRef idx="minor">
            <a:schemeClr val="dk1"/>
          </a:fontRef>
        </p:style>
        <p:txBody>
          <a:bodyPr/>
          <a:lstStyle/>
          <a:p>
            <a:r>
              <a:rPr lang="ru-RU" sz="1800" dirty="0">
                <a:solidFill>
                  <a:srgbClr val="000000"/>
                </a:solidFill>
                <a:latin typeface="Roboto"/>
              </a:rPr>
              <a:t>У</a:t>
            </a:r>
            <a:r>
              <a:rPr lang="ru-RU" sz="1800" dirty="0" smtClean="0">
                <a:solidFill>
                  <a:srgbClr val="000000"/>
                </a:solidFill>
                <a:latin typeface="Roboto"/>
              </a:rPr>
              <a:t>частие </a:t>
            </a:r>
            <a:r>
              <a:rPr lang="ru-RU" sz="1800" dirty="0">
                <a:solidFill>
                  <a:srgbClr val="000000"/>
                </a:solidFill>
                <a:latin typeface="Roboto"/>
              </a:rPr>
              <a:t>родителей в совместных с ребёнком делах доставляет детям особое удовольствие, благоприятствует их успехам;</a:t>
            </a:r>
            <a:r>
              <a:rPr lang="ru-RU" sz="1800" dirty="0"/>
              <a:t/>
            </a:r>
            <a:br>
              <a:rPr lang="ru-RU" sz="1800" dirty="0"/>
            </a:br>
            <a:r>
              <a:rPr lang="ru-RU" sz="1800" dirty="0">
                <a:solidFill>
                  <a:srgbClr val="000000"/>
                </a:solidFill>
                <a:latin typeface="Roboto"/>
              </a:rPr>
              <a:t>расширяет социальный опыт ребёнка и дает положительные модели для подражания;</a:t>
            </a:r>
            <a:r>
              <a:rPr lang="ru-RU" sz="1800" dirty="0"/>
              <a:t/>
            </a:r>
            <a:br>
              <a:rPr lang="ru-RU" sz="1800" dirty="0"/>
            </a:br>
            <a:r>
              <a:rPr lang="ru-RU" sz="1800" dirty="0">
                <a:solidFill>
                  <a:srgbClr val="000000"/>
                </a:solidFill>
                <a:latin typeface="Roboto"/>
              </a:rPr>
              <a:t>дети начинают относится к родителям, как к источнику знаний и опыта.</a:t>
            </a:r>
            <a:r>
              <a:rPr lang="ru-RU" sz="1800" dirty="0"/>
              <a:t/>
            </a:r>
            <a:br>
              <a:rPr lang="ru-RU" sz="1800" dirty="0"/>
            </a:br>
            <a:endParaRPr lang="ru-RU" sz="1800" dirty="0"/>
          </a:p>
        </p:txBody>
      </p:sp>
    </p:spTree>
    <p:extLst>
      <p:ext uri="{BB962C8B-B14F-4D97-AF65-F5344CB8AC3E}">
        <p14:creationId xmlns:p14="http://schemas.microsoft.com/office/powerpoint/2010/main" val="242209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sz="2800" dirty="0">
                <a:latin typeface="Arial" panose="020B0604020202020204" pitchFamily="34" charset="0"/>
                <a:cs typeface="Arial" panose="020B0604020202020204" pitchFamily="34" charset="0"/>
              </a:rPr>
              <a:t>Привлечение родителей к реализации проектов в детском саду обусловлено несколькими причинами</a:t>
            </a:r>
          </a:p>
        </p:txBody>
      </p:sp>
      <p:sp>
        <p:nvSpPr>
          <p:cNvPr id="4" name="Объект 3"/>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ru-RU" sz="2000" dirty="0"/>
              <a:t>Во-первых, в силу своих возрастных особенностей дети не могут быть абсолютно самостоятельными и им необходима помощь взрослого.</a:t>
            </a:r>
            <a:r>
              <a:rPr lang="ru-RU" sz="2000" dirty="0" smtClean="0"/>
              <a:t/>
            </a:r>
            <a:br>
              <a:rPr lang="ru-RU" sz="2000" dirty="0" smtClean="0"/>
            </a:br>
            <a:r>
              <a:rPr lang="ru-RU" sz="2000" dirty="0"/>
              <a:t>Во-вторых, объединение детей и взрослых особенно важно в ситуации широко распространённого дефицита внутрисемейного общения.</a:t>
            </a:r>
            <a:r>
              <a:rPr lang="ru-RU" sz="2000" dirty="0" smtClean="0"/>
              <a:t/>
            </a:r>
            <a:br>
              <a:rPr lang="ru-RU" sz="2000" dirty="0" smtClean="0"/>
            </a:br>
            <a:r>
              <a:rPr lang="ru-RU" sz="2000" dirty="0"/>
              <a:t>В-третьих, существует такая разновидность проектов, как семейные. Например: «Мое генеалогическое древо», «Наши семейные традиции», «Великая Отечественная война в истории нашей семьи» и др.</a:t>
            </a:r>
            <a:r>
              <a:rPr lang="ru-RU" sz="2000" dirty="0" smtClean="0"/>
              <a:t/>
            </a:r>
            <a:br>
              <a:rPr lang="ru-RU" sz="2000" dirty="0" smtClean="0"/>
            </a:br>
            <a:r>
              <a:rPr lang="ru-RU" sz="2000" dirty="0"/>
              <a:t>Они обладают огромным развивающим потенциалом для детей. И для их осуществления участие родителей просто необходимо.</a:t>
            </a:r>
          </a:p>
        </p:txBody>
      </p:sp>
    </p:spTree>
    <p:extLst>
      <p:ext uri="{BB962C8B-B14F-4D97-AF65-F5344CB8AC3E}">
        <p14:creationId xmlns:p14="http://schemas.microsoft.com/office/powerpoint/2010/main" val="325361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sz="3200" dirty="0"/>
              <a:t>Формы участия родителей в проектной деятельности: </a:t>
            </a:r>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ru-RU" sz="2400" dirty="0"/>
              <a:t>1. Мотивационная поддержка – показать собственную заинтересованность к теме реализуемого проекта</a:t>
            </a:r>
            <a:r>
              <a:rPr lang="ru-RU" sz="2400" dirty="0" smtClean="0"/>
              <a:t>.</a:t>
            </a:r>
          </a:p>
          <a:p>
            <a:r>
              <a:rPr lang="ru-RU" sz="2400" dirty="0"/>
              <a:t>2. Информационная поддержка – родители выступают источником информации для ребёнка, помощником в поиске нужной информации (написание доклада, поиск художественной литературы, работа с компьютером</a:t>
            </a:r>
            <a:r>
              <a:rPr lang="ru-RU" sz="2400" dirty="0" smtClean="0"/>
              <a:t>).</a:t>
            </a:r>
          </a:p>
          <a:p>
            <a:r>
              <a:rPr lang="ru-RU" sz="2400" dirty="0"/>
              <a:t>3. Организационная поддержка – сопровождение детей в музей, библиотеку и т. д</a:t>
            </a:r>
            <a:r>
              <a:rPr lang="ru-RU" sz="2400" dirty="0" smtClean="0"/>
              <a:t>.</a:t>
            </a:r>
          </a:p>
          <a:p>
            <a:r>
              <a:rPr lang="ru-RU" sz="2400" dirty="0"/>
              <a:t>4. Техническая поддержка – фото- и видеосъёмка, монтаж материалов, составление презентаций. </a:t>
            </a:r>
          </a:p>
          <a:p>
            <a:r>
              <a:rPr lang="ru-RU" sz="2400" dirty="0"/>
              <a:t>5. Спонсорская помощь Пополнение РППС группы материалами по заданной теме.</a:t>
            </a:r>
          </a:p>
        </p:txBody>
      </p:sp>
    </p:spTree>
    <p:extLst>
      <p:ext uri="{BB962C8B-B14F-4D97-AF65-F5344CB8AC3E}">
        <p14:creationId xmlns:p14="http://schemas.microsoft.com/office/powerpoint/2010/main" val="314827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Формы работы с родителями</a:t>
            </a:r>
            <a:endParaRPr lang="ru-RU" dirty="0"/>
          </a:p>
        </p:txBody>
      </p:sp>
      <p:sp>
        <p:nvSpPr>
          <p:cNvPr id="4" name="Объект 3"/>
          <p:cNvSpPr>
            <a:spLocks noGrp="1"/>
          </p:cNvSpPr>
          <p:nvPr>
            <p:ph idx="1"/>
          </p:nvPr>
        </p:nvSpPr>
        <p:spPr>
          <a:xfrm>
            <a:off x="862482" y="1343723"/>
            <a:ext cx="7859216" cy="4497363"/>
          </a:xfrm>
        </p:spPr>
        <p:txBody>
          <a:bodyPr/>
          <a:lstStyle/>
          <a:p>
            <a:r>
              <a:rPr lang="ru-RU" sz="2000" dirty="0" smtClean="0">
                <a:latin typeface="Times New Roman" panose="02020603050405020304" pitchFamily="18" charset="0"/>
                <a:cs typeface="Times New Roman" panose="02020603050405020304" pitchFamily="18" charset="0"/>
              </a:rPr>
              <a:t>Нетрадиционные формы организации родительских собраний</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Мастер-классы</a:t>
            </a:r>
            <a:r>
              <a:rPr lang="en-US"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Дни открытых дверей</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Совместные праздники</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досуги</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чаепития</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Участие родителей в конкурсах</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выставках</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Организация совместной трудовой деятельности</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Оформление стендов</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Консультации</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Анкетирование</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Индивидуальные беседы</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Организация мини-музеев</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Открытые занятия с участием родителей</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Походы</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экскурсии</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43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altLang="ru-RU" sz="4000" b="1" smtClean="0"/>
              <a:t>Реализация проектной деятельности</a:t>
            </a:r>
          </a:p>
        </p:txBody>
      </p:sp>
      <p:pic>
        <p:nvPicPr>
          <p:cNvPr id="5" name="Объект 4"/>
          <p:cNvPicPr>
            <a:picLocks noGrp="1" noChangeAspect="1"/>
          </p:cNvPicPr>
          <p:nvPr>
            <p:ph idx="1"/>
          </p:nvPr>
        </p:nvPicPr>
        <p:blipFill>
          <a:blip r:embed="rId2"/>
          <a:stretch>
            <a:fillRect/>
          </a:stretch>
        </p:blipFill>
        <p:spPr>
          <a:xfrm>
            <a:off x="948121" y="1342385"/>
            <a:ext cx="2639630" cy="1977078"/>
          </a:xfrm>
          <a:prstGeom prst="rect">
            <a:avLst/>
          </a:prstGeom>
        </p:spPr>
      </p:pic>
      <p:pic>
        <p:nvPicPr>
          <p:cNvPr id="6" name="Рисунок 5"/>
          <p:cNvPicPr>
            <a:picLocks noChangeAspect="1"/>
          </p:cNvPicPr>
          <p:nvPr/>
        </p:nvPicPr>
        <p:blipFill>
          <a:blip r:embed="rId3"/>
          <a:stretch>
            <a:fillRect/>
          </a:stretch>
        </p:blipFill>
        <p:spPr>
          <a:xfrm>
            <a:off x="5796136" y="4581128"/>
            <a:ext cx="2736304" cy="205429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378" y="1089266"/>
            <a:ext cx="1978421" cy="327583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7964" y="1380773"/>
            <a:ext cx="1800200" cy="3200355"/>
          </a:xfrm>
          <a:prstGeom prst="rect">
            <a:avLst/>
          </a:prstGeom>
        </p:spPr>
      </p:pic>
      <p:pic>
        <p:nvPicPr>
          <p:cNvPr id="9" name="Рисунок 8"/>
          <p:cNvPicPr>
            <a:picLocks noChangeAspect="1"/>
          </p:cNvPicPr>
          <p:nvPr/>
        </p:nvPicPr>
        <p:blipFill>
          <a:blip r:embed="rId6"/>
          <a:stretch>
            <a:fillRect/>
          </a:stretch>
        </p:blipFill>
        <p:spPr>
          <a:xfrm>
            <a:off x="1115616" y="3671905"/>
            <a:ext cx="3132347" cy="23480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692696"/>
            <a:ext cx="7776864" cy="3197969"/>
          </a:xfrm>
          <a:prstGeom prst="rect">
            <a:avLst/>
          </a:prstGeom>
          <a:noFill/>
        </p:spPr>
        <p:txBody>
          <a:bodyPr wrap="none">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mn-cs"/>
              </a:rPr>
              <a:t>Желаею</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mn-cs"/>
              </a:rPr>
              <a:t> </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mn-cs"/>
              </a:rPr>
              <a:t>удачи!!!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900113" y="476250"/>
            <a:ext cx="77755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800" dirty="0">
                <a:solidFill>
                  <a:schemeClr val="tx2"/>
                </a:solidFill>
                <a:latin typeface="Arial" panose="020B0604020202020204" pitchFamily="34" charset="0"/>
              </a:rPr>
              <a:t>Тезис современного понимания метода проектов </a:t>
            </a:r>
            <a:endParaRPr lang="en-US" altLang="ru-RU" sz="2800" dirty="0">
              <a:solidFill>
                <a:schemeClr val="tx2"/>
              </a:solidFill>
              <a:latin typeface="Arial" panose="020B0604020202020204" pitchFamily="34" charset="0"/>
            </a:endParaRPr>
          </a:p>
          <a:p>
            <a:pPr eaLnBrk="1" hangingPunct="1">
              <a:spcBef>
                <a:spcPct val="0"/>
              </a:spcBef>
              <a:buFontTx/>
              <a:buNone/>
            </a:pPr>
            <a:r>
              <a:rPr lang="ru-RU" altLang="ru-RU" sz="2800" b="1" dirty="0">
                <a:solidFill>
                  <a:schemeClr val="tx2"/>
                </a:solidFill>
                <a:latin typeface="Arial" panose="020B0604020202020204" pitchFamily="34" charset="0"/>
              </a:rPr>
              <a:t>«Все, что я познаю, я знаю, для чего мне это надо и где и как я могу эти знания применить».</a:t>
            </a:r>
          </a:p>
          <a:p>
            <a:pPr eaLnBrk="1" hangingPunct="1">
              <a:spcBef>
                <a:spcPct val="0"/>
              </a:spcBef>
              <a:buFontTx/>
              <a:buNone/>
            </a:pPr>
            <a:endParaRPr lang="ru-RU" altLang="ru-RU" sz="1800" dirty="0">
              <a:latin typeface="Arial" panose="020B0604020202020204" pitchFamily="34" charset="0"/>
            </a:endParaRPr>
          </a:p>
        </p:txBody>
      </p:sp>
      <p:sp>
        <p:nvSpPr>
          <p:cNvPr id="7" name="Заголовок 1"/>
          <p:cNvSpPr txBox="1">
            <a:spLocks/>
          </p:cNvSpPr>
          <p:nvPr/>
        </p:nvSpPr>
        <p:spPr bwMode="auto">
          <a:xfrm>
            <a:off x="684213" y="2852738"/>
            <a:ext cx="8229600" cy="1584325"/>
          </a:xfrm>
          <a:prstGeom prst="rect">
            <a:avLst/>
          </a:prstGeom>
          <a:noFill/>
          <a:ln w="9525">
            <a:noFill/>
            <a:miter lim="800000"/>
            <a:headEnd/>
            <a:tailEnd/>
          </a:ln>
        </p:spPr>
        <p:txBody>
          <a:bodyPr anchor="ctr"/>
          <a:lstStyle/>
          <a:p>
            <a:pPr algn="ctr" fontAlgn="auto">
              <a:spcAft>
                <a:spcPts val="0"/>
              </a:spcAft>
              <a:defRPr/>
            </a:pPr>
            <a:r>
              <a:rPr lang="ru-RU" sz="2800" b="1" dirty="0">
                <a:solidFill>
                  <a:schemeClr val="accent5">
                    <a:lumMod val="75000"/>
                  </a:schemeClr>
                </a:solidFill>
                <a:latin typeface="+mn-lt"/>
                <a:ea typeface="+mj-ea"/>
                <a:cs typeface="+mj-cs"/>
              </a:rPr>
              <a:t>Метод проектов </a:t>
            </a:r>
            <a:r>
              <a:rPr lang="ru-RU" sz="2800" dirty="0">
                <a:solidFill>
                  <a:schemeClr val="accent5">
                    <a:lumMod val="75000"/>
                  </a:schemeClr>
                </a:solidFill>
                <a:latin typeface="+mn-lt"/>
                <a:ea typeface="+mj-ea"/>
                <a:cs typeface="+mj-cs"/>
              </a:rPr>
              <a:t>– это форма организации образовательного пространства и метод развития творческого познавательного мышления.</a:t>
            </a:r>
            <a:r>
              <a:rPr lang="ru-RU" sz="2800" dirty="0">
                <a:solidFill>
                  <a:schemeClr val="accent5">
                    <a:lumMod val="75000"/>
                  </a:schemeClr>
                </a:solidFill>
                <a:latin typeface="+mj-lt"/>
                <a:ea typeface="+mj-ea"/>
                <a:cs typeface="+mj-cs"/>
              </a:rPr>
              <a:t/>
            </a:r>
            <a:br>
              <a:rPr lang="ru-RU" sz="2800" dirty="0">
                <a:solidFill>
                  <a:schemeClr val="accent5">
                    <a:lumMod val="75000"/>
                  </a:schemeClr>
                </a:solidFill>
                <a:latin typeface="+mj-lt"/>
                <a:ea typeface="+mj-ea"/>
                <a:cs typeface="+mj-cs"/>
              </a:rPr>
            </a:br>
            <a:endParaRPr lang="ru-RU" sz="2800" dirty="0">
              <a:solidFill>
                <a:schemeClr val="accent5">
                  <a:lumMod val="75000"/>
                </a:schemeClr>
              </a:solidFill>
              <a:latin typeface="+mj-lt"/>
              <a:ea typeface="+mj-ea"/>
              <a:cs typeface="+mj-cs"/>
            </a:endParaRPr>
          </a:p>
        </p:txBody>
      </p:sp>
      <p:sp>
        <p:nvSpPr>
          <p:cNvPr id="8" name="Содержимое 2"/>
          <p:cNvSpPr txBox="1">
            <a:spLocks/>
          </p:cNvSpPr>
          <p:nvPr/>
        </p:nvSpPr>
        <p:spPr bwMode="auto">
          <a:xfrm>
            <a:off x="3276600" y="4149725"/>
            <a:ext cx="5759450" cy="2159000"/>
          </a:xfrm>
          <a:prstGeom prst="rect">
            <a:avLst/>
          </a:prstGeom>
          <a:noFill/>
          <a:ln w="9525">
            <a:noFill/>
            <a:miter lim="800000"/>
            <a:headEnd/>
            <a:tailEnd/>
          </a:ln>
        </p:spPr>
        <p:txBody>
          <a:bodyPr>
            <a:normAutofit/>
          </a:bodyPr>
          <a:lstStyle/>
          <a:p>
            <a:pPr marL="365760" indent="-256032" fontAlgn="auto">
              <a:spcBef>
                <a:spcPct val="20000"/>
              </a:spcBef>
              <a:spcAft>
                <a:spcPts val="0"/>
              </a:spcAft>
              <a:defRPr/>
            </a:pPr>
            <a:endParaRPr lang="en-US" sz="2400" i="1" dirty="0">
              <a:solidFill>
                <a:schemeClr val="accent1">
                  <a:lumMod val="75000"/>
                </a:schemeClr>
              </a:solidFill>
            </a:endParaRPr>
          </a:p>
          <a:p>
            <a:pPr marL="365760" indent="-256032" fontAlgn="auto">
              <a:spcBef>
                <a:spcPct val="20000"/>
              </a:spcBef>
              <a:spcAft>
                <a:spcPts val="0"/>
              </a:spcAft>
              <a:defRPr/>
            </a:pPr>
            <a:r>
              <a:rPr lang="ru-RU" sz="2400" b="1" i="1" dirty="0">
                <a:solidFill>
                  <a:schemeClr val="accent1">
                    <a:lumMod val="75000"/>
                  </a:schemeClr>
                </a:solidFill>
              </a:rPr>
              <a:t>Проект</a:t>
            </a:r>
            <a:r>
              <a:rPr lang="ru-RU" sz="2400" i="1" dirty="0">
                <a:solidFill>
                  <a:schemeClr val="accent1">
                    <a:lumMod val="75000"/>
                  </a:schemeClr>
                </a:solidFill>
              </a:rPr>
              <a:t> - слово иноязычное,</a:t>
            </a:r>
            <a:r>
              <a:rPr lang="en-US" sz="2400" i="1" dirty="0">
                <a:solidFill>
                  <a:schemeClr val="accent1">
                    <a:lumMod val="75000"/>
                  </a:schemeClr>
                </a:solidFill>
              </a:rPr>
              <a:t> </a:t>
            </a:r>
            <a:r>
              <a:rPr lang="ru-RU" sz="2400" i="1" dirty="0">
                <a:solidFill>
                  <a:schemeClr val="accent1">
                    <a:lumMod val="75000"/>
                  </a:schemeClr>
                </a:solidFill>
              </a:rPr>
              <a:t>происходит оно от латинского — </a:t>
            </a:r>
            <a:r>
              <a:rPr lang="ru-RU" sz="2400" i="1" dirty="0" err="1">
                <a:solidFill>
                  <a:schemeClr val="accent1">
                    <a:lumMod val="75000"/>
                  </a:schemeClr>
                </a:solidFill>
              </a:rPr>
              <a:t>projectus</a:t>
            </a:r>
            <a:r>
              <a:rPr lang="ru-RU" sz="2400" i="1" dirty="0">
                <a:solidFill>
                  <a:schemeClr val="accent1">
                    <a:lumMod val="75000"/>
                  </a:schemeClr>
                </a:solidFill>
              </a:rPr>
              <a:t> («брошенный вперед»)</a:t>
            </a:r>
          </a:p>
          <a:p>
            <a:pPr marL="365760" indent="-256032" algn="just" fontAlgn="auto">
              <a:spcBef>
                <a:spcPct val="20000"/>
              </a:spcBef>
              <a:spcAft>
                <a:spcPts val="0"/>
              </a:spcAft>
              <a:buFont typeface="Wingdings 3"/>
              <a:buChar char=""/>
              <a:defRPr/>
            </a:pPr>
            <a:endParaRPr lang="ru-RU" sz="2400" i="1" dirty="0">
              <a:solidFill>
                <a:schemeClr val="accent1">
                  <a:lumMod val="75000"/>
                </a:schemeClr>
              </a:solidFill>
              <a:latin typeface="+mn-lt"/>
              <a:cs typeface="+mn-cs"/>
            </a:endParaRPr>
          </a:p>
          <a:p>
            <a:pPr marL="365760" indent="-256032" algn="just" fontAlgn="auto">
              <a:spcBef>
                <a:spcPct val="20000"/>
              </a:spcBef>
              <a:spcAft>
                <a:spcPts val="0"/>
              </a:spcAft>
              <a:buFont typeface="Georgia" pitchFamily="18" charset="0"/>
              <a:buNone/>
              <a:defRPr/>
            </a:pPr>
            <a:endParaRPr lang="ru-RU" sz="2200" i="1" dirty="0">
              <a:solidFill>
                <a:schemeClr val="accent1">
                  <a:lumMod val="75000"/>
                </a:schemeClr>
              </a:solidFill>
              <a:latin typeface="+mn-lt"/>
              <a:cs typeface="+mn-cs"/>
            </a:endParaRPr>
          </a:p>
          <a:p>
            <a:pPr marL="365760" indent="-256032" algn="just" fontAlgn="auto">
              <a:spcBef>
                <a:spcPct val="20000"/>
              </a:spcBef>
              <a:spcAft>
                <a:spcPts val="0"/>
              </a:spcAft>
              <a:buFont typeface="Georgia" pitchFamily="18" charset="0"/>
              <a:buNone/>
              <a:defRPr/>
            </a:pPr>
            <a:endParaRPr lang="ru-RU" sz="2200" i="1" dirty="0">
              <a:solidFill>
                <a:schemeClr val="accent1">
                  <a:lumMod val="75000"/>
                </a:schemeClr>
              </a:solidFill>
              <a:latin typeface="+mn-lt"/>
              <a:cs typeface="+mn-cs"/>
            </a:endParaRPr>
          </a:p>
          <a:p>
            <a:pPr marL="365760" indent="-256032" algn="just" fontAlgn="auto">
              <a:spcBef>
                <a:spcPct val="20000"/>
              </a:spcBef>
              <a:spcAft>
                <a:spcPts val="0"/>
              </a:spcAft>
              <a:buFont typeface="Georgia" pitchFamily="18" charset="0"/>
              <a:buNone/>
              <a:defRPr/>
            </a:pPr>
            <a:endParaRPr lang="ru-RU" sz="2200" i="1" dirty="0">
              <a:solidFill>
                <a:schemeClr val="accent1">
                  <a:lumMod val="75000"/>
                </a:schemeClr>
              </a:solidFill>
              <a:latin typeface="+mn-lt"/>
              <a:cs typeface="+mn-cs"/>
            </a:endParaRPr>
          </a:p>
          <a:p>
            <a:pPr marL="365760" indent="-256032" fontAlgn="auto">
              <a:spcBef>
                <a:spcPct val="20000"/>
              </a:spcBef>
              <a:spcAft>
                <a:spcPts val="0"/>
              </a:spcAft>
              <a:buFont typeface="Wingdings 3"/>
              <a:buChar char=""/>
              <a:defRPr/>
            </a:pPr>
            <a:endParaRPr lang="ru-RU" sz="3200" i="1" dirty="0">
              <a:solidFill>
                <a:schemeClr val="accent1">
                  <a:lumMod val="75000"/>
                </a:schemeClr>
              </a:solidFill>
              <a:latin typeface="+mn-lt"/>
              <a:cs typeface="+mn-cs"/>
            </a:endParaRPr>
          </a:p>
        </p:txBody>
      </p:sp>
      <p:pic>
        <p:nvPicPr>
          <p:cNvPr id="4101"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05263"/>
            <a:ext cx="24495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000500"/>
            <a:ext cx="2798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Прямоугольник 3"/>
          <p:cNvSpPr>
            <a:spLocks noChangeArrowheads="1"/>
          </p:cNvSpPr>
          <p:nvPr/>
        </p:nvSpPr>
        <p:spPr bwMode="auto">
          <a:xfrm>
            <a:off x="500063" y="285750"/>
            <a:ext cx="8358187"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latin typeface="Georgia" panose="02040502050405020303" pitchFamily="18" charset="0"/>
              </a:rPr>
              <a:t>Почему именно проектный метод становится ведущей формой  работы с детьми? </a:t>
            </a:r>
          </a:p>
          <a:p>
            <a:pPr algn="ctr" eaLnBrk="1" hangingPunct="1">
              <a:spcBef>
                <a:spcPct val="0"/>
              </a:spcBef>
              <a:buFontTx/>
              <a:buNone/>
            </a:pPr>
            <a:r>
              <a:rPr lang="ru-RU" altLang="ru-RU" sz="1800" b="1" dirty="0">
                <a:latin typeface="Georgia" panose="02040502050405020303" pitchFamily="18" charset="0"/>
              </a:rPr>
              <a:t>Проектная деятельность в соответствии с законом «Об образовании в РФ» и ФГОС ДО</a:t>
            </a:r>
          </a:p>
          <a:p>
            <a:pPr lvl="1" algn="just" eaLnBrk="1" hangingPunct="1">
              <a:spcBef>
                <a:spcPct val="0"/>
              </a:spcBef>
              <a:buFont typeface="Wingdings" panose="05000000000000000000" pitchFamily="2" charset="2"/>
              <a:buChar char="ü"/>
            </a:pPr>
            <a:r>
              <a:rPr lang="ru-RU" altLang="ru-RU" sz="1800" b="1" dirty="0">
                <a:latin typeface="Georgia" panose="02040502050405020303" pitchFamily="18" charset="0"/>
              </a:rPr>
              <a:t> </a:t>
            </a:r>
            <a:r>
              <a:rPr lang="ru-RU" altLang="ru-RU" sz="1600" dirty="0">
                <a:latin typeface="Georgia" panose="02040502050405020303" pitchFamily="18" charset="0"/>
              </a:rPr>
              <a:t>позволяет организовывать </a:t>
            </a:r>
            <a:r>
              <a:rPr lang="ru-RU" altLang="ru-RU" sz="1600" b="1" dirty="0">
                <a:latin typeface="Georgia" panose="02040502050405020303" pitchFamily="18" charset="0"/>
              </a:rPr>
              <a:t>совместную деятельность детей и взрослых</a:t>
            </a:r>
            <a:r>
              <a:rPr lang="ru-RU" altLang="ru-RU" sz="1600" dirty="0">
                <a:latin typeface="Georgia" panose="02040502050405020303" pitchFamily="18" charset="0"/>
              </a:rPr>
              <a:t>, признавая ребенка субъектом образовательных отношений;</a:t>
            </a:r>
          </a:p>
          <a:p>
            <a:pPr lvl="1" algn="just" eaLnBrk="1" hangingPunct="1">
              <a:spcBef>
                <a:spcPct val="0"/>
              </a:spcBef>
              <a:buFont typeface="Wingdings" panose="05000000000000000000" pitchFamily="2" charset="2"/>
              <a:buChar char="ü"/>
            </a:pPr>
            <a:r>
              <a:rPr lang="ru-RU" altLang="ru-RU" sz="1600" dirty="0">
                <a:latin typeface="Georgia" panose="02040502050405020303" pitchFamily="18" charset="0"/>
              </a:rPr>
              <a:t> позволяет объединить обучение и воспитание в целостный образовательный процесс на основе духовно-нравственных и социокультурных ценностей и принятых в обществе правил и норм поведения в интересах человека, </a:t>
            </a:r>
            <a:r>
              <a:rPr lang="ru-RU" altLang="ru-RU" sz="1600" b="1" dirty="0">
                <a:latin typeface="Georgia" panose="02040502050405020303" pitchFamily="18" charset="0"/>
              </a:rPr>
              <a:t>семьи, </a:t>
            </a:r>
            <a:r>
              <a:rPr lang="ru-RU" altLang="ru-RU" sz="1600" dirty="0">
                <a:latin typeface="Georgia" panose="02040502050405020303" pitchFamily="18" charset="0"/>
              </a:rPr>
              <a:t>общества;</a:t>
            </a:r>
          </a:p>
          <a:p>
            <a:pPr lvl="1" algn="just" eaLnBrk="1" hangingPunct="1">
              <a:spcBef>
                <a:spcPct val="0"/>
              </a:spcBef>
              <a:buFont typeface="Wingdings" panose="05000000000000000000" pitchFamily="2" charset="2"/>
              <a:buChar char="ü"/>
            </a:pPr>
            <a:r>
              <a:rPr lang="ru-RU" altLang="ru-RU" sz="1600" dirty="0">
                <a:latin typeface="Georgia" panose="02040502050405020303" pitchFamily="18" charset="0"/>
              </a:rPr>
              <a:t>позволяет создавать </a:t>
            </a:r>
            <a:r>
              <a:rPr lang="ru-RU" altLang="ru-RU" sz="1600" b="1" dirty="0">
                <a:latin typeface="Georgia" panose="02040502050405020303" pitchFamily="18" charset="0"/>
              </a:rPr>
              <a:t>условия для участия родителей в образовательной деятельности; </a:t>
            </a:r>
          </a:p>
          <a:p>
            <a:pPr lvl="1" algn="just" eaLnBrk="1" hangingPunct="1">
              <a:spcBef>
                <a:spcPct val="0"/>
              </a:spcBef>
              <a:buFont typeface="Wingdings" panose="05000000000000000000" pitchFamily="2" charset="2"/>
              <a:buChar char="ü"/>
            </a:pPr>
            <a:r>
              <a:rPr lang="ru-RU" altLang="ru-RU" sz="1600" dirty="0">
                <a:latin typeface="Georgia" panose="02040502050405020303" pitchFamily="18" charset="0"/>
              </a:rPr>
              <a:t>позволяет охватывать все образовательные области:</a:t>
            </a:r>
          </a:p>
          <a:p>
            <a:pPr lvl="2" eaLnBrk="1" hangingPunct="1">
              <a:spcBef>
                <a:spcPct val="0"/>
              </a:spcBef>
              <a:buFontTx/>
              <a:buNone/>
            </a:pPr>
            <a:r>
              <a:rPr lang="ru-RU" altLang="ru-RU" sz="1600" dirty="0">
                <a:latin typeface="Georgia" panose="02040502050405020303" pitchFamily="18" charset="0"/>
              </a:rPr>
              <a:t>Социально-коммуникативное развитие;</a:t>
            </a:r>
          </a:p>
          <a:p>
            <a:pPr lvl="2" eaLnBrk="1" hangingPunct="1">
              <a:spcBef>
                <a:spcPct val="0"/>
              </a:spcBef>
              <a:buFontTx/>
              <a:buNone/>
            </a:pPr>
            <a:r>
              <a:rPr lang="ru-RU" altLang="ru-RU" sz="1600" dirty="0">
                <a:latin typeface="Georgia" panose="02040502050405020303" pitchFamily="18" charset="0"/>
              </a:rPr>
              <a:t> познавательное  развитие;</a:t>
            </a:r>
          </a:p>
          <a:p>
            <a:pPr lvl="2" eaLnBrk="1" hangingPunct="1">
              <a:spcBef>
                <a:spcPct val="0"/>
              </a:spcBef>
              <a:buFontTx/>
              <a:buNone/>
            </a:pPr>
            <a:r>
              <a:rPr lang="ru-RU" altLang="ru-RU" sz="1600" dirty="0">
                <a:latin typeface="Georgia" panose="02040502050405020303" pitchFamily="18" charset="0"/>
              </a:rPr>
              <a:t>речевое развитие;</a:t>
            </a:r>
          </a:p>
          <a:p>
            <a:pPr lvl="2" eaLnBrk="1" hangingPunct="1">
              <a:spcBef>
                <a:spcPct val="0"/>
              </a:spcBef>
              <a:buFontTx/>
              <a:buNone/>
            </a:pPr>
            <a:r>
              <a:rPr lang="ru-RU" altLang="ru-RU" sz="1600" dirty="0">
                <a:latin typeface="Georgia" panose="02040502050405020303" pitchFamily="18" charset="0"/>
              </a:rPr>
              <a:t> художественно-эстетическое развитие;</a:t>
            </a:r>
          </a:p>
          <a:p>
            <a:pPr lvl="2" eaLnBrk="1" hangingPunct="1">
              <a:spcBef>
                <a:spcPct val="0"/>
              </a:spcBef>
              <a:buFontTx/>
              <a:buNone/>
            </a:pPr>
            <a:r>
              <a:rPr lang="ru-RU" altLang="ru-RU" sz="1600" dirty="0">
                <a:latin typeface="Georgia" panose="02040502050405020303" pitchFamily="18" charset="0"/>
              </a:rPr>
              <a:t>физическое развитие.</a:t>
            </a:r>
          </a:p>
          <a:p>
            <a:pPr lvl="2" eaLnBrk="1" hangingPunct="1">
              <a:spcBef>
                <a:spcPct val="0"/>
              </a:spcBef>
              <a:buFontTx/>
              <a:buNone/>
            </a:pPr>
            <a:endParaRPr lang="ru-RU" altLang="ru-RU" sz="4000" dirty="0">
              <a:latin typeface="Georgia" panose="02040502050405020303" pitchFamily="18" charset="0"/>
            </a:endParaRPr>
          </a:p>
          <a:p>
            <a:pPr algn="ctr" eaLnBrk="1" hangingPunct="1">
              <a:spcBef>
                <a:spcPct val="0"/>
              </a:spcBef>
              <a:buFontTx/>
              <a:buNone/>
            </a:pPr>
            <a:endParaRPr lang="ru-RU" altLang="ru-RU" sz="1800" b="1" dirty="0">
              <a:latin typeface="Georgia" panose="02040502050405020303" pitchFamily="18" charset="0"/>
            </a:endParaRPr>
          </a:p>
          <a:p>
            <a:pPr algn="ctr" eaLnBrk="1" hangingPunct="1">
              <a:spcBef>
                <a:spcPct val="0"/>
              </a:spcBef>
              <a:buFontTx/>
              <a:buNone/>
            </a:pPr>
            <a:endParaRPr lang="ru-RU" altLang="ru-RU" sz="1800" b="1" dirty="0">
              <a:latin typeface="Georgia" panose="02040502050405020303" pitchFamily="18" charset="0"/>
            </a:endParaRPr>
          </a:p>
          <a:p>
            <a:pPr algn="ctr" eaLnBrk="1" hangingPunct="1">
              <a:spcBef>
                <a:spcPct val="0"/>
              </a:spcBef>
              <a:buFontTx/>
              <a:buNone/>
            </a:pPr>
            <a:endParaRPr lang="ru-RU" altLang="ru-RU" sz="1800" b="1" dirty="0">
              <a:latin typeface="Georgia" panose="02040502050405020303" pitchFamily="18" charset="0"/>
            </a:endParaRPr>
          </a:p>
          <a:p>
            <a:pPr algn="ctr" eaLnBrk="1" hangingPunct="1">
              <a:spcBef>
                <a:spcPct val="0"/>
              </a:spcBef>
              <a:buFontTx/>
              <a:buNone/>
            </a:pPr>
            <a:endParaRPr lang="ru-RU" altLang="ru-RU" sz="18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46088" y="260350"/>
            <a:ext cx="8229600" cy="1143000"/>
          </a:xfrm>
        </p:spPr>
        <p:txBody>
          <a:bodyPr/>
          <a:lstStyle/>
          <a:p>
            <a:r>
              <a:rPr lang="ru-RU" altLang="ru-RU" sz="3600" b="1" dirty="0" smtClean="0">
                <a:solidFill>
                  <a:srgbClr val="FF0000"/>
                </a:solidFill>
              </a:rPr>
              <a:t>Проектная технология предполагает:</a:t>
            </a:r>
            <a:endParaRPr lang="ru-RU" altLang="ru-RU" sz="3600" dirty="0" smtClean="0"/>
          </a:p>
        </p:txBody>
      </p:sp>
      <p:sp>
        <p:nvSpPr>
          <p:cNvPr id="3" name="Прямоугольник 2"/>
          <p:cNvSpPr/>
          <p:nvPr/>
        </p:nvSpPr>
        <p:spPr>
          <a:xfrm>
            <a:off x="827088" y="1412875"/>
            <a:ext cx="7777162" cy="4894263"/>
          </a:xfrm>
          <a:prstGeom prst="rect">
            <a:avLst/>
          </a:prstGeom>
        </p:spPr>
        <p:txBody>
          <a:bodyPr>
            <a:spAutoFit/>
          </a:bodyPr>
          <a:lstStyle/>
          <a:p>
            <a:pPr marL="342900" indent="-342900">
              <a:buFont typeface="Wingdings" pitchFamily="2" charset="2"/>
              <a:buChar char="ü"/>
              <a:defRPr/>
            </a:pPr>
            <a:r>
              <a:rPr lang="ru-RU" sz="2400" dirty="0">
                <a:solidFill>
                  <a:srgbClr val="000000"/>
                </a:solidFill>
                <a:latin typeface="Arial" charset="0"/>
                <a:cs typeface="+mn-cs"/>
              </a:rPr>
              <a:t>наличие проблемы, требующей интегрированных знаний и исследовательского поиска ее решения;</a:t>
            </a:r>
          </a:p>
          <a:p>
            <a:pPr marL="342900" indent="-342900">
              <a:buFont typeface="Wingdings" pitchFamily="2" charset="2"/>
              <a:buChar char="ü"/>
              <a:defRPr/>
            </a:pPr>
            <a:r>
              <a:rPr lang="ru-RU" sz="2400" dirty="0">
                <a:solidFill>
                  <a:srgbClr val="000000"/>
                </a:solidFill>
                <a:latin typeface="Arial" charset="0"/>
                <a:cs typeface="+mn-cs"/>
              </a:rPr>
              <a:t>    практическую, теоретическую, познавательную                               значимость предполагаемых результатов;</a:t>
            </a:r>
          </a:p>
          <a:p>
            <a:pPr marL="342900" indent="-342900">
              <a:buFont typeface="Wingdings" pitchFamily="2" charset="2"/>
              <a:buChar char="ü"/>
              <a:defRPr/>
            </a:pPr>
            <a:r>
              <a:rPr lang="ru-RU" sz="2400" dirty="0">
                <a:solidFill>
                  <a:srgbClr val="000000"/>
                </a:solidFill>
                <a:latin typeface="Arial" charset="0"/>
                <a:cs typeface="+mn-cs"/>
              </a:rPr>
              <a:t>самостоятельную деятельность воспитанника;</a:t>
            </a:r>
          </a:p>
          <a:p>
            <a:pPr marL="342900" indent="-342900">
              <a:buFont typeface="Wingdings" pitchFamily="2" charset="2"/>
              <a:buChar char="ü"/>
              <a:defRPr/>
            </a:pPr>
            <a:r>
              <a:rPr lang="ru-RU" sz="2400" dirty="0">
                <a:solidFill>
                  <a:srgbClr val="000000"/>
                </a:solidFill>
                <a:latin typeface="Arial" charset="0"/>
                <a:cs typeface="+mn-cs"/>
              </a:rPr>
              <a:t>    структурирование содержательной части проекта    с указанием поэтапных результатов;</a:t>
            </a:r>
          </a:p>
          <a:p>
            <a:pPr marL="342900" indent="-342900">
              <a:buFont typeface="Wingdings" pitchFamily="2" charset="2"/>
              <a:buChar char="ü"/>
              <a:defRPr/>
            </a:pPr>
            <a:r>
              <a:rPr lang="ru-RU" sz="2400" dirty="0">
                <a:solidFill>
                  <a:srgbClr val="000000"/>
                </a:solidFill>
                <a:latin typeface="Arial" charset="0"/>
                <a:cs typeface="+mn-cs"/>
              </a:rPr>
              <a:t>использование исследовательских методов, т.е. определение проблемы, вытекающих из нее задач</a:t>
            </a:r>
          </a:p>
          <a:p>
            <a:pPr>
              <a:defRPr/>
            </a:pPr>
            <a:r>
              <a:rPr lang="ru-RU" sz="2400" dirty="0">
                <a:solidFill>
                  <a:srgbClr val="000000"/>
                </a:solidFill>
                <a:latin typeface="Arial" charset="0"/>
                <a:cs typeface="+mn-cs"/>
              </a:rPr>
              <a:t>исследования, выдвижение гипотезы их решения.</a:t>
            </a:r>
          </a:p>
          <a:p>
            <a:pPr marL="342900" indent="-342900">
              <a:buFont typeface="Wingdings" pitchFamily="2" charset="2"/>
              <a:buChar char="ü"/>
              <a:defRPr/>
            </a:pPr>
            <a:r>
              <a:rPr lang="ru-RU" sz="2400" dirty="0">
                <a:solidFill>
                  <a:srgbClr val="000000"/>
                </a:solidFill>
                <a:latin typeface="Arial" charset="0"/>
                <a:cs typeface="+mn-cs"/>
              </a:rPr>
              <a:t>Обсуждение методов исследования, оформление конечных результатов, анализ полученных</a:t>
            </a:r>
          </a:p>
          <a:p>
            <a:pPr>
              <a:defRPr/>
            </a:pPr>
            <a:r>
              <a:rPr lang="ru-RU" sz="2400" dirty="0">
                <a:solidFill>
                  <a:srgbClr val="000000"/>
                </a:solidFill>
                <a:latin typeface="Arial" charset="0"/>
                <a:cs typeface="+mn-cs"/>
              </a:rPr>
              <a:t>данных, подведение итогов, корректировка, выводы.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15888"/>
            <a:ext cx="8229600" cy="1143000"/>
          </a:xfrm>
        </p:spPr>
        <p:txBody>
          <a:bodyPr/>
          <a:lstStyle/>
          <a:p>
            <a:pPr>
              <a:defRPr/>
            </a:pPr>
            <a:r>
              <a:rPr lang="ru-RU" sz="3600" b="1" i="1" dirty="0" smtClean="0">
                <a:solidFill>
                  <a:schemeClr val="tx2">
                    <a:lumMod val="60000"/>
                    <a:lumOff val="40000"/>
                  </a:schemeClr>
                </a:solidFill>
                <a:latin typeface="Arial" pitchFamily="34" charset="0"/>
                <a:cs typeface="Arial" pitchFamily="34" charset="0"/>
              </a:rPr>
              <a:t>МЕТОДЫ РЕАЛИЗАЦИИ ПРОЕКТА</a:t>
            </a:r>
            <a:endParaRPr lang="ru-RU" sz="3600" b="1" i="1" dirty="0">
              <a:solidFill>
                <a:schemeClr val="tx2">
                  <a:lumMod val="60000"/>
                  <a:lumOff val="40000"/>
                </a:schemeClr>
              </a:solidFill>
              <a:latin typeface="Arial" pitchFamily="34" charset="0"/>
              <a:cs typeface="Arial" pitchFamily="34" charset="0"/>
            </a:endParaRPr>
          </a:p>
        </p:txBody>
      </p:sp>
      <p:graphicFrame>
        <p:nvGraphicFramePr>
          <p:cNvPr id="3" name="Схема 2"/>
          <p:cNvGraphicFramePr/>
          <p:nvPr>
            <p:extLst>
              <p:ext uri="{D42A27DB-BD31-4B8C-83A1-F6EECF244321}">
                <p14:modId xmlns:p14="http://schemas.microsoft.com/office/powerpoint/2010/main" val="463086112"/>
              </p:ext>
            </p:extLst>
          </p:nvPr>
        </p:nvGraphicFramePr>
        <p:xfrm>
          <a:off x="107504" y="1052736"/>
          <a:ext cx="87129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539551" y="476672"/>
            <a:ext cx="8158361" cy="575841"/>
          </a:xfrm>
        </p:spPr>
        <p:txBody>
          <a:bodyPr/>
          <a:lstStyle/>
          <a:p>
            <a:r>
              <a:rPr lang="ru-RU" altLang="ru-RU" b="1" i="1" dirty="0" smtClean="0">
                <a:solidFill>
                  <a:srgbClr val="FF0000"/>
                </a:solidFill>
              </a:rPr>
              <a:t>Планирование проекта</a:t>
            </a:r>
            <a:r>
              <a:rPr lang="ru-RU" altLang="ru-RU" b="1" dirty="0" smtClean="0"/>
              <a:t/>
            </a:r>
            <a:br>
              <a:rPr lang="ru-RU" altLang="ru-RU" b="1" dirty="0" smtClean="0"/>
            </a:br>
            <a:endParaRPr lang="ru-RU" altLang="ru-RU" dirty="0" smtClean="0"/>
          </a:p>
        </p:txBody>
      </p:sp>
      <p:sp>
        <p:nvSpPr>
          <p:cNvPr id="3" name="TextBox 2"/>
          <p:cNvSpPr txBox="1"/>
          <p:nvPr/>
        </p:nvSpPr>
        <p:spPr>
          <a:xfrm>
            <a:off x="971550" y="981075"/>
            <a:ext cx="7632700" cy="5632450"/>
          </a:xfrm>
          <a:prstGeom prst="rect">
            <a:avLst/>
          </a:prstGeom>
          <a:noFill/>
        </p:spPr>
        <p:txBody>
          <a:bodyPr>
            <a:spAutoFit/>
          </a:bodyPr>
          <a:lstStyle/>
          <a:p>
            <a:pPr>
              <a:buFont typeface="Arial" charset="0"/>
              <a:buChar char="•"/>
              <a:defRPr/>
            </a:pPr>
            <a:r>
              <a:rPr lang="ru-RU" u="sng" dirty="0">
                <a:latin typeface="Arial" charset="0"/>
                <a:cs typeface="+mn-cs"/>
              </a:rPr>
              <a:t> </a:t>
            </a:r>
            <a:r>
              <a:rPr lang="ru-RU" sz="2000" u="sng" dirty="0">
                <a:solidFill>
                  <a:schemeClr val="accent3">
                    <a:lumMod val="50000"/>
                  </a:schemeClr>
                </a:solidFill>
                <a:latin typeface="Arial" charset="0"/>
                <a:cs typeface="+mn-cs"/>
              </a:rPr>
              <a:t>В младшем возрасте </a:t>
            </a:r>
            <a:r>
              <a:rPr lang="ru-RU" sz="2000" dirty="0">
                <a:solidFill>
                  <a:schemeClr val="accent3">
                    <a:lumMod val="50000"/>
                  </a:schemeClr>
                </a:solidFill>
                <a:latin typeface="Arial" charset="0"/>
                <a:cs typeface="+mn-cs"/>
              </a:rPr>
              <a:t>тему проекта предлагают взрослые. </a:t>
            </a:r>
          </a:p>
          <a:p>
            <a:pPr>
              <a:defRPr/>
            </a:pPr>
            <a:endParaRPr lang="ru-RU" sz="2000" dirty="0">
              <a:solidFill>
                <a:schemeClr val="accent3">
                  <a:lumMod val="50000"/>
                </a:schemeClr>
              </a:solidFill>
              <a:latin typeface="Arial" charset="0"/>
              <a:cs typeface="+mn-cs"/>
            </a:endParaRPr>
          </a:p>
          <a:p>
            <a:pPr>
              <a:buFont typeface="Arial" charset="0"/>
              <a:buChar char="•"/>
              <a:defRPr/>
            </a:pPr>
            <a:r>
              <a:rPr lang="ru-RU" sz="2000" dirty="0">
                <a:solidFill>
                  <a:schemeClr val="accent3">
                    <a:lumMod val="50000"/>
                  </a:schemeClr>
                </a:solidFill>
                <a:latin typeface="Arial" charset="0"/>
                <a:cs typeface="+mn-cs"/>
              </a:rPr>
              <a:t>   </a:t>
            </a:r>
            <a:r>
              <a:rPr lang="ru-RU" sz="2000" u="sng" dirty="0">
                <a:solidFill>
                  <a:schemeClr val="accent3">
                    <a:lumMod val="50000"/>
                  </a:schemeClr>
                </a:solidFill>
                <a:latin typeface="Arial" charset="0"/>
                <a:cs typeface="+mn-cs"/>
              </a:rPr>
              <a:t>В средней группе </a:t>
            </a:r>
            <a:r>
              <a:rPr lang="ru-RU" sz="2000" dirty="0">
                <a:solidFill>
                  <a:schemeClr val="accent3">
                    <a:lumMod val="50000"/>
                  </a:schemeClr>
                </a:solidFill>
                <a:latin typeface="Arial" charset="0"/>
                <a:cs typeface="+mn-cs"/>
              </a:rPr>
              <a:t>тема проекта инициируется как взрослыми так и детьми. Если тему проекта инициирует взрослый, то к началу воспитатели подбирают соответствующую возрасту детей мотивацию (это могут быть иллюстрации, книги, предметы по теме, истории, сюрпризные моменты).</a:t>
            </a:r>
          </a:p>
          <a:p>
            <a:pPr>
              <a:defRPr/>
            </a:pPr>
            <a:endParaRPr lang="ru-RU" sz="2000" dirty="0">
              <a:solidFill>
                <a:schemeClr val="accent3">
                  <a:lumMod val="50000"/>
                </a:schemeClr>
              </a:solidFill>
              <a:latin typeface="Arial" charset="0"/>
              <a:cs typeface="+mn-cs"/>
            </a:endParaRPr>
          </a:p>
          <a:p>
            <a:pPr>
              <a:buFont typeface="Arial" charset="0"/>
              <a:buChar char="•"/>
              <a:defRPr/>
            </a:pPr>
            <a:r>
              <a:rPr lang="ru-RU" sz="2000" dirty="0">
                <a:solidFill>
                  <a:schemeClr val="accent3">
                    <a:lumMod val="50000"/>
                  </a:schemeClr>
                </a:solidFill>
                <a:latin typeface="Arial" charset="0"/>
                <a:cs typeface="+mn-cs"/>
              </a:rPr>
              <a:t>   </a:t>
            </a:r>
            <a:r>
              <a:rPr lang="ru-RU" sz="2000" u="sng" dirty="0">
                <a:solidFill>
                  <a:schemeClr val="accent3">
                    <a:lumMod val="50000"/>
                  </a:schemeClr>
                </a:solidFill>
                <a:latin typeface="Arial" charset="0"/>
                <a:cs typeface="+mn-cs"/>
              </a:rPr>
              <a:t>В старшем возрасте </a:t>
            </a:r>
            <a:r>
              <a:rPr lang="ru-RU" sz="2000" dirty="0">
                <a:solidFill>
                  <a:schemeClr val="accent3">
                    <a:lumMod val="50000"/>
                  </a:schemeClr>
                </a:solidFill>
                <a:latin typeface="Arial" charset="0"/>
                <a:cs typeface="+mn-cs"/>
              </a:rPr>
              <a:t>тема проекта инициируется детьми, а воспитатель ведёт опрос (“Какую тему для обсуждения вы предлагаете?”. “Кого ещё интересует тема, предложенная Леной?”. “Сколько детей выбрали эту тему?”. “Посчитай, Настя”. “А сколько детей интересуется темой, которую выбрал Игорь?” “Посчитай, Кирилл.” “Какую тему выбрало большинство детей?”) -  детям даётся право принять самостоятельное решение в выборе темы проекта.</a:t>
            </a:r>
          </a:p>
          <a:p>
            <a:pPr>
              <a:defRPr/>
            </a:pPr>
            <a:endParaRPr lang="ru-RU" sz="2000" dirty="0">
              <a:solidFill>
                <a:schemeClr val="accent3">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txBox="1">
            <a:spLocks/>
          </p:cNvSpPr>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b="1" i="1" dirty="0">
                <a:solidFill>
                  <a:srgbClr val="FF0000"/>
                </a:solidFill>
              </a:rPr>
              <a:t>Задачи исследовательской деятельности специфичны для каждого возраста:</a:t>
            </a:r>
          </a:p>
        </p:txBody>
      </p:sp>
      <p:sp>
        <p:nvSpPr>
          <p:cNvPr id="4" name="Прямоугольник 3"/>
          <p:cNvSpPr/>
          <p:nvPr/>
        </p:nvSpPr>
        <p:spPr>
          <a:xfrm>
            <a:off x="755650" y="1347788"/>
            <a:ext cx="7993063" cy="5356225"/>
          </a:xfrm>
          <a:prstGeom prst="rect">
            <a:avLst/>
          </a:prstGeom>
        </p:spPr>
        <p:txBody>
          <a:bodyPr>
            <a:spAutoFit/>
          </a:bodyPr>
          <a:lstStyle/>
          <a:p>
            <a:pPr fontAlgn="auto">
              <a:spcBef>
                <a:spcPts val="0"/>
              </a:spcBef>
              <a:spcAft>
                <a:spcPts val="0"/>
              </a:spcAft>
              <a:defRPr/>
            </a:pPr>
            <a:r>
              <a:rPr lang="ru-RU" kern="0" dirty="0">
                <a:solidFill>
                  <a:prstClr val="black"/>
                </a:solidFill>
                <a:latin typeface="Arial" charset="0"/>
                <a:cs typeface="+mn-cs"/>
              </a:rPr>
              <a:t> </a:t>
            </a:r>
            <a:r>
              <a:rPr lang="ru-RU" b="1" i="1" kern="0" dirty="0">
                <a:solidFill>
                  <a:srgbClr val="7030A0"/>
                </a:solidFill>
                <a:latin typeface="Arial" charset="0"/>
                <a:cs typeface="+mn-cs"/>
              </a:rPr>
              <a:t>В младшем дошкольном возрасте – это:</a:t>
            </a:r>
          </a:p>
          <a:p>
            <a:pPr marL="285750" indent="-285750" fontAlgn="auto">
              <a:spcBef>
                <a:spcPts val="0"/>
              </a:spcBef>
              <a:spcAft>
                <a:spcPts val="0"/>
              </a:spcAft>
              <a:buFont typeface="Wingdings" pitchFamily="2" charset="2"/>
              <a:buChar char="Ø"/>
              <a:defRPr/>
            </a:pPr>
            <a:r>
              <a:rPr lang="ru-RU" b="1" i="1" kern="0" dirty="0">
                <a:solidFill>
                  <a:srgbClr val="7030A0"/>
                </a:solidFill>
                <a:latin typeface="Arial" charset="0"/>
                <a:cs typeface="+mn-cs"/>
              </a:rPr>
              <a:t>вхождение детей в проблемную игровую ситуацию (ведущая роль педагога);</a:t>
            </a:r>
          </a:p>
          <a:p>
            <a:pPr marL="285750" indent="-285750" fontAlgn="auto">
              <a:spcBef>
                <a:spcPts val="0"/>
              </a:spcBef>
              <a:spcAft>
                <a:spcPts val="0"/>
              </a:spcAft>
              <a:buFont typeface="Wingdings" pitchFamily="2" charset="2"/>
              <a:buChar char="Ø"/>
              <a:defRPr/>
            </a:pPr>
            <a:r>
              <a:rPr lang="ru-RU" b="1" i="1" kern="0" dirty="0">
                <a:solidFill>
                  <a:srgbClr val="7030A0"/>
                </a:solidFill>
                <a:latin typeface="Arial" charset="0"/>
                <a:cs typeface="+mn-cs"/>
              </a:rPr>
              <a:t>активизация желания искать пути разрешения проблемной ситуации (вместе с педагогом);</a:t>
            </a:r>
          </a:p>
          <a:p>
            <a:pPr marL="285750" indent="-285750" fontAlgn="auto">
              <a:spcBef>
                <a:spcPts val="0"/>
              </a:spcBef>
              <a:spcAft>
                <a:spcPts val="0"/>
              </a:spcAft>
              <a:buFont typeface="Wingdings" pitchFamily="2" charset="2"/>
              <a:buChar char="Ø"/>
              <a:defRPr/>
            </a:pPr>
            <a:r>
              <a:rPr lang="ru-RU" b="1" i="1" kern="0" dirty="0">
                <a:solidFill>
                  <a:srgbClr val="7030A0"/>
                </a:solidFill>
                <a:latin typeface="Arial" charset="0"/>
                <a:cs typeface="+mn-cs"/>
              </a:rPr>
              <a:t>формирование начальных предпосылок поисковой деятельности (практические опыты).</a:t>
            </a:r>
          </a:p>
          <a:p>
            <a:pPr fontAlgn="auto">
              <a:spcBef>
                <a:spcPts val="0"/>
              </a:spcBef>
              <a:spcAft>
                <a:spcPts val="0"/>
              </a:spcAft>
              <a:defRPr/>
            </a:pPr>
            <a:endParaRPr lang="ru-RU" kern="0" dirty="0">
              <a:solidFill>
                <a:prstClr val="black"/>
              </a:solidFill>
              <a:latin typeface="Arial" charset="0"/>
              <a:cs typeface="+mn-cs"/>
            </a:endParaRPr>
          </a:p>
          <a:p>
            <a:pPr fontAlgn="auto">
              <a:spcBef>
                <a:spcPts val="0"/>
              </a:spcBef>
              <a:spcAft>
                <a:spcPts val="0"/>
              </a:spcAft>
              <a:defRPr/>
            </a:pPr>
            <a:r>
              <a:rPr lang="ru-RU" b="1" i="1" kern="0" dirty="0">
                <a:solidFill>
                  <a:srgbClr val="B51BB5"/>
                </a:solidFill>
                <a:latin typeface="Arial" charset="0"/>
                <a:cs typeface="+mn-cs"/>
              </a:rPr>
              <a:t>В старшем дошкольном возрасте – это:</a:t>
            </a:r>
          </a:p>
          <a:p>
            <a:pPr marL="285750" indent="-285750" fontAlgn="auto">
              <a:spcBef>
                <a:spcPts val="0"/>
              </a:spcBef>
              <a:spcAft>
                <a:spcPts val="0"/>
              </a:spcAft>
              <a:buFont typeface="Wingdings" pitchFamily="2" charset="2"/>
              <a:buChar char="Ø"/>
              <a:defRPr/>
            </a:pPr>
            <a:r>
              <a:rPr lang="ru-RU" b="1" i="1" kern="0" dirty="0">
                <a:solidFill>
                  <a:srgbClr val="B51BB5"/>
                </a:solidFill>
                <a:latin typeface="Arial" charset="0"/>
                <a:cs typeface="+mn-cs"/>
              </a:rPr>
              <a:t>формирование предпосылок поисковой деятельности, интеллектуальной инициативы;</a:t>
            </a:r>
          </a:p>
          <a:p>
            <a:pPr marL="285750" indent="-285750" fontAlgn="auto">
              <a:spcBef>
                <a:spcPts val="0"/>
              </a:spcBef>
              <a:spcAft>
                <a:spcPts val="0"/>
              </a:spcAft>
              <a:buFont typeface="Wingdings" pitchFamily="2" charset="2"/>
              <a:buChar char="Ø"/>
              <a:defRPr/>
            </a:pPr>
            <a:r>
              <a:rPr lang="ru-RU" b="1" i="1" kern="0" dirty="0">
                <a:solidFill>
                  <a:srgbClr val="B51BB5"/>
                </a:solidFill>
                <a:latin typeface="Arial" charset="0"/>
                <a:cs typeface="+mn-cs"/>
              </a:rPr>
              <a:t>развитие умения определять возможные методы решения проблемы с помощью взрослого, а затем и самостоятельно;</a:t>
            </a:r>
          </a:p>
          <a:p>
            <a:pPr marL="285750" indent="-285750" fontAlgn="auto">
              <a:spcBef>
                <a:spcPts val="0"/>
              </a:spcBef>
              <a:spcAft>
                <a:spcPts val="0"/>
              </a:spcAft>
              <a:buFont typeface="Wingdings" pitchFamily="2" charset="2"/>
              <a:buChar char="Ø"/>
              <a:defRPr/>
            </a:pPr>
            <a:r>
              <a:rPr lang="ru-RU" b="1" i="1" kern="0" dirty="0">
                <a:solidFill>
                  <a:srgbClr val="B51BB5"/>
                </a:solidFill>
                <a:latin typeface="Arial" charset="0"/>
                <a:cs typeface="+mn-cs"/>
              </a:rPr>
              <a:t>формирование умения применять данные методы, способствующие решению поставленной задачи, с использованием различных вариантов;</a:t>
            </a:r>
          </a:p>
          <a:p>
            <a:pPr marL="285750" indent="-285750" fontAlgn="auto">
              <a:spcBef>
                <a:spcPts val="0"/>
              </a:spcBef>
              <a:spcAft>
                <a:spcPts val="0"/>
              </a:spcAft>
              <a:buFont typeface="Wingdings" pitchFamily="2" charset="2"/>
              <a:buChar char="Ø"/>
              <a:defRPr/>
            </a:pPr>
            <a:r>
              <a:rPr lang="ru-RU" b="1" i="1" kern="0" dirty="0">
                <a:solidFill>
                  <a:srgbClr val="B51BB5"/>
                </a:solidFill>
                <a:latin typeface="Arial" charset="0"/>
                <a:cs typeface="+mn-cs"/>
              </a:rPr>
              <a:t>развитие желания пользоваться специальной терминологией, ведение конструктивной беседы в процессе совместной исследовательской деятельности.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ru-RU" altLang="ru-RU" sz="4000" b="1" i="1" dirty="0" smtClean="0">
                <a:solidFill>
                  <a:srgbClr val="FF0000"/>
                </a:solidFill>
              </a:rPr>
              <a:t>Роль педагога при взаимодействии с семьей</a:t>
            </a:r>
          </a:p>
        </p:txBody>
      </p:sp>
      <p:sp>
        <p:nvSpPr>
          <p:cNvPr id="12291" name="TextBox 2"/>
          <p:cNvSpPr txBox="1">
            <a:spLocks noChangeArrowheads="1"/>
          </p:cNvSpPr>
          <p:nvPr/>
        </p:nvSpPr>
        <p:spPr bwMode="auto">
          <a:xfrm>
            <a:off x="1042988" y="1557338"/>
            <a:ext cx="734536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ru-RU" altLang="ru-RU" sz="1800" b="1" i="1" dirty="0">
                <a:solidFill>
                  <a:srgbClr val="7030A0"/>
                </a:solidFill>
                <a:latin typeface="Georgia" panose="02040502050405020303" pitchFamily="18" charset="0"/>
              </a:rPr>
              <a:t>В </a:t>
            </a:r>
            <a:r>
              <a:rPr lang="ru-RU" altLang="ru-RU" sz="1800" b="1" i="1" dirty="0" err="1">
                <a:solidFill>
                  <a:srgbClr val="7030A0"/>
                </a:solidFill>
                <a:latin typeface="Georgia" panose="02040502050405020303" pitchFamily="18" charset="0"/>
              </a:rPr>
              <a:t>воспитательно</a:t>
            </a:r>
            <a:r>
              <a:rPr lang="ru-RU" altLang="ru-RU" sz="1800" b="1" i="1" dirty="0">
                <a:solidFill>
                  <a:srgbClr val="7030A0"/>
                </a:solidFill>
                <a:latin typeface="Georgia" panose="02040502050405020303" pitchFamily="18" charset="0"/>
              </a:rPr>
              <a:t>-образовательном процессе ДОУ проектная деятельность носит характер сотрудничества, в котором принимают участие дети, педагоги  и вовлекаются родители. Родители становятся непосредственными участниками образовательного процесса. Они обогащают свой педагогический опыт, испытывая чувство сопричастности и удовлетворения от своих успехов и успехов ребёнка. Педагогам очень важно не руководить, а помогать родителям, увидеть их сильные стороны, быть готовым у них учиться.</a:t>
            </a:r>
          </a:p>
          <a:p>
            <a:pPr eaLnBrk="1" hangingPunct="1">
              <a:spcBef>
                <a:spcPct val="0"/>
              </a:spcBef>
              <a:buFont typeface="Arial" panose="020B0604020202020204" pitchFamily="34" charset="0"/>
              <a:buNone/>
            </a:pPr>
            <a:r>
              <a:rPr lang="ru-RU" altLang="ru-RU" sz="1800" b="1" i="1" dirty="0">
                <a:solidFill>
                  <a:srgbClr val="7030A0"/>
                </a:solidFill>
                <a:latin typeface="Georgia" panose="02040502050405020303" pitchFamily="18" charset="0"/>
              </a:rPr>
              <a:t>Не быть «всезнайкой», а искать решение проблем вместе с родителями. </a:t>
            </a:r>
          </a:p>
          <a:p>
            <a:pPr eaLnBrk="1" hangingPunct="1">
              <a:spcBef>
                <a:spcPct val="0"/>
              </a:spcBef>
              <a:buFont typeface="Arial" panose="020B0604020202020204" pitchFamily="34" charset="0"/>
              <a:buNone/>
            </a:pPr>
            <a:r>
              <a:rPr lang="ru-RU" altLang="ru-RU" sz="1800" b="1" i="1" dirty="0">
                <a:solidFill>
                  <a:srgbClr val="FF0000"/>
                </a:solidFill>
                <a:latin typeface="Georgia" panose="02040502050405020303" pitchFamily="18" charset="0"/>
              </a:rPr>
              <a:t>Стиль общения должен быть сотрудническим - это залог успеха!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332656"/>
            <a:ext cx="2866458" cy="1102444"/>
          </a:xfrm>
        </p:spPr>
        <p:style>
          <a:lnRef idx="1">
            <a:schemeClr val="accent3"/>
          </a:lnRef>
          <a:fillRef idx="2">
            <a:schemeClr val="accent3"/>
          </a:fillRef>
          <a:effectRef idx="1">
            <a:schemeClr val="accent3"/>
          </a:effectRef>
          <a:fontRef idx="minor">
            <a:schemeClr val="dk1"/>
          </a:fontRef>
        </p:style>
        <p:txBody>
          <a:bodyPr/>
          <a:lstStyle/>
          <a:p>
            <a:r>
              <a:rPr lang="ru-RU" dirty="0"/>
              <a:t>Роль родителей в проектной деятельности</a:t>
            </a: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2034" y="1700808"/>
            <a:ext cx="4761183" cy="3168351"/>
          </a:xfrm>
        </p:spPr>
      </p:pic>
      <p:sp>
        <p:nvSpPr>
          <p:cNvPr id="8" name="Текст 7"/>
          <p:cNvSpPr>
            <a:spLocks noGrp="1"/>
          </p:cNvSpPr>
          <p:nvPr>
            <p:ph type="body" sz="half" idx="2"/>
          </p:nvPr>
        </p:nvSpPr>
        <p:spPr>
          <a:xfrm>
            <a:off x="755576" y="1435100"/>
            <a:ext cx="2709937" cy="4730204"/>
          </a:xfrm>
        </p:spPr>
        <p:style>
          <a:lnRef idx="1">
            <a:schemeClr val="accent3"/>
          </a:lnRef>
          <a:fillRef idx="2">
            <a:schemeClr val="accent3"/>
          </a:fillRef>
          <a:effectRef idx="1">
            <a:schemeClr val="accent3"/>
          </a:effectRef>
          <a:fontRef idx="minor">
            <a:schemeClr val="dk1"/>
          </a:fontRef>
        </p:style>
        <p:txBody>
          <a:bodyPr/>
          <a:lstStyle/>
          <a:p>
            <a:r>
              <a:rPr lang="ru-RU" dirty="0">
                <a:solidFill>
                  <a:srgbClr val="383838"/>
                </a:solidFill>
                <a:latin typeface="Open Sans"/>
              </a:rPr>
              <a:t>Задачи: создать атмосферу сотрудничества, взаимопонимание и доверие между всеми участниками педагогического процесса; выработать единый подход к воспитанию, развитию и общению с ребенком в ДОО и семье; повышать психолого-педагогическую грамотность родителей; поддерживать уверенность родителей в собственных педагогических возможностях распространять положительный опыт воспитания в семье; расширять сферу участия родителей в организации жизни ДОО, устанавливать партнерские отношения с семьей каждого воспитанника.</a:t>
            </a:r>
            <a:endParaRPr lang="ru-RU" dirty="0"/>
          </a:p>
        </p:txBody>
      </p:sp>
    </p:spTree>
    <p:extLst>
      <p:ext uri="{BB962C8B-B14F-4D97-AF65-F5344CB8AC3E}">
        <p14:creationId xmlns:p14="http://schemas.microsoft.com/office/powerpoint/2010/main" val="36074447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905</Words>
  <Application>Microsoft Office PowerPoint</Application>
  <PresentationFormat>Экран (4:3)</PresentationFormat>
  <Paragraphs>99</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vt:lpstr>
      <vt:lpstr>Calibri</vt:lpstr>
      <vt:lpstr>Georgia</vt:lpstr>
      <vt:lpstr>Open Sans</vt:lpstr>
      <vt:lpstr>Roboto</vt:lpstr>
      <vt:lpstr>Times New Roman</vt:lpstr>
      <vt:lpstr>Wingdings</vt:lpstr>
      <vt:lpstr>Wingdings 3</vt:lpstr>
      <vt:lpstr>Тема Office</vt:lpstr>
      <vt:lpstr>Проектный метод как  форма работы с семьей</vt:lpstr>
      <vt:lpstr>Презентация PowerPoint</vt:lpstr>
      <vt:lpstr>Презентация PowerPoint</vt:lpstr>
      <vt:lpstr>Проектная технология предполагает:</vt:lpstr>
      <vt:lpstr>МЕТОДЫ РЕАЛИЗАЦИИ ПРОЕКТА</vt:lpstr>
      <vt:lpstr>Планирование проекта </vt:lpstr>
      <vt:lpstr>Презентация PowerPoint</vt:lpstr>
      <vt:lpstr>Роль педагога при взаимодействии с семьей</vt:lpstr>
      <vt:lpstr>Роль родителей в проектной деятельности</vt:lpstr>
      <vt:lpstr>Роль родителей в проектной деятельности</vt:lpstr>
      <vt:lpstr>Привлечение родителей к реализации проектов в детском саду обусловлено несколькими причинами</vt:lpstr>
      <vt:lpstr>Формы участия родителей в проектной деятельности: </vt:lpstr>
      <vt:lpstr>Формы работы с родителями</vt:lpstr>
      <vt:lpstr>Реализация проектной деятельности</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natasha23</dc:creator>
  <cp:lastModifiedBy>Пользователь Windows</cp:lastModifiedBy>
  <cp:revision>97</cp:revision>
  <dcterms:created xsi:type="dcterms:W3CDTF">2011-08-02T23:19:04Z</dcterms:created>
  <dcterms:modified xsi:type="dcterms:W3CDTF">2021-02-15T13:45:07Z</dcterms:modified>
</cp:coreProperties>
</file>