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20"/>
  </p:notesMasterIdLst>
  <p:sldIdLst>
    <p:sldId id="301" r:id="rId2"/>
    <p:sldId id="304" r:id="rId3"/>
    <p:sldId id="302" r:id="rId4"/>
    <p:sldId id="300" r:id="rId5"/>
    <p:sldId id="306" r:id="rId6"/>
    <p:sldId id="303" r:id="rId7"/>
    <p:sldId id="308" r:id="rId8"/>
    <p:sldId id="307" r:id="rId9"/>
    <p:sldId id="294" r:id="rId10"/>
    <p:sldId id="311" r:id="rId11"/>
    <p:sldId id="314" r:id="rId12"/>
    <p:sldId id="315" r:id="rId13"/>
    <p:sldId id="277" r:id="rId14"/>
    <p:sldId id="312" r:id="rId15"/>
    <p:sldId id="309" r:id="rId16"/>
    <p:sldId id="310" r:id="rId17"/>
    <p:sldId id="313" r:id="rId18"/>
    <p:sldId id="305" r:id="rId19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80460" autoAdjust="0"/>
  </p:normalViewPr>
  <p:slideViewPr>
    <p:cSldViewPr>
      <p:cViewPr varScale="1">
        <p:scale>
          <a:sx n="70" d="100"/>
          <a:sy n="70" d="100"/>
        </p:scale>
        <p:origin x="140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F46591-4F95-4F37-BB0B-F57CF0613C0C}" type="datetimeFigureOut">
              <a:rPr lang="ru-RU" smtClean="0"/>
              <a:pPr/>
              <a:t>17.02.2023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8A2C5-2CCF-411B-AEE3-ED4FC49573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899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8A2C5-2CCF-411B-AEE3-ED4FC49573F2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148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epo.ucoz.com/images/12june/fla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536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6"/>
          <a:stretch/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2" name="Возвращайтесь__пацаны___Алмас_Багратиони_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6000" end="1464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4526" y="764704"/>
            <a:ext cx="9308526" cy="523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66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6"/>
          <a:stretch/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2" name="Героям__не_вернувшимся_с_войны__посвящается!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6111.328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075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6"/>
          <a:stretch/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2" name="Героям__не_вернувшимся_с_войны__посвящается!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25000" end="4111.328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464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epo.ucoz.com/images/12june/fla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95536" y="1556792"/>
            <a:ext cx="8568952" cy="59400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spc="50" dirty="0" smtClean="0">
              <a:ln w="11430"/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5400" b="1" spc="50" dirty="0" smtClean="0">
              <a:ln w="11430"/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4000" b="1" spc="50" dirty="0" smtClean="0">
              <a:ln w="11430"/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4000" b="1" spc="50" dirty="0" smtClean="0">
              <a:ln w="11430"/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4000" b="1" spc="50" dirty="0" smtClean="0">
                <a:ln w="11430"/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Герой России –</a:t>
            </a:r>
          </a:p>
          <a:p>
            <a:pPr algn="ctr"/>
            <a:r>
              <a:rPr lang="ru-RU" sz="4000" b="1" spc="50" dirty="0" smtClean="0">
                <a:ln w="11430"/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Андрей </a:t>
            </a:r>
            <a:r>
              <a:rPr lang="ru-RU" sz="4000" b="1" spc="50" dirty="0" err="1" smtClean="0">
                <a:ln w="11430"/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Курусь</a:t>
            </a:r>
            <a:endParaRPr lang="ru-RU" sz="4000" b="1" spc="50" dirty="0" smtClean="0">
              <a:ln w="11430"/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000" b="1" spc="50" dirty="0">
                <a:ln w="11430"/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</a:t>
            </a:r>
            <a:r>
              <a:rPr lang="ru-RU" sz="2000" b="1" spc="50" dirty="0" smtClean="0">
                <a:ln w="11430"/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ыпускник </a:t>
            </a:r>
            <a:r>
              <a:rPr lang="ru-RU" sz="2000" b="1" spc="50" dirty="0" err="1" smtClean="0">
                <a:ln w="11430"/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Новошахтинского</a:t>
            </a:r>
            <a:r>
              <a:rPr lang="ru-RU" sz="2000" b="1" spc="50" dirty="0" smtClean="0">
                <a:ln w="11430"/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автотранспортного техникума</a:t>
            </a:r>
          </a:p>
          <a:p>
            <a:pPr algn="ctr"/>
            <a:r>
              <a:rPr lang="ru-RU" sz="2000" b="1" spc="50" dirty="0">
                <a:ln w="11430"/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</a:t>
            </a:r>
            <a:r>
              <a:rPr lang="ru-RU" sz="2000" b="1" spc="50" dirty="0" smtClean="0">
                <a:ln w="11430"/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мени Героя Советского Союза </a:t>
            </a:r>
            <a:r>
              <a:rPr lang="ru-RU" sz="2000" b="1" spc="50" dirty="0" err="1" smtClean="0">
                <a:ln w="11430"/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Вернигоренко</a:t>
            </a:r>
            <a:r>
              <a:rPr lang="ru-RU" sz="2000" b="1" spc="50" dirty="0" smtClean="0">
                <a:ln w="11430"/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И.Г.</a:t>
            </a:r>
          </a:p>
          <a:p>
            <a:pPr algn="ctr"/>
            <a:endParaRPr lang="ru-RU" sz="7200" b="1" spc="50" dirty="0">
              <a:ln w="11430"/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2" descr="Hero of the Russian Federation med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673" y="116632"/>
            <a:ext cx="1619755" cy="3167521"/>
          </a:xfrm>
          <a:prstGeom prst="rect">
            <a:avLst/>
          </a:prstGeom>
          <a:noFill/>
        </p:spPr>
      </p:pic>
      <p:pic>
        <p:nvPicPr>
          <p:cNvPr id="6" name="Picture 2" descr="https://i.mycdn.me/videoPreview?id=2852078750361&amp;type=32&amp;idx=0&amp;tkn=t28UbbVGU-2XVognCI45geqPKzo&amp;fn=external_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937" y="-23327"/>
            <a:ext cx="6560184" cy="374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Наш_Герой_спецоперации_-_Андрей_Курусь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640" y="0"/>
            <a:ext cx="6264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46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7983807" cy="502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6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8"/>
            <a:ext cx="7966663" cy="522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2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razgovor-cdn.edsoo.ru/media/file/defenderday-post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76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772817"/>
            <a:ext cx="8676456" cy="45243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3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Героями не рождаются, героями становятся в час испытаний.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3" name="drawingObject1"/>
          <p:cNvGrpSpPr/>
          <p:nvPr/>
        </p:nvGrpSpPr>
        <p:grpSpPr>
          <a:xfrm>
            <a:off x="755576" y="1196752"/>
            <a:ext cx="7486947" cy="4320480"/>
            <a:chOff x="0" y="0"/>
            <a:chExt cx="12093653" cy="6857996"/>
          </a:xfrm>
          <a:noFill/>
        </p:grpSpPr>
        <p:pic>
          <p:nvPicPr>
            <p:cNvPr id="4" name="Picture 2"/>
            <p:cNvPicPr/>
            <p:nvPr/>
          </p:nvPicPr>
          <p:blipFill>
            <a:blip r:embed="rId2"/>
            <a:stretch/>
          </p:blipFill>
          <p:spPr>
            <a:xfrm>
              <a:off x="393906" y="335278"/>
              <a:ext cx="11699747" cy="6431279"/>
            </a:xfrm>
            <a:prstGeom prst="rect">
              <a:avLst/>
            </a:prstGeom>
            <a:noFill/>
          </p:spPr>
        </p:pic>
        <p:sp>
          <p:nvSpPr>
            <p:cNvPr id="5" name="Shape 3"/>
            <p:cNvSpPr/>
            <p:nvPr/>
          </p:nvSpPr>
          <p:spPr>
            <a:xfrm>
              <a:off x="483076" y="0"/>
              <a:ext cx="1371638" cy="3596640"/>
            </a:xfrm>
            <a:custGeom>
              <a:avLst/>
              <a:gdLst/>
              <a:ahLst/>
              <a:cxnLst/>
              <a:rect l="0" t="0" r="0" b="0"/>
              <a:pathLst>
                <a:path w="1371638" h="3596640">
                  <a:moveTo>
                    <a:pt x="0" y="3596640"/>
                  </a:moveTo>
                  <a:lnTo>
                    <a:pt x="1746" y="3457178"/>
                  </a:lnTo>
                  <a:lnTo>
                    <a:pt x="7064" y="3318668"/>
                  </a:lnTo>
                  <a:lnTo>
                    <a:pt x="15716" y="3181032"/>
                  </a:lnTo>
                  <a:lnTo>
                    <a:pt x="27860" y="3044349"/>
                  </a:lnTo>
                  <a:lnTo>
                    <a:pt x="43418" y="2908617"/>
                  </a:lnTo>
                  <a:lnTo>
                    <a:pt x="62229" y="2773997"/>
                  </a:lnTo>
                  <a:lnTo>
                    <a:pt x="84375" y="2640409"/>
                  </a:lnTo>
                  <a:lnTo>
                    <a:pt x="109696" y="2507932"/>
                  </a:lnTo>
                  <a:lnTo>
                    <a:pt x="138271" y="2376725"/>
                  </a:lnTo>
                  <a:lnTo>
                    <a:pt x="170021" y="2246630"/>
                  </a:lnTo>
                  <a:lnTo>
                    <a:pt x="204866" y="2117804"/>
                  </a:lnTo>
                  <a:lnTo>
                    <a:pt x="242808" y="1990249"/>
                  </a:lnTo>
                  <a:lnTo>
                    <a:pt x="283765" y="1864121"/>
                  </a:lnTo>
                  <a:lnTo>
                    <a:pt x="327739" y="1739265"/>
                  </a:lnTo>
                  <a:lnTo>
                    <a:pt x="374650" y="1615916"/>
                  </a:lnTo>
                  <a:lnTo>
                    <a:pt x="424418" y="1493996"/>
                  </a:lnTo>
                  <a:lnTo>
                    <a:pt x="477123" y="1373584"/>
                  </a:lnTo>
                  <a:lnTo>
                    <a:pt x="532606" y="1254680"/>
                  </a:lnTo>
                  <a:lnTo>
                    <a:pt x="590867" y="1137443"/>
                  </a:lnTo>
                  <a:lnTo>
                    <a:pt x="651906" y="1021794"/>
                  </a:lnTo>
                  <a:lnTo>
                    <a:pt x="715565" y="907812"/>
                  </a:lnTo>
                  <a:lnTo>
                    <a:pt x="781923" y="795575"/>
                  </a:lnTo>
                  <a:lnTo>
                    <a:pt x="850900" y="685085"/>
                  </a:lnTo>
                  <a:lnTo>
                    <a:pt x="922416" y="576421"/>
                  </a:lnTo>
                  <a:lnTo>
                    <a:pt x="996473" y="469582"/>
                  </a:lnTo>
                  <a:lnTo>
                    <a:pt x="1072991" y="364569"/>
                  </a:lnTo>
                  <a:lnTo>
                    <a:pt x="1151969" y="261620"/>
                  </a:lnTo>
                  <a:lnTo>
                    <a:pt x="1233328" y="160576"/>
                  </a:lnTo>
                  <a:lnTo>
                    <a:pt x="1317069" y="61515"/>
                  </a:lnTo>
                  <a:lnTo>
                    <a:pt x="1371638" y="0"/>
                  </a:lnTo>
                </a:path>
              </a:pathLst>
            </a:custGeom>
            <a:noFill/>
            <a:ln w="53339" cap="rnd">
              <a:solidFill>
                <a:srgbClr val="66CCFF"/>
              </a:solidFill>
              <a:prstDash val="dash"/>
            </a:ln>
          </p:spPr>
          <p:txBody>
            <a:bodyPr vert="horz" lIns="91440" tIns="45720" rIns="91440" bIns="45720" anchor="t"/>
            <a:lstStyle/>
            <a:p>
              <a:endParaRPr lang="ru-RU"/>
            </a:p>
          </p:txBody>
        </p:sp>
        <p:sp>
          <p:nvSpPr>
            <p:cNvPr id="6" name="Shape 4"/>
            <p:cNvSpPr/>
            <p:nvPr/>
          </p:nvSpPr>
          <p:spPr>
            <a:xfrm>
              <a:off x="9913580" y="0"/>
              <a:ext cx="1371638" cy="6857996"/>
            </a:xfrm>
            <a:custGeom>
              <a:avLst/>
              <a:gdLst/>
              <a:ahLst/>
              <a:cxnLst/>
              <a:rect l="0" t="0" r="0" b="0"/>
              <a:pathLst>
                <a:path w="1371638" h="6857996">
                  <a:moveTo>
                    <a:pt x="0" y="0"/>
                  </a:moveTo>
                  <a:lnTo>
                    <a:pt x="54568" y="61515"/>
                  </a:lnTo>
                  <a:lnTo>
                    <a:pt x="138309" y="160576"/>
                  </a:lnTo>
                  <a:lnTo>
                    <a:pt x="219668" y="261620"/>
                  </a:lnTo>
                  <a:lnTo>
                    <a:pt x="298647" y="364569"/>
                  </a:lnTo>
                  <a:lnTo>
                    <a:pt x="375164" y="469582"/>
                  </a:lnTo>
                  <a:lnTo>
                    <a:pt x="449221" y="576421"/>
                  </a:lnTo>
                  <a:lnTo>
                    <a:pt x="520738" y="685085"/>
                  </a:lnTo>
                  <a:lnTo>
                    <a:pt x="589715" y="795575"/>
                  </a:lnTo>
                  <a:lnTo>
                    <a:pt x="656073" y="907812"/>
                  </a:lnTo>
                  <a:lnTo>
                    <a:pt x="719732" y="1021794"/>
                  </a:lnTo>
                  <a:lnTo>
                    <a:pt x="780770" y="1137443"/>
                  </a:lnTo>
                  <a:lnTo>
                    <a:pt x="839032" y="1254680"/>
                  </a:lnTo>
                  <a:lnTo>
                    <a:pt x="894515" y="1373584"/>
                  </a:lnTo>
                  <a:lnTo>
                    <a:pt x="947220" y="1493996"/>
                  </a:lnTo>
                  <a:lnTo>
                    <a:pt x="996988" y="1615916"/>
                  </a:lnTo>
                  <a:lnTo>
                    <a:pt x="1043899" y="1739265"/>
                  </a:lnTo>
                  <a:lnTo>
                    <a:pt x="1087873" y="1864121"/>
                  </a:lnTo>
                  <a:lnTo>
                    <a:pt x="1128830" y="1990249"/>
                  </a:lnTo>
                  <a:lnTo>
                    <a:pt x="1166771" y="2117804"/>
                  </a:lnTo>
                  <a:lnTo>
                    <a:pt x="1201617" y="2246630"/>
                  </a:lnTo>
                  <a:lnTo>
                    <a:pt x="1233367" y="2376725"/>
                  </a:lnTo>
                  <a:lnTo>
                    <a:pt x="1261942" y="2507932"/>
                  </a:lnTo>
                  <a:lnTo>
                    <a:pt x="1287263" y="2640409"/>
                  </a:lnTo>
                  <a:lnTo>
                    <a:pt x="1309408" y="2773997"/>
                  </a:lnTo>
                  <a:lnTo>
                    <a:pt x="1328220" y="2908617"/>
                  </a:lnTo>
                  <a:lnTo>
                    <a:pt x="1343777" y="3044349"/>
                  </a:lnTo>
                  <a:lnTo>
                    <a:pt x="1355922" y="3181032"/>
                  </a:lnTo>
                  <a:lnTo>
                    <a:pt x="1364574" y="3318668"/>
                  </a:lnTo>
                  <a:lnTo>
                    <a:pt x="1369892" y="3457178"/>
                  </a:lnTo>
                  <a:lnTo>
                    <a:pt x="1371638" y="3596640"/>
                  </a:lnTo>
                  <a:lnTo>
                    <a:pt x="1369892" y="3736022"/>
                  </a:lnTo>
                  <a:lnTo>
                    <a:pt x="1364574" y="3874611"/>
                  </a:lnTo>
                  <a:lnTo>
                    <a:pt x="1355922" y="4012247"/>
                  </a:lnTo>
                  <a:lnTo>
                    <a:pt x="1343777" y="4148931"/>
                  </a:lnTo>
                  <a:lnTo>
                    <a:pt x="1328220" y="4284662"/>
                  </a:lnTo>
                  <a:lnTo>
                    <a:pt x="1309408" y="4419282"/>
                  </a:lnTo>
                  <a:lnTo>
                    <a:pt x="1287263" y="4552870"/>
                  </a:lnTo>
                  <a:lnTo>
                    <a:pt x="1261942" y="4685268"/>
                  </a:lnTo>
                  <a:lnTo>
                    <a:pt x="1233367" y="4816554"/>
                  </a:lnTo>
                  <a:lnTo>
                    <a:pt x="1201617" y="4946650"/>
                  </a:lnTo>
                  <a:lnTo>
                    <a:pt x="1166771" y="5075475"/>
                  </a:lnTo>
                  <a:lnTo>
                    <a:pt x="1128830" y="5202952"/>
                  </a:lnTo>
                  <a:lnTo>
                    <a:pt x="1087873" y="5329158"/>
                  </a:lnTo>
                  <a:lnTo>
                    <a:pt x="1043899" y="5453935"/>
                  </a:lnTo>
                  <a:lnTo>
                    <a:pt x="996988" y="5577363"/>
                  </a:lnTo>
                  <a:lnTo>
                    <a:pt x="947220" y="5699283"/>
                  </a:lnTo>
                  <a:lnTo>
                    <a:pt x="894515" y="5819695"/>
                  </a:lnTo>
                  <a:lnTo>
                    <a:pt x="839032" y="5938520"/>
                  </a:lnTo>
                  <a:lnTo>
                    <a:pt x="780770" y="6055836"/>
                  </a:lnTo>
                  <a:lnTo>
                    <a:pt x="719732" y="6171406"/>
                  </a:lnTo>
                  <a:lnTo>
                    <a:pt x="656073" y="6285388"/>
                  </a:lnTo>
                  <a:lnTo>
                    <a:pt x="589715" y="6397625"/>
                  </a:lnTo>
                  <a:lnTo>
                    <a:pt x="520738" y="6508115"/>
                  </a:lnTo>
                  <a:lnTo>
                    <a:pt x="449221" y="6616858"/>
                  </a:lnTo>
                  <a:lnTo>
                    <a:pt x="375164" y="6723697"/>
                  </a:lnTo>
                  <a:lnTo>
                    <a:pt x="298647" y="6828631"/>
                  </a:lnTo>
                  <a:lnTo>
                    <a:pt x="276137" y="6857996"/>
                  </a:lnTo>
                </a:path>
              </a:pathLst>
            </a:custGeom>
            <a:noFill/>
            <a:ln w="53339" cap="rnd">
              <a:solidFill>
                <a:srgbClr val="66CCFF"/>
              </a:solidFill>
              <a:prstDash val="dash"/>
            </a:ln>
          </p:spPr>
          <p:txBody>
            <a:bodyPr vert="horz" lIns="91440" tIns="45720" rIns="91440" bIns="45720" anchor="t"/>
            <a:lstStyle/>
            <a:p>
              <a:endParaRPr lang="ru-RU"/>
            </a:p>
          </p:txBody>
        </p:sp>
        <p:sp>
          <p:nvSpPr>
            <p:cNvPr id="7" name="Shape 5"/>
            <p:cNvSpPr/>
            <p:nvPr/>
          </p:nvSpPr>
          <p:spPr>
            <a:xfrm>
              <a:off x="483076" y="3596640"/>
              <a:ext cx="1095501" cy="3261355"/>
            </a:xfrm>
            <a:custGeom>
              <a:avLst/>
              <a:gdLst/>
              <a:ahLst/>
              <a:cxnLst/>
              <a:rect l="0" t="0" r="0" b="0"/>
              <a:pathLst>
                <a:path w="1095501" h="3261355">
                  <a:moveTo>
                    <a:pt x="1095501" y="3261355"/>
                  </a:moveTo>
                  <a:lnTo>
                    <a:pt x="1072991" y="3231991"/>
                  </a:lnTo>
                  <a:lnTo>
                    <a:pt x="996473" y="3127057"/>
                  </a:lnTo>
                  <a:lnTo>
                    <a:pt x="922416" y="3020218"/>
                  </a:lnTo>
                  <a:lnTo>
                    <a:pt x="850900" y="2911474"/>
                  </a:lnTo>
                  <a:lnTo>
                    <a:pt x="781923" y="2800984"/>
                  </a:lnTo>
                  <a:lnTo>
                    <a:pt x="715565" y="2688748"/>
                  </a:lnTo>
                  <a:lnTo>
                    <a:pt x="651906" y="2574766"/>
                  </a:lnTo>
                  <a:lnTo>
                    <a:pt x="590867" y="2459196"/>
                  </a:lnTo>
                  <a:lnTo>
                    <a:pt x="532606" y="2341879"/>
                  </a:lnTo>
                  <a:lnTo>
                    <a:pt x="477123" y="2223055"/>
                  </a:lnTo>
                  <a:lnTo>
                    <a:pt x="424418" y="2102643"/>
                  </a:lnTo>
                  <a:lnTo>
                    <a:pt x="374650" y="1980723"/>
                  </a:lnTo>
                  <a:lnTo>
                    <a:pt x="327739" y="1857295"/>
                  </a:lnTo>
                  <a:lnTo>
                    <a:pt x="283765" y="1732517"/>
                  </a:lnTo>
                  <a:lnTo>
                    <a:pt x="242808" y="1606311"/>
                  </a:lnTo>
                  <a:lnTo>
                    <a:pt x="204866" y="1478835"/>
                  </a:lnTo>
                  <a:lnTo>
                    <a:pt x="170021" y="1350009"/>
                  </a:lnTo>
                  <a:lnTo>
                    <a:pt x="138271" y="1219914"/>
                  </a:lnTo>
                  <a:lnTo>
                    <a:pt x="109696" y="1088628"/>
                  </a:lnTo>
                  <a:lnTo>
                    <a:pt x="84375" y="956230"/>
                  </a:lnTo>
                  <a:lnTo>
                    <a:pt x="62229" y="822642"/>
                  </a:lnTo>
                  <a:lnTo>
                    <a:pt x="43418" y="688022"/>
                  </a:lnTo>
                  <a:lnTo>
                    <a:pt x="27860" y="552291"/>
                  </a:lnTo>
                  <a:lnTo>
                    <a:pt x="15716" y="415607"/>
                  </a:lnTo>
                  <a:lnTo>
                    <a:pt x="7064" y="277971"/>
                  </a:lnTo>
                  <a:lnTo>
                    <a:pt x="1746" y="139382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53339" cap="rnd">
              <a:solidFill>
                <a:srgbClr val="66CCFF"/>
              </a:solidFill>
              <a:prstDash val="dash"/>
            </a:ln>
          </p:spPr>
          <p:txBody>
            <a:bodyPr vert="horz" lIns="91440" tIns="45720" rIns="91440" bIns="45720" anchor="t"/>
            <a:lstStyle/>
            <a:p>
              <a:endParaRPr lang="ru-RU"/>
            </a:p>
          </p:txBody>
        </p:sp>
        <p:sp>
          <p:nvSpPr>
            <p:cNvPr id="8" name="Shape 6"/>
            <p:cNvSpPr/>
            <p:nvPr/>
          </p:nvSpPr>
          <p:spPr>
            <a:xfrm>
              <a:off x="0" y="0"/>
              <a:ext cx="1199886" cy="3560762"/>
            </a:xfrm>
            <a:custGeom>
              <a:avLst/>
              <a:gdLst/>
              <a:ahLst/>
              <a:cxnLst/>
              <a:rect l="0" t="0" r="0" b="0"/>
              <a:pathLst>
                <a:path w="1199886" h="3560762">
                  <a:moveTo>
                    <a:pt x="0" y="3560762"/>
                  </a:moveTo>
                  <a:lnTo>
                    <a:pt x="1904" y="3408918"/>
                  </a:lnTo>
                  <a:lnTo>
                    <a:pt x="7620" y="3257946"/>
                  </a:lnTo>
                  <a:lnTo>
                    <a:pt x="17145" y="3108087"/>
                  </a:lnTo>
                  <a:lnTo>
                    <a:pt x="30400" y="2959179"/>
                  </a:lnTo>
                  <a:lnTo>
                    <a:pt x="47307" y="2811383"/>
                  </a:lnTo>
                  <a:lnTo>
                    <a:pt x="67786" y="2664698"/>
                  </a:lnTo>
                  <a:lnTo>
                    <a:pt x="91916" y="2519203"/>
                  </a:lnTo>
                  <a:lnTo>
                    <a:pt x="119538" y="2374900"/>
                  </a:lnTo>
                  <a:lnTo>
                    <a:pt x="150653" y="2231945"/>
                  </a:lnTo>
                  <a:lnTo>
                    <a:pt x="185261" y="2090261"/>
                  </a:lnTo>
                  <a:lnTo>
                    <a:pt x="223202" y="1949926"/>
                  </a:lnTo>
                  <a:lnTo>
                    <a:pt x="264556" y="1811020"/>
                  </a:lnTo>
                  <a:lnTo>
                    <a:pt x="309165" y="1673621"/>
                  </a:lnTo>
                  <a:lnTo>
                    <a:pt x="357028" y="1537652"/>
                  </a:lnTo>
                  <a:lnTo>
                    <a:pt x="408146" y="1403270"/>
                  </a:lnTo>
                  <a:lnTo>
                    <a:pt x="462438" y="1270396"/>
                  </a:lnTo>
                  <a:lnTo>
                    <a:pt x="519826" y="1139269"/>
                  </a:lnTo>
                  <a:lnTo>
                    <a:pt x="580231" y="1009808"/>
                  </a:lnTo>
                  <a:lnTo>
                    <a:pt x="643731" y="882015"/>
                  </a:lnTo>
                  <a:lnTo>
                    <a:pt x="710247" y="756046"/>
                  </a:lnTo>
                  <a:lnTo>
                    <a:pt x="779621" y="631904"/>
                  </a:lnTo>
                  <a:lnTo>
                    <a:pt x="851931" y="509666"/>
                  </a:lnTo>
                  <a:lnTo>
                    <a:pt x="927020" y="389334"/>
                  </a:lnTo>
                  <a:lnTo>
                    <a:pt x="1004966" y="270907"/>
                  </a:lnTo>
                  <a:lnTo>
                    <a:pt x="1085611" y="154543"/>
                  </a:lnTo>
                  <a:lnTo>
                    <a:pt x="1169034" y="40243"/>
                  </a:lnTo>
                  <a:lnTo>
                    <a:pt x="1199886" y="0"/>
                  </a:lnTo>
                </a:path>
              </a:pathLst>
            </a:custGeom>
            <a:noFill/>
            <a:ln w="53339" cap="rnd">
              <a:solidFill>
                <a:srgbClr val="FFFFFF"/>
              </a:solidFill>
              <a:prstDash val="dash"/>
            </a:ln>
          </p:spPr>
          <p:txBody>
            <a:bodyPr vert="horz" lIns="91440" tIns="45720" rIns="91440" bIns="45720" anchor="t"/>
            <a:lstStyle/>
            <a:p>
              <a:endParaRPr lang="ru-RU"/>
            </a:p>
          </p:txBody>
        </p:sp>
        <p:sp>
          <p:nvSpPr>
            <p:cNvPr id="9" name="Shape 7"/>
            <p:cNvSpPr/>
            <p:nvPr/>
          </p:nvSpPr>
          <p:spPr>
            <a:xfrm>
              <a:off x="10568488" y="0"/>
              <a:ext cx="1199807" cy="6857996"/>
            </a:xfrm>
            <a:custGeom>
              <a:avLst/>
              <a:gdLst/>
              <a:ahLst/>
              <a:cxnLst/>
              <a:rect l="0" t="0" r="0" b="0"/>
              <a:pathLst>
                <a:path w="1199807" h="6857996">
                  <a:moveTo>
                    <a:pt x="0" y="0"/>
                  </a:moveTo>
                  <a:lnTo>
                    <a:pt x="30851" y="40243"/>
                  </a:lnTo>
                  <a:lnTo>
                    <a:pt x="114195" y="154543"/>
                  </a:lnTo>
                  <a:lnTo>
                    <a:pt x="194919" y="270907"/>
                  </a:lnTo>
                  <a:lnTo>
                    <a:pt x="272787" y="389334"/>
                  </a:lnTo>
                  <a:lnTo>
                    <a:pt x="347954" y="509666"/>
                  </a:lnTo>
                  <a:lnTo>
                    <a:pt x="420265" y="631904"/>
                  </a:lnTo>
                  <a:lnTo>
                    <a:pt x="489639" y="756046"/>
                  </a:lnTo>
                  <a:lnTo>
                    <a:pt x="556076" y="882015"/>
                  </a:lnTo>
                  <a:lnTo>
                    <a:pt x="619576" y="1009808"/>
                  </a:lnTo>
                  <a:lnTo>
                    <a:pt x="680060" y="1139269"/>
                  </a:lnTo>
                  <a:lnTo>
                    <a:pt x="737448" y="1270396"/>
                  </a:lnTo>
                  <a:lnTo>
                    <a:pt x="791660" y="1403270"/>
                  </a:lnTo>
                  <a:lnTo>
                    <a:pt x="842778" y="1537652"/>
                  </a:lnTo>
                  <a:lnTo>
                    <a:pt x="890641" y="1673621"/>
                  </a:lnTo>
                  <a:lnTo>
                    <a:pt x="935250" y="1811020"/>
                  </a:lnTo>
                  <a:lnTo>
                    <a:pt x="976604" y="1949926"/>
                  </a:lnTo>
                  <a:lnTo>
                    <a:pt x="1014546" y="2090261"/>
                  </a:lnTo>
                  <a:lnTo>
                    <a:pt x="1049153" y="2231945"/>
                  </a:lnTo>
                  <a:lnTo>
                    <a:pt x="1080268" y="2374900"/>
                  </a:lnTo>
                  <a:lnTo>
                    <a:pt x="1107891" y="2519203"/>
                  </a:lnTo>
                  <a:lnTo>
                    <a:pt x="1132021" y="2664698"/>
                  </a:lnTo>
                  <a:lnTo>
                    <a:pt x="1152500" y="2811383"/>
                  </a:lnTo>
                  <a:lnTo>
                    <a:pt x="1169406" y="2959179"/>
                  </a:lnTo>
                  <a:lnTo>
                    <a:pt x="1182662" y="3108087"/>
                  </a:lnTo>
                  <a:lnTo>
                    <a:pt x="1192187" y="3257946"/>
                  </a:lnTo>
                  <a:lnTo>
                    <a:pt x="1197902" y="3408918"/>
                  </a:lnTo>
                  <a:lnTo>
                    <a:pt x="1199807" y="3560762"/>
                  </a:lnTo>
                  <a:lnTo>
                    <a:pt x="1197902" y="3712606"/>
                  </a:lnTo>
                  <a:lnTo>
                    <a:pt x="1192187" y="3863578"/>
                  </a:lnTo>
                  <a:lnTo>
                    <a:pt x="1182662" y="4013517"/>
                  </a:lnTo>
                  <a:lnTo>
                    <a:pt x="1169406" y="4162425"/>
                  </a:lnTo>
                  <a:lnTo>
                    <a:pt x="1152500" y="4310221"/>
                  </a:lnTo>
                  <a:lnTo>
                    <a:pt x="1132021" y="4456906"/>
                  </a:lnTo>
                  <a:lnTo>
                    <a:pt x="1107891" y="4602400"/>
                  </a:lnTo>
                  <a:lnTo>
                    <a:pt x="1080268" y="4746625"/>
                  </a:lnTo>
                  <a:lnTo>
                    <a:pt x="1049153" y="4889658"/>
                  </a:lnTo>
                  <a:lnTo>
                    <a:pt x="1014546" y="5031343"/>
                  </a:lnTo>
                  <a:lnTo>
                    <a:pt x="976604" y="5171678"/>
                  </a:lnTo>
                  <a:lnTo>
                    <a:pt x="935250" y="5310584"/>
                  </a:lnTo>
                  <a:lnTo>
                    <a:pt x="890641" y="5447982"/>
                  </a:lnTo>
                  <a:lnTo>
                    <a:pt x="842778" y="5583951"/>
                  </a:lnTo>
                  <a:lnTo>
                    <a:pt x="791660" y="5718333"/>
                  </a:lnTo>
                  <a:lnTo>
                    <a:pt x="737448" y="5851128"/>
                  </a:lnTo>
                  <a:lnTo>
                    <a:pt x="680060" y="5982334"/>
                  </a:lnTo>
                  <a:lnTo>
                    <a:pt x="619576" y="6111795"/>
                  </a:lnTo>
                  <a:lnTo>
                    <a:pt x="556076" y="6239589"/>
                  </a:lnTo>
                  <a:lnTo>
                    <a:pt x="489639" y="6365557"/>
                  </a:lnTo>
                  <a:lnTo>
                    <a:pt x="420265" y="6489700"/>
                  </a:lnTo>
                  <a:lnTo>
                    <a:pt x="347954" y="6611937"/>
                  </a:lnTo>
                  <a:lnTo>
                    <a:pt x="272787" y="6732269"/>
                  </a:lnTo>
                  <a:lnTo>
                    <a:pt x="194919" y="6850697"/>
                  </a:lnTo>
                  <a:lnTo>
                    <a:pt x="189856" y="6857996"/>
                  </a:lnTo>
                </a:path>
              </a:pathLst>
            </a:custGeom>
            <a:noFill/>
            <a:ln w="53339" cap="rnd">
              <a:solidFill>
                <a:srgbClr val="FFFFFF"/>
              </a:solidFill>
              <a:prstDash val="dash"/>
            </a:ln>
          </p:spPr>
          <p:txBody>
            <a:bodyPr vert="horz" lIns="91440" tIns="45720" rIns="91440" bIns="45720" anchor="t"/>
            <a:lstStyle/>
            <a:p>
              <a:endParaRPr lang="ru-RU"/>
            </a:p>
          </p:txBody>
        </p:sp>
        <p:sp>
          <p:nvSpPr>
            <p:cNvPr id="10" name="Shape 8"/>
            <p:cNvSpPr/>
            <p:nvPr/>
          </p:nvSpPr>
          <p:spPr>
            <a:xfrm>
              <a:off x="0" y="3560762"/>
              <a:ext cx="1010025" cy="3297233"/>
            </a:xfrm>
            <a:custGeom>
              <a:avLst/>
              <a:gdLst/>
              <a:ahLst/>
              <a:cxnLst/>
              <a:rect l="0" t="0" r="0" b="0"/>
              <a:pathLst>
                <a:path w="1010025" h="3297233">
                  <a:moveTo>
                    <a:pt x="1010025" y="3297233"/>
                  </a:moveTo>
                  <a:lnTo>
                    <a:pt x="1004966" y="3289934"/>
                  </a:lnTo>
                  <a:lnTo>
                    <a:pt x="927020" y="3171507"/>
                  </a:lnTo>
                  <a:lnTo>
                    <a:pt x="851931" y="3051175"/>
                  </a:lnTo>
                  <a:lnTo>
                    <a:pt x="779621" y="2928937"/>
                  </a:lnTo>
                  <a:lnTo>
                    <a:pt x="710247" y="2804795"/>
                  </a:lnTo>
                  <a:lnTo>
                    <a:pt x="643731" y="2678826"/>
                  </a:lnTo>
                  <a:lnTo>
                    <a:pt x="580231" y="2551033"/>
                  </a:lnTo>
                  <a:lnTo>
                    <a:pt x="519826" y="2421572"/>
                  </a:lnTo>
                  <a:lnTo>
                    <a:pt x="462438" y="2290365"/>
                  </a:lnTo>
                  <a:lnTo>
                    <a:pt x="408146" y="2157571"/>
                  </a:lnTo>
                  <a:lnTo>
                    <a:pt x="357028" y="2023189"/>
                  </a:lnTo>
                  <a:lnTo>
                    <a:pt x="309165" y="1887220"/>
                  </a:lnTo>
                  <a:lnTo>
                    <a:pt x="264556" y="1749821"/>
                  </a:lnTo>
                  <a:lnTo>
                    <a:pt x="223202" y="1610915"/>
                  </a:lnTo>
                  <a:lnTo>
                    <a:pt x="185261" y="1470580"/>
                  </a:lnTo>
                  <a:lnTo>
                    <a:pt x="150653" y="1328896"/>
                  </a:lnTo>
                  <a:lnTo>
                    <a:pt x="119538" y="1185862"/>
                  </a:lnTo>
                  <a:lnTo>
                    <a:pt x="91916" y="1041638"/>
                  </a:lnTo>
                  <a:lnTo>
                    <a:pt x="67786" y="896143"/>
                  </a:lnTo>
                  <a:lnTo>
                    <a:pt x="47307" y="749458"/>
                  </a:lnTo>
                  <a:lnTo>
                    <a:pt x="30400" y="601662"/>
                  </a:lnTo>
                  <a:lnTo>
                    <a:pt x="17145" y="452755"/>
                  </a:lnTo>
                  <a:lnTo>
                    <a:pt x="7620" y="302815"/>
                  </a:lnTo>
                  <a:lnTo>
                    <a:pt x="1904" y="151844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53339" cap="rnd">
              <a:solidFill>
                <a:srgbClr val="FFFFFF"/>
              </a:solidFill>
              <a:prstDash val="dash"/>
            </a:ln>
          </p:spPr>
          <p:txBody>
            <a:bodyPr vert="horz" lIns="91440" tIns="45720" rIns="91440" bIns="45720" anchor="t"/>
            <a:lstStyle/>
            <a:p>
              <a:endParaRPr lang="ru-RU"/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1423253" y="3244334"/>
            <a:ext cx="629749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latin typeface="Cambria" panose="02040503050406030204" pitchFamily="18" charset="0"/>
              </a:rPr>
              <a:t>Герои нашего времени – </a:t>
            </a:r>
            <a:endParaRPr lang="ru-RU" sz="4000" b="1" dirty="0" smtClean="0">
              <a:latin typeface="Cambria" panose="02040503050406030204" pitchFamily="18" charset="0"/>
            </a:endParaRPr>
          </a:p>
          <a:p>
            <a:pPr algn="ctr"/>
            <a:r>
              <a:rPr lang="ru-RU" sz="4000" b="1" dirty="0" smtClean="0">
                <a:latin typeface="Cambria" panose="02040503050406030204" pitchFamily="18" charset="0"/>
              </a:rPr>
              <a:t>Герои </a:t>
            </a:r>
            <a:r>
              <a:rPr lang="ru-RU" sz="4000" b="1" dirty="0">
                <a:latin typeface="Cambria" panose="02040503050406030204" pitchFamily="18" charset="0"/>
              </a:rPr>
              <a:t>России</a:t>
            </a:r>
          </a:p>
        </p:txBody>
      </p:sp>
    </p:spTree>
    <p:extLst>
      <p:ext uri="{BB962C8B-B14F-4D97-AF65-F5344CB8AC3E}">
        <p14:creationId xmlns:p14="http://schemas.microsoft.com/office/powerpoint/2010/main" val="292200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268759"/>
            <a:ext cx="8136904" cy="525658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31640" y="1772816"/>
            <a:ext cx="4536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В</a:t>
            </a:r>
            <a:r>
              <a:rPr lang="ru-RU" sz="2800" spc="-4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в</a:t>
            </a:r>
            <a:r>
              <a:rPr lang="ru-RU" sz="2800" spc="-8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е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ден</a:t>
            </a:r>
            <a:r>
              <a:rPr lang="ru-RU" sz="2800" spc="-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и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е</a:t>
            </a:r>
            <a:r>
              <a:rPr lang="ru-RU" sz="2800" spc="2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в </a:t>
            </a:r>
            <a:r>
              <a:rPr lang="ru-RU" sz="2800" spc="-3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т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е</a:t>
            </a:r>
            <a:r>
              <a:rPr lang="ru-RU" sz="2800" spc="3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м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у 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908969"/>
            <a:ext cx="7632848" cy="5521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ru-RU" u="sng" dirty="0" smtClean="0">
              <a:solidFill>
                <a:srgbClr val="000000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 smtClean="0">
              <a:solidFill>
                <a:srgbClr val="000000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 smtClean="0">
              <a:solidFill>
                <a:srgbClr val="000000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>
              <a:solidFill>
                <a:srgbClr val="000000"/>
              </a:solidFill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У </a:t>
            </a:r>
            <a:r>
              <a:rPr lang="ru-RU" sz="2800" spc="5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к</a:t>
            </a:r>
            <a:r>
              <a:rPr lang="ru-RU" sz="2800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аж</a:t>
            </a:r>
            <a:r>
              <a:rPr lang="ru-RU" sz="2800" spc="5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д</a:t>
            </a:r>
            <a:r>
              <a:rPr lang="ru-RU" sz="2800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ого </a:t>
            </a:r>
            <a:r>
              <a:rPr lang="ru-RU" sz="2800" spc="5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н</a:t>
            </a:r>
            <a:r>
              <a:rPr lang="ru-RU" sz="2800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арода</a:t>
            </a:r>
            <a:r>
              <a:rPr lang="ru-RU" sz="2800" spc="25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есть</a:t>
            </a:r>
            <a:r>
              <a:rPr lang="ru-RU" sz="2800" spc="5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свои</a:t>
            </a:r>
            <a:r>
              <a:rPr lang="ru-RU" sz="2800" spc="10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герои.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00"/>
              </a:lnSpc>
              <a:spcAft>
                <a:spcPts val="365"/>
              </a:spcAft>
            </a:pPr>
            <a:r>
              <a:rPr lang="ru-RU" sz="2800" dirty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 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Н</a:t>
            </a:r>
            <a:r>
              <a:rPr lang="ru-RU" sz="2800" b="1" spc="-5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а</a:t>
            </a:r>
            <a:r>
              <a:rPr lang="ru-RU" sz="2800" b="1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ша</a:t>
            </a:r>
            <a:r>
              <a:rPr lang="ru-RU" sz="2800" b="1" spc="15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Родина</a:t>
            </a:r>
            <a:r>
              <a:rPr lang="ru-RU" sz="2800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,</a:t>
            </a:r>
            <a:r>
              <a:rPr lang="ru-RU" sz="2800" spc="15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Россия,</a:t>
            </a:r>
            <a:r>
              <a:rPr lang="ru-RU" sz="2800" spc="30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–</a:t>
            </a:r>
            <a:r>
              <a:rPr lang="ru-RU" sz="2800" spc="5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с</a:t>
            </a:r>
            <a:r>
              <a:rPr lang="ru-RU" sz="2800" b="1" spc="-5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т</a:t>
            </a:r>
            <a:r>
              <a:rPr lang="ru-RU" sz="2800" b="1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рана</a:t>
            </a:r>
            <a:r>
              <a:rPr lang="ru-RU" sz="2800" b="1" spc="20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герои</a:t>
            </a:r>
            <a:r>
              <a:rPr lang="ru-RU" sz="2800" b="1" spc="-5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ч</a:t>
            </a:r>
            <a:r>
              <a:rPr lang="ru-RU" sz="2800" b="1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ес</a:t>
            </a:r>
            <a:r>
              <a:rPr lang="ru-RU" sz="2800" b="1" spc="-5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к</a:t>
            </a:r>
            <a:r>
              <a:rPr lang="ru-RU" sz="2800" b="1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а</a:t>
            </a:r>
            <a:r>
              <a:rPr lang="ru-RU" sz="2800" b="1" spc="5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я</a:t>
            </a:r>
            <a:r>
              <a:rPr lang="ru-RU" sz="2800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00"/>
              </a:lnSpc>
              <a:spcAft>
                <a:spcPts val="370"/>
              </a:spcAft>
            </a:pPr>
            <a:r>
              <a:rPr lang="ru-RU" sz="2800" dirty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 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В её</a:t>
            </a:r>
            <a:r>
              <a:rPr lang="ru-RU" sz="2800" spc="10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тысячелетней</a:t>
            </a:r>
            <a:r>
              <a:rPr lang="ru-RU" sz="2800" spc="25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истории</a:t>
            </a:r>
            <a:r>
              <a:rPr lang="ru-RU" sz="2800" spc="20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военных</a:t>
            </a:r>
            <a:r>
              <a:rPr lang="ru-RU" sz="2800" spc="15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лет </a:t>
            </a:r>
            <a:r>
              <a:rPr lang="ru-RU" sz="2800" spc="5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б</a:t>
            </a:r>
            <a:r>
              <a:rPr lang="ru-RU" sz="2800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ыл</a:t>
            </a:r>
            <a:r>
              <a:rPr lang="ru-RU" sz="2800" spc="5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о </a:t>
            </a:r>
            <a:r>
              <a:rPr lang="ru-RU" sz="2800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больше,</a:t>
            </a:r>
            <a:r>
              <a:rPr lang="ru-RU" sz="2800" spc="20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чем мир</a:t>
            </a:r>
            <a:r>
              <a:rPr lang="ru-RU" sz="2800" spc="10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н</a:t>
            </a:r>
            <a:r>
              <a:rPr lang="ru-RU" sz="2800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ых.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00"/>
              </a:lnSpc>
              <a:spcAft>
                <a:spcPts val="365"/>
              </a:spcAft>
            </a:pPr>
            <a:r>
              <a:rPr lang="ru-RU" sz="2800" dirty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 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Но</a:t>
            </a:r>
            <a:r>
              <a:rPr lang="ru-RU" sz="2800" spc="5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как</a:t>
            </a:r>
            <a:r>
              <a:rPr lang="ru-RU" sz="2800" spc="10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и</a:t>
            </a:r>
            <a:r>
              <a:rPr lang="ru-RU" sz="2800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е</a:t>
            </a:r>
            <a:r>
              <a:rPr lang="ru-RU" sz="2800" spc="15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бы</a:t>
            </a:r>
            <a:r>
              <a:rPr lang="ru-RU" sz="2800" spc="-5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враги</a:t>
            </a:r>
            <a:r>
              <a:rPr lang="ru-RU" sz="2800" spc="15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нам</a:t>
            </a:r>
            <a:r>
              <a:rPr lang="ru-RU" sz="2800" spc="5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ни</a:t>
            </a:r>
            <a:r>
              <a:rPr lang="ru-RU" sz="2800" spc="10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</a:t>
            </a:r>
            <a:r>
              <a:rPr lang="ru-RU" sz="2800" spc="-5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б</a:t>
            </a:r>
            <a:r>
              <a:rPr lang="ru-RU" sz="2800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росали</a:t>
            </a:r>
            <a:r>
              <a:rPr lang="ru-RU" sz="2800" spc="15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вызов,</a:t>
            </a:r>
            <a:r>
              <a:rPr lang="ru-RU" sz="2800" spc="15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мы выстоя</a:t>
            </a:r>
            <a:r>
              <a:rPr lang="ru-RU" sz="2800" spc="10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л</a:t>
            </a:r>
            <a:r>
              <a:rPr lang="ru-RU" sz="2800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и.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800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/>
            </a:r>
            <a:br>
              <a:rPr lang="ru-RU" sz="2800" dirty="0">
                <a:solidFill>
                  <a:srgbClr val="000000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4274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538803" y="3244334"/>
            <a:ext cx="5879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5400" b="1" dirty="0">
              <a:latin typeface="Cambria" panose="02040503050406030204" pitchFamily="18" charset="0"/>
            </a:endParaRPr>
          </a:p>
        </p:txBody>
      </p:sp>
      <p:sp>
        <p:nvSpPr>
          <p:cNvPr id="33" name="Rectangle 21"/>
          <p:cNvSpPr>
            <a:spLocks noChangeArrowheads="1"/>
          </p:cNvSpPr>
          <p:nvPr/>
        </p:nvSpPr>
        <p:spPr bwMode="auto">
          <a:xfrm>
            <a:off x="0" y="79790"/>
            <a:ext cx="6561348" cy="37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211071" rIns="53958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34" name="drawingObject56"/>
          <p:cNvGrpSpPr/>
          <p:nvPr/>
        </p:nvGrpSpPr>
        <p:grpSpPr>
          <a:xfrm>
            <a:off x="-396552" y="0"/>
            <a:ext cx="10081120" cy="6741368"/>
            <a:chOff x="0" y="0"/>
            <a:chExt cx="12192000" cy="6857998"/>
          </a:xfrm>
          <a:noFill/>
        </p:grpSpPr>
        <p:sp>
          <p:nvSpPr>
            <p:cNvPr id="35" name="Shape 57"/>
            <p:cNvSpPr/>
            <p:nvPr/>
          </p:nvSpPr>
          <p:spPr>
            <a:xfrm>
              <a:off x="7342630" y="0"/>
              <a:ext cx="4849369" cy="4216907"/>
            </a:xfrm>
            <a:custGeom>
              <a:avLst/>
              <a:gdLst/>
              <a:ahLst/>
              <a:cxnLst/>
              <a:rect l="0" t="0" r="0" b="0"/>
              <a:pathLst>
                <a:path w="4849369" h="4216907">
                  <a:moveTo>
                    <a:pt x="0" y="0"/>
                  </a:moveTo>
                  <a:lnTo>
                    <a:pt x="0" y="4216907"/>
                  </a:lnTo>
                  <a:lnTo>
                    <a:pt x="4849369" y="4216907"/>
                  </a:lnTo>
                  <a:lnTo>
                    <a:pt x="48493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66"/>
            </a:solidFill>
          </p:spPr>
          <p:txBody>
            <a:bodyPr vert="horz" lIns="91440" tIns="45720" rIns="91440" bIns="45720" anchor="t"/>
            <a:lstStyle/>
            <a:p>
              <a:endParaRPr lang="ru-RU"/>
            </a:p>
          </p:txBody>
        </p:sp>
        <p:sp>
          <p:nvSpPr>
            <p:cNvPr id="36" name="Shape 58"/>
            <p:cNvSpPr/>
            <p:nvPr/>
          </p:nvSpPr>
          <p:spPr>
            <a:xfrm>
              <a:off x="0" y="0"/>
              <a:ext cx="10035381" cy="6857997"/>
            </a:xfrm>
            <a:custGeom>
              <a:avLst/>
              <a:gdLst/>
              <a:ahLst/>
              <a:cxnLst/>
              <a:rect l="0" t="0" r="0" b="0"/>
              <a:pathLst>
                <a:path w="10035381" h="6857997">
                  <a:moveTo>
                    <a:pt x="0" y="0"/>
                  </a:moveTo>
                  <a:lnTo>
                    <a:pt x="0" y="6857997"/>
                  </a:lnTo>
                  <a:lnTo>
                    <a:pt x="4030176" y="6857997"/>
                  </a:lnTo>
                  <a:lnTo>
                    <a:pt x="9296320" y="5537915"/>
                  </a:lnTo>
                  <a:lnTo>
                    <a:pt x="9319894" y="5532041"/>
                  </a:lnTo>
                  <a:lnTo>
                    <a:pt x="9342833" y="5526246"/>
                  </a:lnTo>
                  <a:lnTo>
                    <a:pt x="9365217" y="5520611"/>
                  </a:lnTo>
                  <a:lnTo>
                    <a:pt x="9387044" y="5515133"/>
                  </a:lnTo>
                  <a:lnTo>
                    <a:pt x="9408318" y="5509736"/>
                  </a:lnTo>
                  <a:lnTo>
                    <a:pt x="9429035" y="5504418"/>
                  </a:lnTo>
                  <a:lnTo>
                    <a:pt x="9449196" y="5499179"/>
                  </a:lnTo>
                  <a:lnTo>
                    <a:pt x="9468801" y="5494020"/>
                  </a:lnTo>
                  <a:lnTo>
                    <a:pt x="9487851" y="5489019"/>
                  </a:lnTo>
                  <a:lnTo>
                    <a:pt x="9506346" y="5483940"/>
                  </a:lnTo>
                  <a:lnTo>
                    <a:pt x="9524363" y="5479018"/>
                  </a:lnTo>
                  <a:lnTo>
                    <a:pt x="9541905" y="5474097"/>
                  </a:lnTo>
                  <a:lnTo>
                    <a:pt x="9558892" y="5469176"/>
                  </a:lnTo>
                  <a:lnTo>
                    <a:pt x="9575402" y="5464333"/>
                  </a:lnTo>
                  <a:lnTo>
                    <a:pt x="9591357" y="5459492"/>
                  </a:lnTo>
                  <a:lnTo>
                    <a:pt x="9606913" y="5454571"/>
                  </a:lnTo>
                  <a:lnTo>
                    <a:pt x="9621916" y="5449728"/>
                  </a:lnTo>
                  <a:lnTo>
                    <a:pt x="9636521" y="5444807"/>
                  </a:lnTo>
                  <a:lnTo>
                    <a:pt x="9664222" y="5434886"/>
                  </a:lnTo>
                  <a:lnTo>
                    <a:pt x="9690179" y="5424726"/>
                  </a:lnTo>
                  <a:lnTo>
                    <a:pt x="9714388" y="5414327"/>
                  </a:lnTo>
                  <a:lnTo>
                    <a:pt x="9736931" y="5403532"/>
                  </a:lnTo>
                  <a:lnTo>
                    <a:pt x="9757805" y="5392261"/>
                  </a:lnTo>
                  <a:lnTo>
                    <a:pt x="9777173" y="5380435"/>
                  </a:lnTo>
                  <a:lnTo>
                    <a:pt x="9795032" y="5367972"/>
                  </a:lnTo>
                  <a:lnTo>
                    <a:pt x="9819481" y="5350431"/>
                  </a:lnTo>
                  <a:lnTo>
                    <a:pt x="9842737" y="5331698"/>
                  </a:lnTo>
                  <a:lnTo>
                    <a:pt x="9864882" y="5311775"/>
                  </a:lnTo>
                  <a:lnTo>
                    <a:pt x="9885838" y="5290741"/>
                  </a:lnTo>
                  <a:lnTo>
                    <a:pt x="9905602" y="5268674"/>
                  </a:lnTo>
                  <a:lnTo>
                    <a:pt x="9924017" y="5245576"/>
                  </a:lnTo>
                  <a:lnTo>
                    <a:pt x="9941162" y="5221606"/>
                  </a:lnTo>
                  <a:lnTo>
                    <a:pt x="9957037" y="5196761"/>
                  </a:lnTo>
                  <a:lnTo>
                    <a:pt x="9971483" y="5171043"/>
                  </a:lnTo>
                  <a:lnTo>
                    <a:pt x="9984581" y="5144532"/>
                  </a:lnTo>
                  <a:lnTo>
                    <a:pt x="9996169" y="5117386"/>
                  </a:lnTo>
                  <a:lnTo>
                    <a:pt x="10006328" y="5089604"/>
                  </a:lnTo>
                  <a:lnTo>
                    <a:pt x="10014980" y="5061188"/>
                  </a:lnTo>
                  <a:lnTo>
                    <a:pt x="10022044" y="5032216"/>
                  </a:lnTo>
                  <a:lnTo>
                    <a:pt x="10027522" y="5002768"/>
                  </a:lnTo>
                  <a:lnTo>
                    <a:pt x="10031412" y="4972923"/>
                  </a:lnTo>
                  <a:lnTo>
                    <a:pt x="10034030" y="4951333"/>
                  </a:lnTo>
                  <a:lnTo>
                    <a:pt x="10035301" y="4928712"/>
                  </a:lnTo>
                  <a:lnTo>
                    <a:pt x="10035381" y="4904978"/>
                  </a:lnTo>
                  <a:lnTo>
                    <a:pt x="10034348" y="4880054"/>
                  </a:lnTo>
                  <a:lnTo>
                    <a:pt x="10032126" y="4853781"/>
                  </a:lnTo>
                  <a:lnTo>
                    <a:pt x="10028872" y="4826079"/>
                  </a:lnTo>
                  <a:lnTo>
                    <a:pt x="10024505" y="4796949"/>
                  </a:lnTo>
                  <a:lnTo>
                    <a:pt x="10019188" y="4766309"/>
                  </a:lnTo>
                  <a:lnTo>
                    <a:pt x="10012997" y="4733925"/>
                  </a:lnTo>
                  <a:lnTo>
                    <a:pt x="10005773" y="4699793"/>
                  </a:lnTo>
                  <a:lnTo>
                    <a:pt x="10001884" y="4682013"/>
                  </a:lnTo>
                  <a:lnTo>
                    <a:pt x="9997757" y="4663757"/>
                  </a:lnTo>
                  <a:lnTo>
                    <a:pt x="9993469" y="4645025"/>
                  </a:lnTo>
                  <a:lnTo>
                    <a:pt x="9988946" y="4625816"/>
                  </a:lnTo>
                  <a:lnTo>
                    <a:pt x="9984183" y="4606131"/>
                  </a:lnTo>
                  <a:lnTo>
                    <a:pt x="9979341" y="4585891"/>
                  </a:lnTo>
                  <a:lnTo>
                    <a:pt x="9974262" y="4565094"/>
                  </a:lnTo>
                  <a:lnTo>
                    <a:pt x="9969022" y="4543822"/>
                  </a:lnTo>
                  <a:lnTo>
                    <a:pt x="9963546" y="4521993"/>
                  </a:lnTo>
                  <a:lnTo>
                    <a:pt x="9957989" y="4499531"/>
                  </a:lnTo>
                  <a:lnTo>
                    <a:pt x="9952194" y="4476512"/>
                  </a:lnTo>
                  <a:lnTo>
                    <a:pt x="9946322" y="4452937"/>
                  </a:lnTo>
                  <a:lnTo>
                    <a:pt x="883033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CCFF"/>
            </a:solidFill>
          </p:spPr>
          <p:txBody>
            <a:bodyPr vert="horz" lIns="91440" tIns="45720" rIns="91440" bIns="45720" anchor="t"/>
            <a:lstStyle/>
            <a:p>
              <a:endParaRPr lang="ru-RU"/>
            </a:p>
          </p:txBody>
        </p:sp>
        <p:sp>
          <p:nvSpPr>
            <p:cNvPr id="37" name="Shape 59"/>
            <p:cNvSpPr/>
            <p:nvPr/>
          </p:nvSpPr>
          <p:spPr>
            <a:xfrm>
              <a:off x="8232775" y="2988212"/>
              <a:ext cx="3959225" cy="3869786"/>
            </a:xfrm>
            <a:custGeom>
              <a:avLst/>
              <a:gdLst/>
              <a:ahLst/>
              <a:cxnLst/>
              <a:rect l="0" t="0" r="0" b="0"/>
              <a:pathLst>
                <a:path w="3959225" h="3869786">
                  <a:moveTo>
                    <a:pt x="3959225" y="0"/>
                  </a:moveTo>
                  <a:lnTo>
                    <a:pt x="458469" y="877350"/>
                  </a:lnTo>
                  <a:lnTo>
                    <a:pt x="429576" y="884574"/>
                  </a:lnTo>
                  <a:lnTo>
                    <a:pt x="402192" y="891559"/>
                  </a:lnTo>
                  <a:lnTo>
                    <a:pt x="376157" y="898226"/>
                  </a:lnTo>
                  <a:lnTo>
                    <a:pt x="351551" y="904655"/>
                  </a:lnTo>
                  <a:lnTo>
                    <a:pt x="328214" y="910926"/>
                  </a:lnTo>
                  <a:lnTo>
                    <a:pt x="306148" y="917037"/>
                  </a:lnTo>
                  <a:lnTo>
                    <a:pt x="285432" y="923070"/>
                  </a:lnTo>
                  <a:lnTo>
                    <a:pt x="265906" y="929102"/>
                  </a:lnTo>
                  <a:lnTo>
                    <a:pt x="247491" y="935215"/>
                  </a:lnTo>
                  <a:lnTo>
                    <a:pt x="230266" y="941326"/>
                  </a:lnTo>
                  <a:lnTo>
                    <a:pt x="214232" y="947597"/>
                  </a:lnTo>
                  <a:lnTo>
                    <a:pt x="199231" y="954106"/>
                  </a:lnTo>
                  <a:lnTo>
                    <a:pt x="185260" y="960774"/>
                  </a:lnTo>
                  <a:lnTo>
                    <a:pt x="172243" y="967759"/>
                  </a:lnTo>
                  <a:lnTo>
                    <a:pt x="160257" y="975061"/>
                  </a:lnTo>
                  <a:lnTo>
                    <a:pt x="149225" y="982760"/>
                  </a:lnTo>
                  <a:lnTo>
                    <a:pt x="134063" y="993635"/>
                  </a:lnTo>
                  <a:lnTo>
                    <a:pt x="119617" y="1005224"/>
                  </a:lnTo>
                  <a:lnTo>
                    <a:pt x="105885" y="1017606"/>
                  </a:lnTo>
                  <a:lnTo>
                    <a:pt x="92868" y="1030624"/>
                  </a:lnTo>
                  <a:lnTo>
                    <a:pt x="80644" y="1044355"/>
                  </a:lnTo>
                  <a:lnTo>
                    <a:pt x="69213" y="1058642"/>
                  </a:lnTo>
                  <a:lnTo>
                    <a:pt x="58578" y="1073565"/>
                  </a:lnTo>
                  <a:lnTo>
                    <a:pt x="48735" y="1088964"/>
                  </a:lnTo>
                  <a:lnTo>
                    <a:pt x="39766" y="1104918"/>
                  </a:lnTo>
                  <a:lnTo>
                    <a:pt x="31670" y="1121348"/>
                  </a:lnTo>
                  <a:lnTo>
                    <a:pt x="24447" y="1138176"/>
                  </a:lnTo>
                  <a:lnTo>
                    <a:pt x="18176" y="1155480"/>
                  </a:lnTo>
                  <a:lnTo>
                    <a:pt x="12779" y="1173101"/>
                  </a:lnTo>
                  <a:lnTo>
                    <a:pt x="8333" y="1191040"/>
                  </a:lnTo>
                  <a:lnTo>
                    <a:pt x="4919" y="1209296"/>
                  </a:lnTo>
                  <a:lnTo>
                    <a:pt x="2460" y="1227791"/>
                  </a:lnTo>
                  <a:lnTo>
                    <a:pt x="872" y="1241206"/>
                  </a:lnTo>
                  <a:lnTo>
                    <a:pt x="79" y="1255255"/>
                  </a:lnTo>
                  <a:lnTo>
                    <a:pt x="0" y="1269939"/>
                  </a:lnTo>
                  <a:lnTo>
                    <a:pt x="713" y="1285417"/>
                  </a:lnTo>
                  <a:lnTo>
                    <a:pt x="2063" y="1301689"/>
                  </a:lnTo>
                  <a:lnTo>
                    <a:pt x="4047" y="1318835"/>
                  </a:lnTo>
                  <a:lnTo>
                    <a:pt x="6746" y="1336931"/>
                  </a:lnTo>
                  <a:lnTo>
                    <a:pt x="10080" y="1355981"/>
                  </a:lnTo>
                  <a:lnTo>
                    <a:pt x="13889" y="1376064"/>
                  </a:lnTo>
                  <a:lnTo>
                    <a:pt x="18335" y="1397177"/>
                  </a:lnTo>
                  <a:lnTo>
                    <a:pt x="23335" y="1419481"/>
                  </a:lnTo>
                  <a:lnTo>
                    <a:pt x="28812" y="1443056"/>
                  </a:lnTo>
                  <a:lnTo>
                    <a:pt x="34766" y="1467741"/>
                  </a:lnTo>
                  <a:lnTo>
                    <a:pt x="41195" y="1493856"/>
                  </a:lnTo>
                  <a:lnTo>
                    <a:pt x="48021" y="1521241"/>
                  </a:lnTo>
                  <a:lnTo>
                    <a:pt x="55244" y="1550132"/>
                  </a:lnTo>
                  <a:lnTo>
                    <a:pt x="636655" y="3869786"/>
                  </a:lnTo>
                  <a:lnTo>
                    <a:pt x="3959225" y="3869786"/>
                  </a:lnTo>
                  <a:lnTo>
                    <a:pt x="39592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vert="horz" lIns="91440" tIns="45720" rIns="91440" bIns="45720" anchor="t"/>
            <a:lstStyle/>
            <a:p>
              <a:endParaRPr lang="ru-RU"/>
            </a:p>
          </p:txBody>
        </p:sp>
        <p:pic>
          <p:nvPicPr>
            <p:cNvPr id="38" name="Picture 60"/>
            <p:cNvPicPr/>
            <p:nvPr/>
          </p:nvPicPr>
          <p:blipFill>
            <a:blip r:embed="rId3"/>
            <a:stretch/>
          </p:blipFill>
          <p:spPr>
            <a:xfrm>
              <a:off x="350520" y="283448"/>
              <a:ext cx="1117123" cy="1115536"/>
            </a:xfrm>
            <a:prstGeom prst="rect">
              <a:avLst/>
            </a:prstGeom>
            <a:noFill/>
          </p:spPr>
        </p:pic>
        <p:pic>
          <p:nvPicPr>
            <p:cNvPr id="39" name="Picture 61"/>
            <p:cNvPicPr/>
            <p:nvPr/>
          </p:nvPicPr>
          <p:blipFill>
            <a:blip r:embed="rId4"/>
            <a:stretch/>
          </p:blipFill>
          <p:spPr>
            <a:xfrm>
              <a:off x="576072" y="559308"/>
              <a:ext cx="667511" cy="667511"/>
            </a:xfrm>
            <a:prstGeom prst="rect">
              <a:avLst/>
            </a:prstGeom>
            <a:noFill/>
          </p:spPr>
        </p:pic>
        <p:pic>
          <p:nvPicPr>
            <p:cNvPr id="40" name="Picture 62"/>
            <p:cNvPicPr/>
            <p:nvPr/>
          </p:nvPicPr>
          <p:blipFill>
            <a:blip r:embed="rId5"/>
            <a:stretch/>
          </p:blipFill>
          <p:spPr>
            <a:xfrm>
              <a:off x="246888" y="2688335"/>
              <a:ext cx="3384803" cy="3384803"/>
            </a:xfrm>
            <a:prstGeom prst="rect">
              <a:avLst/>
            </a:prstGeom>
            <a:noFill/>
          </p:spPr>
        </p:pic>
        <p:pic>
          <p:nvPicPr>
            <p:cNvPr id="41" name="Picture 63"/>
            <p:cNvPicPr/>
            <p:nvPr/>
          </p:nvPicPr>
          <p:blipFill>
            <a:blip r:embed="rId6"/>
            <a:stretch/>
          </p:blipFill>
          <p:spPr>
            <a:xfrm>
              <a:off x="3938016" y="2345435"/>
              <a:ext cx="2712720" cy="4069080"/>
            </a:xfrm>
            <a:prstGeom prst="rect">
              <a:avLst/>
            </a:prstGeom>
            <a:noFill/>
          </p:spPr>
        </p:pic>
        <p:pic>
          <p:nvPicPr>
            <p:cNvPr id="42" name="Picture 64"/>
            <p:cNvPicPr/>
            <p:nvPr/>
          </p:nvPicPr>
          <p:blipFill>
            <a:blip r:embed="rId7"/>
            <a:stretch/>
          </p:blipFill>
          <p:spPr>
            <a:xfrm>
              <a:off x="6955536" y="2645664"/>
              <a:ext cx="4253483" cy="3384803"/>
            </a:xfrm>
            <a:prstGeom prst="rect">
              <a:avLst/>
            </a:prstGeom>
            <a:noFill/>
          </p:spPr>
        </p:pic>
      </p:grpSp>
      <p:sp>
        <p:nvSpPr>
          <p:cNvPr id="43" name="Rectangle 22"/>
          <p:cNvSpPr>
            <a:spLocks noChangeArrowheads="1"/>
          </p:cNvSpPr>
          <p:nvPr/>
        </p:nvSpPr>
        <p:spPr bwMode="auto">
          <a:xfrm rot="10800000" flipV="1">
            <a:off x="1269896" y="545393"/>
            <a:ext cx="8640960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 bmk="_page_65_0">
              <a:ln>
                <a:noFill/>
              </a:ln>
              <a:solidFill>
                <a:srgbClr val="0D0D0D"/>
              </a:solidFill>
              <a:effectLst/>
              <a:latin typeface="Arial" panose="020B060402020202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 smtClean="0" bmk="_page_65_0">
                <a:ln>
                  <a:noFill/>
                </a:ln>
                <a:solidFill>
                  <a:srgbClr val="0D0D0D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Кто изображен на портретах?</a:t>
            </a:r>
            <a:endParaRPr kumimoji="0" lang="ru-RU" altLang="ru-RU" sz="2800" b="0" i="0" u="none" strike="noStrike" cap="none" normalizeH="0" baseline="0" dirty="0" smtClean="0" bmk="_page_65_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 smtClean="0" bmk="_page_65_0">
                <a:ln>
                  <a:noFill/>
                </a:ln>
                <a:solidFill>
                  <a:srgbClr val="0D0D0D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Как вы считаете, что объединяет этих людей?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rgbClr val="0D0D0D"/>
              </a:solidFill>
              <a:effectLst/>
              <a:latin typeface="Arial" panose="020B060402020202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4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/>
            </a:r>
            <a:br>
              <a:rPr kumimoji="0" lang="ru-RU" altLang="ru-RU" sz="44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72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drawingObject1"/>
          <p:cNvGrpSpPr/>
          <p:nvPr/>
        </p:nvGrpSpPr>
        <p:grpSpPr>
          <a:xfrm>
            <a:off x="539552" y="1124744"/>
            <a:ext cx="8207027" cy="5256584"/>
            <a:chOff x="0" y="0"/>
            <a:chExt cx="12093653" cy="6857996"/>
          </a:xfrm>
          <a:noFill/>
        </p:grpSpPr>
        <p:pic>
          <p:nvPicPr>
            <p:cNvPr id="5" name="Picture 2"/>
            <p:cNvPicPr/>
            <p:nvPr/>
          </p:nvPicPr>
          <p:blipFill>
            <a:blip r:embed="rId2"/>
            <a:stretch/>
          </p:blipFill>
          <p:spPr>
            <a:xfrm>
              <a:off x="393906" y="335278"/>
              <a:ext cx="11699747" cy="6431279"/>
            </a:xfrm>
            <a:prstGeom prst="rect">
              <a:avLst/>
            </a:prstGeom>
            <a:noFill/>
          </p:spPr>
        </p:pic>
        <p:sp>
          <p:nvSpPr>
            <p:cNvPr id="6" name="Shape 3"/>
            <p:cNvSpPr/>
            <p:nvPr/>
          </p:nvSpPr>
          <p:spPr>
            <a:xfrm>
              <a:off x="483076" y="0"/>
              <a:ext cx="1371638" cy="3596640"/>
            </a:xfrm>
            <a:custGeom>
              <a:avLst/>
              <a:gdLst/>
              <a:ahLst/>
              <a:cxnLst/>
              <a:rect l="0" t="0" r="0" b="0"/>
              <a:pathLst>
                <a:path w="1371638" h="3596640">
                  <a:moveTo>
                    <a:pt x="0" y="3596640"/>
                  </a:moveTo>
                  <a:lnTo>
                    <a:pt x="1746" y="3457178"/>
                  </a:lnTo>
                  <a:lnTo>
                    <a:pt x="7064" y="3318668"/>
                  </a:lnTo>
                  <a:lnTo>
                    <a:pt x="15716" y="3181032"/>
                  </a:lnTo>
                  <a:lnTo>
                    <a:pt x="27860" y="3044349"/>
                  </a:lnTo>
                  <a:lnTo>
                    <a:pt x="43418" y="2908617"/>
                  </a:lnTo>
                  <a:lnTo>
                    <a:pt x="62229" y="2773997"/>
                  </a:lnTo>
                  <a:lnTo>
                    <a:pt x="84375" y="2640409"/>
                  </a:lnTo>
                  <a:lnTo>
                    <a:pt x="109696" y="2507932"/>
                  </a:lnTo>
                  <a:lnTo>
                    <a:pt x="138271" y="2376725"/>
                  </a:lnTo>
                  <a:lnTo>
                    <a:pt x="170021" y="2246630"/>
                  </a:lnTo>
                  <a:lnTo>
                    <a:pt x="204866" y="2117804"/>
                  </a:lnTo>
                  <a:lnTo>
                    <a:pt x="242808" y="1990249"/>
                  </a:lnTo>
                  <a:lnTo>
                    <a:pt x="283765" y="1864121"/>
                  </a:lnTo>
                  <a:lnTo>
                    <a:pt x="327739" y="1739265"/>
                  </a:lnTo>
                  <a:lnTo>
                    <a:pt x="374650" y="1615916"/>
                  </a:lnTo>
                  <a:lnTo>
                    <a:pt x="424418" y="1493996"/>
                  </a:lnTo>
                  <a:lnTo>
                    <a:pt x="477123" y="1373584"/>
                  </a:lnTo>
                  <a:lnTo>
                    <a:pt x="532606" y="1254680"/>
                  </a:lnTo>
                  <a:lnTo>
                    <a:pt x="590867" y="1137443"/>
                  </a:lnTo>
                  <a:lnTo>
                    <a:pt x="651906" y="1021794"/>
                  </a:lnTo>
                  <a:lnTo>
                    <a:pt x="715565" y="907812"/>
                  </a:lnTo>
                  <a:lnTo>
                    <a:pt x="781923" y="795575"/>
                  </a:lnTo>
                  <a:lnTo>
                    <a:pt x="850900" y="685085"/>
                  </a:lnTo>
                  <a:lnTo>
                    <a:pt x="922416" y="576421"/>
                  </a:lnTo>
                  <a:lnTo>
                    <a:pt x="996473" y="469582"/>
                  </a:lnTo>
                  <a:lnTo>
                    <a:pt x="1072991" y="364569"/>
                  </a:lnTo>
                  <a:lnTo>
                    <a:pt x="1151969" y="261620"/>
                  </a:lnTo>
                  <a:lnTo>
                    <a:pt x="1233328" y="160576"/>
                  </a:lnTo>
                  <a:lnTo>
                    <a:pt x="1317069" y="61515"/>
                  </a:lnTo>
                  <a:lnTo>
                    <a:pt x="1371638" y="0"/>
                  </a:lnTo>
                </a:path>
              </a:pathLst>
            </a:custGeom>
            <a:noFill/>
            <a:ln w="53339" cap="rnd">
              <a:solidFill>
                <a:srgbClr val="66CCFF"/>
              </a:solidFill>
              <a:prstDash val="dash"/>
            </a:ln>
          </p:spPr>
          <p:txBody>
            <a:bodyPr vert="horz" lIns="91440" tIns="45720" rIns="91440" bIns="45720" anchor="t"/>
            <a:lstStyle/>
            <a:p>
              <a:endParaRPr lang="ru-RU"/>
            </a:p>
          </p:txBody>
        </p:sp>
        <p:sp>
          <p:nvSpPr>
            <p:cNvPr id="7" name="Shape 4"/>
            <p:cNvSpPr/>
            <p:nvPr/>
          </p:nvSpPr>
          <p:spPr>
            <a:xfrm>
              <a:off x="9913580" y="0"/>
              <a:ext cx="1371638" cy="6857996"/>
            </a:xfrm>
            <a:custGeom>
              <a:avLst/>
              <a:gdLst/>
              <a:ahLst/>
              <a:cxnLst/>
              <a:rect l="0" t="0" r="0" b="0"/>
              <a:pathLst>
                <a:path w="1371638" h="6857996">
                  <a:moveTo>
                    <a:pt x="0" y="0"/>
                  </a:moveTo>
                  <a:lnTo>
                    <a:pt x="54568" y="61515"/>
                  </a:lnTo>
                  <a:lnTo>
                    <a:pt x="138309" y="160576"/>
                  </a:lnTo>
                  <a:lnTo>
                    <a:pt x="219668" y="261620"/>
                  </a:lnTo>
                  <a:lnTo>
                    <a:pt x="298647" y="364569"/>
                  </a:lnTo>
                  <a:lnTo>
                    <a:pt x="375164" y="469582"/>
                  </a:lnTo>
                  <a:lnTo>
                    <a:pt x="449221" y="576421"/>
                  </a:lnTo>
                  <a:lnTo>
                    <a:pt x="520738" y="685085"/>
                  </a:lnTo>
                  <a:lnTo>
                    <a:pt x="589715" y="795575"/>
                  </a:lnTo>
                  <a:lnTo>
                    <a:pt x="656073" y="907812"/>
                  </a:lnTo>
                  <a:lnTo>
                    <a:pt x="719732" y="1021794"/>
                  </a:lnTo>
                  <a:lnTo>
                    <a:pt x="780770" y="1137443"/>
                  </a:lnTo>
                  <a:lnTo>
                    <a:pt x="839032" y="1254680"/>
                  </a:lnTo>
                  <a:lnTo>
                    <a:pt x="894515" y="1373584"/>
                  </a:lnTo>
                  <a:lnTo>
                    <a:pt x="947220" y="1493996"/>
                  </a:lnTo>
                  <a:lnTo>
                    <a:pt x="996988" y="1615916"/>
                  </a:lnTo>
                  <a:lnTo>
                    <a:pt x="1043899" y="1739265"/>
                  </a:lnTo>
                  <a:lnTo>
                    <a:pt x="1087873" y="1864121"/>
                  </a:lnTo>
                  <a:lnTo>
                    <a:pt x="1128830" y="1990249"/>
                  </a:lnTo>
                  <a:lnTo>
                    <a:pt x="1166771" y="2117804"/>
                  </a:lnTo>
                  <a:lnTo>
                    <a:pt x="1201617" y="2246630"/>
                  </a:lnTo>
                  <a:lnTo>
                    <a:pt x="1233367" y="2376725"/>
                  </a:lnTo>
                  <a:lnTo>
                    <a:pt x="1261942" y="2507932"/>
                  </a:lnTo>
                  <a:lnTo>
                    <a:pt x="1287263" y="2640409"/>
                  </a:lnTo>
                  <a:lnTo>
                    <a:pt x="1309408" y="2773997"/>
                  </a:lnTo>
                  <a:lnTo>
                    <a:pt x="1328220" y="2908617"/>
                  </a:lnTo>
                  <a:lnTo>
                    <a:pt x="1343777" y="3044349"/>
                  </a:lnTo>
                  <a:lnTo>
                    <a:pt x="1355922" y="3181032"/>
                  </a:lnTo>
                  <a:lnTo>
                    <a:pt x="1364574" y="3318668"/>
                  </a:lnTo>
                  <a:lnTo>
                    <a:pt x="1369892" y="3457178"/>
                  </a:lnTo>
                  <a:lnTo>
                    <a:pt x="1371638" y="3596640"/>
                  </a:lnTo>
                  <a:lnTo>
                    <a:pt x="1369892" y="3736022"/>
                  </a:lnTo>
                  <a:lnTo>
                    <a:pt x="1364574" y="3874611"/>
                  </a:lnTo>
                  <a:lnTo>
                    <a:pt x="1355922" y="4012247"/>
                  </a:lnTo>
                  <a:lnTo>
                    <a:pt x="1343777" y="4148931"/>
                  </a:lnTo>
                  <a:lnTo>
                    <a:pt x="1328220" y="4284662"/>
                  </a:lnTo>
                  <a:lnTo>
                    <a:pt x="1309408" y="4419282"/>
                  </a:lnTo>
                  <a:lnTo>
                    <a:pt x="1287263" y="4552870"/>
                  </a:lnTo>
                  <a:lnTo>
                    <a:pt x="1261942" y="4685268"/>
                  </a:lnTo>
                  <a:lnTo>
                    <a:pt x="1233367" y="4816554"/>
                  </a:lnTo>
                  <a:lnTo>
                    <a:pt x="1201617" y="4946650"/>
                  </a:lnTo>
                  <a:lnTo>
                    <a:pt x="1166771" y="5075475"/>
                  </a:lnTo>
                  <a:lnTo>
                    <a:pt x="1128830" y="5202952"/>
                  </a:lnTo>
                  <a:lnTo>
                    <a:pt x="1087873" y="5329158"/>
                  </a:lnTo>
                  <a:lnTo>
                    <a:pt x="1043899" y="5453935"/>
                  </a:lnTo>
                  <a:lnTo>
                    <a:pt x="996988" y="5577363"/>
                  </a:lnTo>
                  <a:lnTo>
                    <a:pt x="947220" y="5699283"/>
                  </a:lnTo>
                  <a:lnTo>
                    <a:pt x="894515" y="5819695"/>
                  </a:lnTo>
                  <a:lnTo>
                    <a:pt x="839032" y="5938520"/>
                  </a:lnTo>
                  <a:lnTo>
                    <a:pt x="780770" y="6055836"/>
                  </a:lnTo>
                  <a:lnTo>
                    <a:pt x="719732" y="6171406"/>
                  </a:lnTo>
                  <a:lnTo>
                    <a:pt x="656073" y="6285388"/>
                  </a:lnTo>
                  <a:lnTo>
                    <a:pt x="589715" y="6397625"/>
                  </a:lnTo>
                  <a:lnTo>
                    <a:pt x="520738" y="6508115"/>
                  </a:lnTo>
                  <a:lnTo>
                    <a:pt x="449221" y="6616858"/>
                  </a:lnTo>
                  <a:lnTo>
                    <a:pt x="375164" y="6723697"/>
                  </a:lnTo>
                  <a:lnTo>
                    <a:pt x="298647" y="6828631"/>
                  </a:lnTo>
                  <a:lnTo>
                    <a:pt x="276137" y="6857996"/>
                  </a:lnTo>
                </a:path>
              </a:pathLst>
            </a:custGeom>
            <a:noFill/>
            <a:ln w="53339" cap="rnd">
              <a:solidFill>
                <a:srgbClr val="66CCFF"/>
              </a:solidFill>
              <a:prstDash val="dash"/>
            </a:ln>
          </p:spPr>
          <p:txBody>
            <a:bodyPr vert="horz" lIns="91440" tIns="45720" rIns="91440" bIns="45720" anchor="t"/>
            <a:lstStyle/>
            <a:p>
              <a:endParaRPr lang="ru-RU"/>
            </a:p>
          </p:txBody>
        </p:sp>
        <p:sp>
          <p:nvSpPr>
            <p:cNvPr id="8" name="Shape 5"/>
            <p:cNvSpPr/>
            <p:nvPr/>
          </p:nvSpPr>
          <p:spPr>
            <a:xfrm>
              <a:off x="483076" y="3596640"/>
              <a:ext cx="1095501" cy="3261355"/>
            </a:xfrm>
            <a:custGeom>
              <a:avLst/>
              <a:gdLst/>
              <a:ahLst/>
              <a:cxnLst/>
              <a:rect l="0" t="0" r="0" b="0"/>
              <a:pathLst>
                <a:path w="1095501" h="3261355">
                  <a:moveTo>
                    <a:pt x="1095501" y="3261355"/>
                  </a:moveTo>
                  <a:lnTo>
                    <a:pt x="1072991" y="3231991"/>
                  </a:lnTo>
                  <a:lnTo>
                    <a:pt x="996473" y="3127057"/>
                  </a:lnTo>
                  <a:lnTo>
                    <a:pt x="922416" y="3020218"/>
                  </a:lnTo>
                  <a:lnTo>
                    <a:pt x="850900" y="2911474"/>
                  </a:lnTo>
                  <a:lnTo>
                    <a:pt x="781923" y="2800984"/>
                  </a:lnTo>
                  <a:lnTo>
                    <a:pt x="715565" y="2688748"/>
                  </a:lnTo>
                  <a:lnTo>
                    <a:pt x="651906" y="2574766"/>
                  </a:lnTo>
                  <a:lnTo>
                    <a:pt x="590867" y="2459196"/>
                  </a:lnTo>
                  <a:lnTo>
                    <a:pt x="532606" y="2341879"/>
                  </a:lnTo>
                  <a:lnTo>
                    <a:pt x="477123" y="2223055"/>
                  </a:lnTo>
                  <a:lnTo>
                    <a:pt x="424418" y="2102643"/>
                  </a:lnTo>
                  <a:lnTo>
                    <a:pt x="374650" y="1980723"/>
                  </a:lnTo>
                  <a:lnTo>
                    <a:pt x="327739" y="1857295"/>
                  </a:lnTo>
                  <a:lnTo>
                    <a:pt x="283765" y="1732517"/>
                  </a:lnTo>
                  <a:lnTo>
                    <a:pt x="242808" y="1606311"/>
                  </a:lnTo>
                  <a:lnTo>
                    <a:pt x="204866" y="1478835"/>
                  </a:lnTo>
                  <a:lnTo>
                    <a:pt x="170021" y="1350009"/>
                  </a:lnTo>
                  <a:lnTo>
                    <a:pt x="138271" y="1219914"/>
                  </a:lnTo>
                  <a:lnTo>
                    <a:pt x="109696" y="1088628"/>
                  </a:lnTo>
                  <a:lnTo>
                    <a:pt x="84375" y="956230"/>
                  </a:lnTo>
                  <a:lnTo>
                    <a:pt x="62229" y="822642"/>
                  </a:lnTo>
                  <a:lnTo>
                    <a:pt x="43418" y="688022"/>
                  </a:lnTo>
                  <a:lnTo>
                    <a:pt x="27860" y="552291"/>
                  </a:lnTo>
                  <a:lnTo>
                    <a:pt x="15716" y="415607"/>
                  </a:lnTo>
                  <a:lnTo>
                    <a:pt x="7064" y="277971"/>
                  </a:lnTo>
                  <a:lnTo>
                    <a:pt x="1746" y="139382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53339" cap="rnd">
              <a:solidFill>
                <a:srgbClr val="66CCFF"/>
              </a:solidFill>
              <a:prstDash val="dash"/>
            </a:ln>
          </p:spPr>
          <p:txBody>
            <a:bodyPr vert="horz" lIns="91440" tIns="45720" rIns="91440" bIns="45720" anchor="t"/>
            <a:lstStyle/>
            <a:p>
              <a:endParaRPr lang="ru-RU"/>
            </a:p>
          </p:txBody>
        </p:sp>
        <p:sp>
          <p:nvSpPr>
            <p:cNvPr id="9" name="Shape 6"/>
            <p:cNvSpPr/>
            <p:nvPr/>
          </p:nvSpPr>
          <p:spPr>
            <a:xfrm>
              <a:off x="0" y="0"/>
              <a:ext cx="1199886" cy="3560762"/>
            </a:xfrm>
            <a:custGeom>
              <a:avLst/>
              <a:gdLst/>
              <a:ahLst/>
              <a:cxnLst/>
              <a:rect l="0" t="0" r="0" b="0"/>
              <a:pathLst>
                <a:path w="1199886" h="3560762">
                  <a:moveTo>
                    <a:pt x="0" y="3560762"/>
                  </a:moveTo>
                  <a:lnTo>
                    <a:pt x="1904" y="3408918"/>
                  </a:lnTo>
                  <a:lnTo>
                    <a:pt x="7620" y="3257946"/>
                  </a:lnTo>
                  <a:lnTo>
                    <a:pt x="17145" y="3108087"/>
                  </a:lnTo>
                  <a:lnTo>
                    <a:pt x="30400" y="2959179"/>
                  </a:lnTo>
                  <a:lnTo>
                    <a:pt x="47307" y="2811383"/>
                  </a:lnTo>
                  <a:lnTo>
                    <a:pt x="67786" y="2664698"/>
                  </a:lnTo>
                  <a:lnTo>
                    <a:pt x="91916" y="2519203"/>
                  </a:lnTo>
                  <a:lnTo>
                    <a:pt x="119538" y="2374900"/>
                  </a:lnTo>
                  <a:lnTo>
                    <a:pt x="150653" y="2231945"/>
                  </a:lnTo>
                  <a:lnTo>
                    <a:pt x="185261" y="2090261"/>
                  </a:lnTo>
                  <a:lnTo>
                    <a:pt x="223202" y="1949926"/>
                  </a:lnTo>
                  <a:lnTo>
                    <a:pt x="264556" y="1811020"/>
                  </a:lnTo>
                  <a:lnTo>
                    <a:pt x="309165" y="1673621"/>
                  </a:lnTo>
                  <a:lnTo>
                    <a:pt x="357028" y="1537652"/>
                  </a:lnTo>
                  <a:lnTo>
                    <a:pt x="408146" y="1403270"/>
                  </a:lnTo>
                  <a:lnTo>
                    <a:pt x="462438" y="1270396"/>
                  </a:lnTo>
                  <a:lnTo>
                    <a:pt x="519826" y="1139269"/>
                  </a:lnTo>
                  <a:lnTo>
                    <a:pt x="580231" y="1009808"/>
                  </a:lnTo>
                  <a:lnTo>
                    <a:pt x="643731" y="882015"/>
                  </a:lnTo>
                  <a:lnTo>
                    <a:pt x="710247" y="756046"/>
                  </a:lnTo>
                  <a:lnTo>
                    <a:pt x="779621" y="631904"/>
                  </a:lnTo>
                  <a:lnTo>
                    <a:pt x="851931" y="509666"/>
                  </a:lnTo>
                  <a:lnTo>
                    <a:pt x="927020" y="389334"/>
                  </a:lnTo>
                  <a:lnTo>
                    <a:pt x="1004966" y="270907"/>
                  </a:lnTo>
                  <a:lnTo>
                    <a:pt x="1085611" y="154543"/>
                  </a:lnTo>
                  <a:lnTo>
                    <a:pt x="1169034" y="40243"/>
                  </a:lnTo>
                  <a:lnTo>
                    <a:pt x="1199886" y="0"/>
                  </a:lnTo>
                </a:path>
              </a:pathLst>
            </a:custGeom>
            <a:noFill/>
            <a:ln w="53339" cap="rnd">
              <a:solidFill>
                <a:srgbClr val="FFFFFF"/>
              </a:solidFill>
              <a:prstDash val="dash"/>
            </a:ln>
          </p:spPr>
          <p:txBody>
            <a:bodyPr vert="horz" lIns="91440" tIns="45720" rIns="91440" bIns="45720" anchor="t"/>
            <a:lstStyle/>
            <a:p>
              <a:endParaRPr lang="ru-RU"/>
            </a:p>
          </p:txBody>
        </p:sp>
        <p:sp>
          <p:nvSpPr>
            <p:cNvPr id="10" name="Shape 7"/>
            <p:cNvSpPr/>
            <p:nvPr/>
          </p:nvSpPr>
          <p:spPr>
            <a:xfrm>
              <a:off x="10568488" y="0"/>
              <a:ext cx="1199807" cy="6857996"/>
            </a:xfrm>
            <a:custGeom>
              <a:avLst/>
              <a:gdLst/>
              <a:ahLst/>
              <a:cxnLst/>
              <a:rect l="0" t="0" r="0" b="0"/>
              <a:pathLst>
                <a:path w="1199807" h="6857996">
                  <a:moveTo>
                    <a:pt x="0" y="0"/>
                  </a:moveTo>
                  <a:lnTo>
                    <a:pt x="30851" y="40243"/>
                  </a:lnTo>
                  <a:lnTo>
                    <a:pt x="114195" y="154543"/>
                  </a:lnTo>
                  <a:lnTo>
                    <a:pt x="194919" y="270907"/>
                  </a:lnTo>
                  <a:lnTo>
                    <a:pt x="272787" y="389334"/>
                  </a:lnTo>
                  <a:lnTo>
                    <a:pt x="347954" y="509666"/>
                  </a:lnTo>
                  <a:lnTo>
                    <a:pt x="420265" y="631904"/>
                  </a:lnTo>
                  <a:lnTo>
                    <a:pt x="489639" y="756046"/>
                  </a:lnTo>
                  <a:lnTo>
                    <a:pt x="556076" y="882015"/>
                  </a:lnTo>
                  <a:lnTo>
                    <a:pt x="619576" y="1009808"/>
                  </a:lnTo>
                  <a:lnTo>
                    <a:pt x="680060" y="1139269"/>
                  </a:lnTo>
                  <a:lnTo>
                    <a:pt x="737448" y="1270396"/>
                  </a:lnTo>
                  <a:lnTo>
                    <a:pt x="791660" y="1403270"/>
                  </a:lnTo>
                  <a:lnTo>
                    <a:pt x="842778" y="1537652"/>
                  </a:lnTo>
                  <a:lnTo>
                    <a:pt x="890641" y="1673621"/>
                  </a:lnTo>
                  <a:lnTo>
                    <a:pt x="935250" y="1811020"/>
                  </a:lnTo>
                  <a:lnTo>
                    <a:pt x="976604" y="1949926"/>
                  </a:lnTo>
                  <a:lnTo>
                    <a:pt x="1014546" y="2090261"/>
                  </a:lnTo>
                  <a:lnTo>
                    <a:pt x="1049153" y="2231945"/>
                  </a:lnTo>
                  <a:lnTo>
                    <a:pt x="1080268" y="2374900"/>
                  </a:lnTo>
                  <a:lnTo>
                    <a:pt x="1107891" y="2519203"/>
                  </a:lnTo>
                  <a:lnTo>
                    <a:pt x="1132021" y="2664698"/>
                  </a:lnTo>
                  <a:lnTo>
                    <a:pt x="1152500" y="2811383"/>
                  </a:lnTo>
                  <a:lnTo>
                    <a:pt x="1169406" y="2959179"/>
                  </a:lnTo>
                  <a:lnTo>
                    <a:pt x="1182662" y="3108087"/>
                  </a:lnTo>
                  <a:lnTo>
                    <a:pt x="1192187" y="3257946"/>
                  </a:lnTo>
                  <a:lnTo>
                    <a:pt x="1197902" y="3408918"/>
                  </a:lnTo>
                  <a:lnTo>
                    <a:pt x="1199807" y="3560762"/>
                  </a:lnTo>
                  <a:lnTo>
                    <a:pt x="1197902" y="3712606"/>
                  </a:lnTo>
                  <a:lnTo>
                    <a:pt x="1192187" y="3863578"/>
                  </a:lnTo>
                  <a:lnTo>
                    <a:pt x="1182662" y="4013517"/>
                  </a:lnTo>
                  <a:lnTo>
                    <a:pt x="1169406" y="4162425"/>
                  </a:lnTo>
                  <a:lnTo>
                    <a:pt x="1152500" y="4310221"/>
                  </a:lnTo>
                  <a:lnTo>
                    <a:pt x="1132021" y="4456906"/>
                  </a:lnTo>
                  <a:lnTo>
                    <a:pt x="1107891" y="4602400"/>
                  </a:lnTo>
                  <a:lnTo>
                    <a:pt x="1080268" y="4746625"/>
                  </a:lnTo>
                  <a:lnTo>
                    <a:pt x="1049153" y="4889658"/>
                  </a:lnTo>
                  <a:lnTo>
                    <a:pt x="1014546" y="5031343"/>
                  </a:lnTo>
                  <a:lnTo>
                    <a:pt x="976604" y="5171678"/>
                  </a:lnTo>
                  <a:lnTo>
                    <a:pt x="935250" y="5310584"/>
                  </a:lnTo>
                  <a:lnTo>
                    <a:pt x="890641" y="5447982"/>
                  </a:lnTo>
                  <a:lnTo>
                    <a:pt x="842778" y="5583951"/>
                  </a:lnTo>
                  <a:lnTo>
                    <a:pt x="791660" y="5718333"/>
                  </a:lnTo>
                  <a:lnTo>
                    <a:pt x="737448" y="5851128"/>
                  </a:lnTo>
                  <a:lnTo>
                    <a:pt x="680060" y="5982334"/>
                  </a:lnTo>
                  <a:lnTo>
                    <a:pt x="619576" y="6111795"/>
                  </a:lnTo>
                  <a:lnTo>
                    <a:pt x="556076" y="6239589"/>
                  </a:lnTo>
                  <a:lnTo>
                    <a:pt x="489639" y="6365557"/>
                  </a:lnTo>
                  <a:lnTo>
                    <a:pt x="420265" y="6489700"/>
                  </a:lnTo>
                  <a:lnTo>
                    <a:pt x="347954" y="6611937"/>
                  </a:lnTo>
                  <a:lnTo>
                    <a:pt x="272787" y="6732269"/>
                  </a:lnTo>
                  <a:lnTo>
                    <a:pt x="194919" y="6850697"/>
                  </a:lnTo>
                  <a:lnTo>
                    <a:pt x="189856" y="6857996"/>
                  </a:lnTo>
                </a:path>
              </a:pathLst>
            </a:custGeom>
            <a:noFill/>
            <a:ln w="53339" cap="rnd">
              <a:solidFill>
                <a:srgbClr val="FFFFFF"/>
              </a:solidFill>
              <a:prstDash val="dash"/>
            </a:ln>
          </p:spPr>
          <p:txBody>
            <a:bodyPr vert="horz" lIns="91440" tIns="45720" rIns="91440" bIns="45720" anchor="t"/>
            <a:lstStyle/>
            <a:p>
              <a:endParaRPr lang="ru-RU"/>
            </a:p>
          </p:txBody>
        </p:sp>
        <p:sp>
          <p:nvSpPr>
            <p:cNvPr id="11" name="Shape 8"/>
            <p:cNvSpPr/>
            <p:nvPr/>
          </p:nvSpPr>
          <p:spPr>
            <a:xfrm>
              <a:off x="0" y="3560762"/>
              <a:ext cx="1010025" cy="3297233"/>
            </a:xfrm>
            <a:custGeom>
              <a:avLst/>
              <a:gdLst/>
              <a:ahLst/>
              <a:cxnLst/>
              <a:rect l="0" t="0" r="0" b="0"/>
              <a:pathLst>
                <a:path w="1010025" h="3297233">
                  <a:moveTo>
                    <a:pt x="1010025" y="3297233"/>
                  </a:moveTo>
                  <a:lnTo>
                    <a:pt x="1004966" y="3289934"/>
                  </a:lnTo>
                  <a:lnTo>
                    <a:pt x="927020" y="3171507"/>
                  </a:lnTo>
                  <a:lnTo>
                    <a:pt x="851931" y="3051175"/>
                  </a:lnTo>
                  <a:lnTo>
                    <a:pt x="779621" y="2928937"/>
                  </a:lnTo>
                  <a:lnTo>
                    <a:pt x="710247" y="2804795"/>
                  </a:lnTo>
                  <a:lnTo>
                    <a:pt x="643731" y="2678826"/>
                  </a:lnTo>
                  <a:lnTo>
                    <a:pt x="580231" y="2551033"/>
                  </a:lnTo>
                  <a:lnTo>
                    <a:pt x="519826" y="2421572"/>
                  </a:lnTo>
                  <a:lnTo>
                    <a:pt x="462438" y="2290365"/>
                  </a:lnTo>
                  <a:lnTo>
                    <a:pt x="408146" y="2157571"/>
                  </a:lnTo>
                  <a:lnTo>
                    <a:pt x="357028" y="2023189"/>
                  </a:lnTo>
                  <a:lnTo>
                    <a:pt x="309165" y="1887220"/>
                  </a:lnTo>
                  <a:lnTo>
                    <a:pt x="264556" y="1749821"/>
                  </a:lnTo>
                  <a:lnTo>
                    <a:pt x="223202" y="1610915"/>
                  </a:lnTo>
                  <a:lnTo>
                    <a:pt x="185261" y="1470580"/>
                  </a:lnTo>
                  <a:lnTo>
                    <a:pt x="150653" y="1328896"/>
                  </a:lnTo>
                  <a:lnTo>
                    <a:pt x="119538" y="1185862"/>
                  </a:lnTo>
                  <a:lnTo>
                    <a:pt x="91916" y="1041638"/>
                  </a:lnTo>
                  <a:lnTo>
                    <a:pt x="67786" y="896143"/>
                  </a:lnTo>
                  <a:lnTo>
                    <a:pt x="47307" y="749458"/>
                  </a:lnTo>
                  <a:lnTo>
                    <a:pt x="30400" y="601662"/>
                  </a:lnTo>
                  <a:lnTo>
                    <a:pt x="17145" y="452755"/>
                  </a:lnTo>
                  <a:lnTo>
                    <a:pt x="7620" y="302815"/>
                  </a:lnTo>
                  <a:lnTo>
                    <a:pt x="1904" y="151844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53339" cap="rnd">
              <a:solidFill>
                <a:srgbClr val="FFFFFF"/>
              </a:solidFill>
              <a:prstDash val="dash"/>
            </a:ln>
          </p:spPr>
          <p:txBody>
            <a:bodyPr vert="horz" lIns="91440" tIns="45720" rIns="91440" bIns="45720" anchor="t"/>
            <a:lstStyle/>
            <a:p>
              <a:endParaRPr lang="ru-RU"/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867378" y="3244334"/>
            <a:ext cx="77370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latin typeface="Cambria" panose="02040503050406030204" pitchFamily="18" charset="0"/>
              </a:rPr>
              <a:t>Герои нашего </a:t>
            </a:r>
            <a:r>
              <a:rPr lang="ru-RU" sz="5400" b="1" dirty="0" smtClean="0">
                <a:latin typeface="Cambria" panose="02040503050406030204" pitchFamily="18" charset="0"/>
              </a:rPr>
              <a:t>времени – Герои России</a:t>
            </a:r>
            <a:endParaRPr lang="ru-RU" sz="54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83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drawingObject165"/>
          <p:cNvGrpSpPr/>
          <p:nvPr/>
        </p:nvGrpSpPr>
        <p:grpSpPr>
          <a:xfrm>
            <a:off x="5868144" y="1268759"/>
            <a:ext cx="3168352" cy="5328593"/>
            <a:chOff x="0" y="0"/>
            <a:chExt cx="3853433" cy="6857998"/>
          </a:xfrm>
          <a:noFill/>
        </p:grpSpPr>
        <p:sp>
          <p:nvSpPr>
            <p:cNvPr id="26" name="Shape 166"/>
            <p:cNvSpPr/>
            <p:nvPr/>
          </p:nvSpPr>
          <p:spPr>
            <a:xfrm>
              <a:off x="0" y="6211061"/>
              <a:ext cx="3853433" cy="0"/>
            </a:xfrm>
            <a:custGeom>
              <a:avLst/>
              <a:gdLst/>
              <a:ahLst/>
              <a:cxnLst/>
              <a:rect l="0" t="0" r="0" b="0"/>
              <a:pathLst>
                <a:path w="3853433">
                  <a:moveTo>
                    <a:pt x="0" y="0"/>
                  </a:moveTo>
                  <a:lnTo>
                    <a:pt x="3853433" y="0"/>
                  </a:lnTo>
                </a:path>
              </a:pathLst>
            </a:custGeom>
            <a:noFill/>
            <a:ln w="53339" cap="rnd">
              <a:solidFill>
                <a:srgbClr val="00CC66"/>
              </a:solidFill>
              <a:prstDash val="dash"/>
            </a:ln>
          </p:spPr>
          <p:txBody>
            <a:bodyPr vert="horz" lIns="91440" tIns="45720" rIns="91440" bIns="45720" anchor="t"/>
            <a:lstStyle/>
            <a:p>
              <a:endParaRPr lang="ru-RU"/>
            </a:p>
          </p:txBody>
        </p:sp>
        <p:sp>
          <p:nvSpPr>
            <p:cNvPr id="27" name="Shape 167"/>
            <p:cNvSpPr/>
            <p:nvPr/>
          </p:nvSpPr>
          <p:spPr>
            <a:xfrm>
              <a:off x="861059" y="6453378"/>
              <a:ext cx="2992373" cy="0"/>
            </a:xfrm>
            <a:custGeom>
              <a:avLst/>
              <a:gdLst/>
              <a:ahLst/>
              <a:cxnLst/>
              <a:rect l="0" t="0" r="0" b="0"/>
              <a:pathLst>
                <a:path w="2992373">
                  <a:moveTo>
                    <a:pt x="0" y="0"/>
                  </a:moveTo>
                  <a:lnTo>
                    <a:pt x="2992373" y="0"/>
                  </a:lnTo>
                </a:path>
              </a:pathLst>
            </a:custGeom>
            <a:noFill/>
            <a:ln w="53339" cap="rnd">
              <a:solidFill>
                <a:srgbClr val="000000"/>
              </a:solidFill>
              <a:prstDash val="dash"/>
            </a:ln>
          </p:spPr>
          <p:txBody>
            <a:bodyPr vert="horz" lIns="91440" tIns="45720" rIns="91440" bIns="45720" anchor="t"/>
            <a:lstStyle/>
            <a:p>
              <a:endParaRPr lang="ru-RU"/>
            </a:p>
          </p:txBody>
        </p:sp>
        <p:sp>
          <p:nvSpPr>
            <p:cNvPr id="28" name="Shape 168"/>
            <p:cNvSpPr/>
            <p:nvPr/>
          </p:nvSpPr>
          <p:spPr>
            <a:xfrm>
              <a:off x="687323" y="5945885"/>
              <a:ext cx="3166109" cy="0"/>
            </a:xfrm>
            <a:custGeom>
              <a:avLst/>
              <a:gdLst/>
              <a:ahLst/>
              <a:cxnLst/>
              <a:rect l="0" t="0" r="0" b="0"/>
              <a:pathLst>
                <a:path w="3166109">
                  <a:moveTo>
                    <a:pt x="0" y="0"/>
                  </a:moveTo>
                  <a:lnTo>
                    <a:pt x="3166109" y="0"/>
                  </a:lnTo>
                </a:path>
              </a:pathLst>
            </a:custGeom>
            <a:noFill/>
            <a:ln w="53339" cap="rnd">
              <a:solidFill>
                <a:srgbClr val="000000"/>
              </a:solidFill>
              <a:prstDash val="dash"/>
            </a:ln>
          </p:spPr>
          <p:txBody>
            <a:bodyPr vert="horz" lIns="91440" tIns="45720" rIns="91440" bIns="45720" anchor="t"/>
            <a:lstStyle/>
            <a:p>
              <a:endParaRPr lang="ru-RU"/>
            </a:p>
          </p:txBody>
        </p:sp>
        <p:sp>
          <p:nvSpPr>
            <p:cNvPr id="29" name="Shape 169"/>
            <p:cNvSpPr/>
            <p:nvPr/>
          </p:nvSpPr>
          <p:spPr>
            <a:xfrm>
              <a:off x="2131312" y="0"/>
              <a:ext cx="1722121" cy="2074148"/>
            </a:xfrm>
            <a:custGeom>
              <a:avLst/>
              <a:gdLst/>
              <a:ahLst/>
              <a:cxnLst/>
              <a:rect l="0" t="0" r="0" b="0"/>
              <a:pathLst>
                <a:path w="1722121" h="2074148">
                  <a:moveTo>
                    <a:pt x="156987" y="0"/>
                  </a:moveTo>
                  <a:lnTo>
                    <a:pt x="140336" y="32543"/>
                  </a:lnTo>
                  <a:lnTo>
                    <a:pt x="111839" y="95647"/>
                  </a:lnTo>
                  <a:lnTo>
                    <a:pt x="86361" y="160258"/>
                  </a:lnTo>
                  <a:lnTo>
                    <a:pt x="63977" y="226457"/>
                  </a:lnTo>
                  <a:lnTo>
                    <a:pt x="44847" y="294005"/>
                  </a:lnTo>
                  <a:lnTo>
                    <a:pt x="28893" y="362902"/>
                  </a:lnTo>
                  <a:lnTo>
                    <a:pt x="16431" y="433070"/>
                  </a:lnTo>
                  <a:lnTo>
                    <a:pt x="7382" y="504348"/>
                  </a:lnTo>
                  <a:lnTo>
                    <a:pt x="1826" y="576660"/>
                  </a:lnTo>
                  <a:lnTo>
                    <a:pt x="0" y="649922"/>
                  </a:lnTo>
                  <a:lnTo>
                    <a:pt x="1826" y="723186"/>
                  </a:lnTo>
                  <a:lnTo>
                    <a:pt x="7382" y="795496"/>
                  </a:lnTo>
                  <a:lnTo>
                    <a:pt x="16431" y="866775"/>
                  </a:lnTo>
                  <a:lnTo>
                    <a:pt x="28893" y="936942"/>
                  </a:lnTo>
                  <a:lnTo>
                    <a:pt x="44847" y="1005840"/>
                  </a:lnTo>
                  <a:lnTo>
                    <a:pt x="63977" y="1073388"/>
                  </a:lnTo>
                  <a:lnTo>
                    <a:pt x="86361" y="1139587"/>
                  </a:lnTo>
                  <a:lnTo>
                    <a:pt x="111839" y="1204277"/>
                  </a:lnTo>
                  <a:lnTo>
                    <a:pt x="140336" y="1267381"/>
                  </a:lnTo>
                  <a:lnTo>
                    <a:pt x="171768" y="1328737"/>
                  </a:lnTo>
                  <a:lnTo>
                    <a:pt x="206058" y="1388427"/>
                  </a:lnTo>
                  <a:lnTo>
                    <a:pt x="243127" y="1446212"/>
                  </a:lnTo>
                  <a:lnTo>
                    <a:pt x="282815" y="1502013"/>
                  </a:lnTo>
                  <a:lnTo>
                    <a:pt x="325041" y="1555829"/>
                  </a:lnTo>
                  <a:lnTo>
                    <a:pt x="369808" y="1607502"/>
                  </a:lnTo>
                  <a:lnTo>
                    <a:pt x="416959" y="1656953"/>
                  </a:lnTo>
                  <a:lnTo>
                    <a:pt x="466328" y="1704181"/>
                  </a:lnTo>
                  <a:lnTo>
                    <a:pt x="518002" y="1748869"/>
                  </a:lnTo>
                  <a:lnTo>
                    <a:pt x="571740" y="1791176"/>
                  </a:lnTo>
                  <a:lnTo>
                    <a:pt x="627619" y="1830863"/>
                  </a:lnTo>
                  <a:lnTo>
                    <a:pt x="685324" y="1867932"/>
                  </a:lnTo>
                  <a:lnTo>
                    <a:pt x="744935" y="1902222"/>
                  </a:lnTo>
                  <a:lnTo>
                    <a:pt x="806292" y="1933733"/>
                  </a:lnTo>
                  <a:lnTo>
                    <a:pt x="869396" y="1962229"/>
                  </a:lnTo>
                  <a:lnTo>
                    <a:pt x="934006" y="1987708"/>
                  </a:lnTo>
                  <a:lnTo>
                    <a:pt x="1000126" y="2010093"/>
                  </a:lnTo>
                  <a:lnTo>
                    <a:pt x="1067675" y="2029301"/>
                  </a:lnTo>
                  <a:lnTo>
                    <a:pt x="1136570" y="2045176"/>
                  </a:lnTo>
                  <a:lnTo>
                    <a:pt x="1206659" y="2057718"/>
                  </a:lnTo>
                  <a:lnTo>
                    <a:pt x="1277858" y="2066767"/>
                  </a:lnTo>
                  <a:lnTo>
                    <a:pt x="1350170" y="2072323"/>
                  </a:lnTo>
                  <a:lnTo>
                    <a:pt x="1423434" y="2074148"/>
                  </a:lnTo>
                  <a:lnTo>
                    <a:pt x="1496696" y="2072323"/>
                  </a:lnTo>
                  <a:lnTo>
                    <a:pt x="1569006" y="2066767"/>
                  </a:lnTo>
                  <a:lnTo>
                    <a:pt x="1640206" y="2057718"/>
                  </a:lnTo>
                  <a:lnTo>
                    <a:pt x="1710294" y="2045176"/>
                  </a:lnTo>
                  <a:lnTo>
                    <a:pt x="1722121" y="2042450"/>
                  </a:lnTo>
                  <a:lnTo>
                    <a:pt x="1722121" y="0"/>
                  </a:lnTo>
                  <a:lnTo>
                    <a:pt x="156987" y="0"/>
                  </a:lnTo>
                  <a:close/>
                </a:path>
              </a:pathLst>
            </a:custGeom>
            <a:solidFill>
              <a:srgbClr val="66CCFF"/>
            </a:solidFill>
          </p:spPr>
          <p:txBody>
            <a:bodyPr vert="horz" lIns="91440" tIns="45720" rIns="91440" bIns="45720" anchor="t"/>
            <a:lstStyle/>
            <a:p>
              <a:endParaRPr lang="ru-RU"/>
            </a:p>
          </p:txBody>
        </p:sp>
        <p:sp>
          <p:nvSpPr>
            <p:cNvPr id="30" name="Shape 170"/>
            <p:cNvSpPr/>
            <p:nvPr/>
          </p:nvSpPr>
          <p:spPr>
            <a:xfrm>
              <a:off x="1096517" y="1842515"/>
              <a:ext cx="2756916" cy="2601468"/>
            </a:xfrm>
            <a:custGeom>
              <a:avLst/>
              <a:gdLst/>
              <a:ahLst/>
              <a:cxnLst/>
              <a:rect l="0" t="0" r="0" b="0"/>
              <a:pathLst>
                <a:path w="2756916" h="2601468">
                  <a:moveTo>
                    <a:pt x="650367" y="0"/>
                  </a:moveTo>
                  <a:lnTo>
                    <a:pt x="0" y="1300734"/>
                  </a:lnTo>
                  <a:lnTo>
                    <a:pt x="650367" y="2601468"/>
                  </a:lnTo>
                  <a:lnTo>
                    <a:pt x="2367153" y="2601468"/>
                  </a:lnTo>
                  <a:lnTo>
                    <a:pt x="2756916" y="1821942"/>
                  </a:lnTo>
                  <a:lnTo>
                    <a:pt x="2756916" y="779526"/>
                  </a:lnTo>
                  <a:lnTo>
                    <a:pt x="2367153" y="0"/>
                  </a:lnTo>
                  <a:lnTo>
                    <a:pt x="650367" y="0"/>
                  </a:lnTo>
                  <a:close/>
                </a:path>
              </a:pathLst>
            </a:custGeom>
            <a:solidFill>
              <a:srgbClr val="00CC66"/>
            </a:solidFill>
          </p:spPr>
          <p:txBody>
            <a:bodyPr vert="horz" lIns="91440" tIns="45720" rIns="91440" bIns="45720" anchor="t"/>
            <a:lstStyle/>
            <a:p>
              <a:endParaRPr lang="ru-RU"/>
            </a:p>
          </p:txBody>
        </p:sp>
        <p:sp>
          <p:nvSpPr>
            <p:cNvPr id="31" name="Shape 171"/>
            <p:cNvSpPr/>
            <p:nvPr/>
          </p:nvSpPr>
          <p:spPr>
            <a:xfrm>
              <a:off x="1687829" y="2424429"/>
              <a:ext cx="2165604" cy="947166"/>
            </a:xfrm>
            <a:custGeom>
              <a:avLst/>
              <a:gdLst/>
              <a:ahLst/>
              <a:cxnLst/>
              <a:rect l="0" t="0" r="0" b="0"/>
              <a:pathLst>
                <a:path w="2165604" h="947166">
                  <a:moveTo>
                    <a:pt x="2165604" y="603610"/>
                  </a:moveTo>
                  <a:lnTo>
                    <a:pt x="1152779" y="710438"/>
                  </a:lnTo>
                  <a:lnTo>
                    <a:pt x="1177797" y="947166"/>
                  </a:lnTo>
                  <a:lnTo>
                    <a:pt x="0" y="592454"/>
                  </a:lnTo>
                  <a:lnTo>
                    <a:pt x="1077976" y="0"/>
                  </a:lnTo>
                  <a:lnTo>
                    <a:pt x="1102868" y="236728"/>
                  </a:lnTo>
                  <a:lnTo>
                    <a:pt x="2165604" y="124697"/>
                  </a:lnTo>
                </a:path>
              </a:pathLst>
            </a:custGeom>
            <a:noFill/>
            <a:ln w="41275" cap="flat">
              <a:solidFill>
                <a:srgbClr val="FFFFFF"/>
              </a:solidFill>
              <a:prstDash val="dash"/>
            </a:ln>
          </p:spPr>
          <p:txBody>
            <a:bodyPr vert="horz" lIns="91440" tIns="45720" rIns="91440" bIns="45720" anchor="t"/>
            <a:lstStyle/>
            <a:p>
              <a:endParaRPr lang="ru-RU"/>
            </a:p>
          </p:txBody>
        </p:sp>
        <p:sp>
          <p:nvSpPr>
            <p:cNvPr id="32" name="Shape 172"/>
            <p:cNvSpPr/>
            <p:nvPr/>
          </p:nvSpPr>
          <p:spPr>
            <a:xfrm>
              <a:off x="1619250" y="3578352"/>
              <a:ext cx="2234183" cy="3279646"/>
            </a:xfrm>
            <a:custGeom>
              <a:avLst/>
              <a:gdLst/>
              <a:ahLst/>
              <a:cxnLst/>
              <a:rect l="0" t="0" r="0" b="0"/>
              <a:pathLst>
                <a:path w="2234183" h="3279646">
                  <a:moveTo>
                    <a:pt x="1763267" y="0"/>
                  </a:moveTo>
                  <a:lnTo>
                    <a:pt x="0" y="1763267"/>
                  </a:lnTo>
                  <a:lnTo>
                    <a:pt x="1516378" y="3279646"/>
                  </a:lnTo>
                  <a:lnTo>
                    <a:pt x="2010157" y="3279646"/>
                  </a:lnTo>
                  <a:lnTo>
                    <a:pt x="2234183" y="3055619"/>
                  </a:lnTo>
                  <a:lnTo>
                    <a:pt x="2234183" y="470915"/>
                  </a:lnTo>
                  <a:lnTo>
                    <a:pt x="1763267" y="0"/>
                  </a:lnTo>
                  <a:close/>
                </a:path>
              </a:pathLst>
            </a:custGeom>
            <a:solidFill>
              <a:srgbClr val="66CCFF"/>
            </a:solidFill>
          </p:spPr>
          <p:txBody>
            <a:bodyPr vert="horz" lIns="91440" tIns="45720" rIns="91440" bIns="45720" anchor="t"/>
            <a:lstStyle/>
            <a:p>
              <a:endParaRPr lang="ru-RU"/>
            </a:p>
          </p:txBody>
        </p:sp>
        <p:sp>
          <p:nvSpPr>
            <p:cNvPr id="33" name="Shape 173"/>
            <p:cNvSpPr/>
            <p:nvPr/>
          </p:nvSpPr>
          <p:spPr>
            <a:xfrm>
              <a:off x="646176" y="1329690"/>
              <a:ext cx="3207257" cy="1778507"/>
            </a:xfrm>
            <a:custGeom>
              <a:avLst/>
              <a:gdLst/>
              <a:ahLst/>
              <a:cxnLst/>
              <a:rect l="0" t="0" r="0" b="0"/>
              <a:pathLst>
                <a:path w="3207257" h="1778507">
                  <a:moveTo>
                    <a:pt x="0" y="1778507"/>
                  </a:moveTo>
                  <a:lnTo>
                    <a:pt x="889253" y="0"/>
                  </a:lnTo>
                  <a:lnTo>
                    <a:pt x="3207257" y="0"/>
                  </a:lnTo>
                </a:path>
              </a:pathLst>
            </a:custGeom>
            <a:noFill/>
            <a:ln w="35051" cap="flat">
              <a:solidFill>
                <a:srgbClr val="66CCFF"/>
              </a:solidFill>
              <a:prstDash val="solid"/>
            </a:ln>
          </p:spPr>
          <p:txBody>
            <a:bodyPr vert="horz" lIns="91440" tIns="45720" rIns="91440" bIns="45720" anchor="t"/>
            <a:lstStyle/>
            <a:p>
              <a:endParaRPr lang="ru-RU"/>
            </a:p>
          </p:txBody>
        </p:sp>
        <p:sp>
          <p:nvSpPr>
            <p:cNvPr id="34" name="Shape 174"/>
            <p:cNvSpPr/>
            <p:nvPr/>
          </p:nvSpPr>
          <p:spPr>
            <a:xfrm>
              <a:off x="646176" y="3108197"/>
              <a:ext cx="3207257" cy="1778508"/>
            </a:xfrm>
            <a:custGeom>
              <a:avLst/>
              <a:gdLst/>
              <a:ahLst/>
              <a:cxnLst/>
              <a:rect l="0" t="0" r="0" b="0"/>
              <a:pathLst>
                <a:path w="3207257" h="1778508">
                  <a:moveTo>
                    <a:pt x="3207257" y="1778508"/>
                  </a:moveTo>
                  <a:lnTo>
                    <a:pt x="889253" y="1778508"/>
                  </a:lnTo>
                  <a:lnTo>
                    <a:pt x="0" y="0"/>
                  </a:lnTo>
                </a:path>
              </a:pathLst>
            </a:custGeom>
            <a:noFill/>
            <a:ln w="35051" cap="flat">
              <a:solidFill>
                <a:srgbClr val="66CCFF"/>
              </a:solidFill>
              <a:prstDash val="solid"/>
            </a:ln>
          </p:spPr>
          <p:txBody>
            <a:bodyPr vert="horz" lIns="91440" tIns="45720" rIns="91440" bIns="45720" anchor="t"/>
            <a:lstStyle/>
            <a:p>
              <a:endParaRPr lang="ru-RU"/>
            </a:p>
          </p:txBody>
        </p:sp>
        <p:sp>
          <p:nvSpPr>
            <p:cNvPr id="35" name="Shape 175"/>
            <p:cNvSpPr/>
            <p:nvPr/>
          </p:nvSpPr>
          <p:spPr>
            <a:xfrm>
              <a:off x="1821179" y="3804666"/>
              <a:ext cx="2032254" cy="1538477"/>
            </a:xfrm>
            <a:custGeom>
              <a:avLst/>
              <a:gdLst/>
              <a:ahLst/>
              <a:cxnLst/>
              <a:rect l="0" t="0" r="0" b="0"/>
              <a:pathLst>
                <a:path w="2032254" h="1538477">
                  <a:moveTo>
                    <a:pt x="0" y="1538477"/>
                  </a:moveTo>
                  <a:lnTo>
                    <a:pt x="1538478" y="0"/>
                  </a:lnTo>
                  <a:lnTo>
                    <a:pt x="2032254" y="493775"/>
                  </a:lnTo>
                </a:path>
              </a:pathLst>
            </a:custGeom>
            <a:noFill/>
            <a:ln w="38100" cap="flat">
              <a:solidFill>
                <a:srgbClr val="FFFFFF"/>
              </a:solidFill>
              <a:prstDash val="dash"/>
            </a:ln>
          </p:spPr>
          <p:txBody>
            <a:bodyPr vert="horz" lIns="91440" tIns="45720" rIns="91440" bIns="45720" anchor="t"/>
            <a:lstStyle/>
            <a:p>
              <a:endParaRPr lang="ru-RU"/>
            </a:p>
          </p:txBody>
        </p:sp>
        <p:sp>
          <p:nvSpPr>
            <p:cNvPr id="36" name="Shape 176"/>
            <p:cNvSpPr/>
            <p:nvPr/>
          </p:nvSpPr>
          <p:spPr>
            <a:xfrm>
              <a:off x="3383281" y="6387845"/>
              <a:ext cx="470152" cy="470152"/>
            </a:xfrm>
            <a:custGeom>
              <a:avLst/>
              <a:gdLst/>
              <a:ahLst/>
              <a:cxnLst/>
              <a:rect l="0" t="0" r="0" b="0"/>
              <a:pathLst>
                <a:path w="470152" h="470152">
                  <a:moveTo>
                    <a:pt x="470152" y="0"/>
                  </a:moveTo>
                  <a:lnTo>
                    <a:pt x="0" y="470152"/>
                  </a:lnTo>
                </a:path>
              </a:pathLst>
            </a:custGeom>
            <a:noFill/>
            <a:ln w="38100" cap="flat">
              <a:solidFill>
                <a:srgbClr val="FFFFFF"/>
              </a:solidFill>
              <a:prstDash val="dash"/>
            </a:ln>
          </p:spPr>
          <p:txBody>
            <a:bodyPr vert="horz" lIns="91440" tIns="45720" rIns="91440" bIns="45720" anchor="t"/>
            <a:lstStyle/>
            <a:p>
              <a:endParaRPr lang="ru-RU"/>
            </a:p>
          </p:txBody>
        </p:sp>
        <p:sp>
          <p:nvSpPr>
            <p:cNvPr id="37" name="Shape 177"/>
            <p:cNvSpPr/>
            <p:nvPr/>
          </p:nvSpPr>
          <p:spPr>
            <a:xfrm>
              <a:off x="1821179" y="5343144"/>
              <a:ext cx="1514854" cy="1514854"/>
            </a:xfrm>
            <a:custGeom>
              <a:avLst/>
              <a:gdLst/>
              <a:ahLst/>
              <a:cxnLst/>
              <a:rect l="0" t="0" r="0" b="0"/>
              <a:pathLst>
                <a:path w="1514854" h="1514854">
                  <a:moveTo>
                    <a:pt x="1514854" y="1514854"/>
                  </a:moveTo>
                  <a:lnTo>
                    <a:pt x="0" y="0"/>
                  </a:lnTo>
                </a:path>
              </a:pathLst>
            </a:custGeom>
            <a:noFill/>
            <a:ln w="38100" cap="flat">
              <a:solidFill>
                <a:srgbClr val="FFFFFF"/>
              </a:solidFill>
              <a:prstDash val="dash"/>
            </a:ln>
          </p:spPr>
          <p:txBody>
            <a:bodyPr vert="horz" lIns="91440" tIns="45720" rIns="91440" bIns="45720" anchor="t"/>
            <a:lstStyle/>
            <a:p>
              <a:endParaRPr lang="ru-RU"/>
            </a:p>
          </p:txBody>
        </p:sp>
      </p:grpSp>
      <p:sp>
        <p:nvSpPr>
          <p:cNvPr id="52" name="drawingObject128"/>
          <p:cNvSpPr/>
          <p:nvPr/>
        </p:nvSpPr>
        <p:spPr>
          <a:xfrm>
            <a:off x="747395" y="2100580"/>
            <a:ext cx="4279900" cy="0"/>
          </a:xfrm>
          <a:custGeom>
            <a:avLst/>
            <a:gdLst/>
            <a:ahLst/>
            <a:cxnLst/>
            <a:rect l="0" t="0" r="0" b="0"/>
            <a:pathLst>
              <a:path w="4279900">
                <a:moveTo>
                  <a:pt x="0" y="0"/>
                </a:moveTo>
                <a:lnTo>
                  <a:pt x="4279900" y="0"/>
                </a:lnTo>
              </a:path>
            </a:pathLst>
          </a:custGeom>
          <a:noFill/>
          <a:ln w="53339" cap="rnd">
            <a:solidFill>
              <a:srgbClr val="00CC66"/>
            </a:solidFill>
            <a:prstDash val="dash"/>
          </a:ln>
        </p:spPr>
        <p:txBody>
          <a:bodyPr vert="horz" lIns="91440" tIns="45720" rIns="91440" bIns="45720" anchor="t"/>
          <a:lstStyle/>
          <a:p>
            <a:endParaRPr lang="ru-RU"/>
          </a:p>
        </p:txBody>
      </p:sp>
      <p:sp>
        <p:nvSpPr>
          <p:cNvPr id="23" name="Rectangle 3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4" name="Rectangle 40"/>
          <p:cNvSpPr>
            <a:spLocks noChangeArrowheads="1"/>
          </p:cNvSpPr>
          <p:nvPr/>
        </p:nvSpPr>
        <p:spPr bwMode="auto">
          <a:xfrm>
            <a:off x="1642744" y="1252783"/>
            <a:ext cx="75012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0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Arial" panose="020B060402020202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Работа в группах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186" name="drawingObject1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609600"/>
            <a:ext cx="800100" cy="79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drawingObject131"/>
          <p:cNvSpPr/>
          <p:nvPr/>
        </p:nvSpPr>
        <p:spPr>
          <a:xfrm>
            <a:off x="842645" y="3963035"/>
            <a:ext cx="800100" cy="800100"/>
          </a:xfrm>
          <a:custGeom>
            <a:avLst/>
            <a:gdLst/>
            <a:ahLst/>
            <a:cxnLst/>
            <a:rect l="0" t="0" r="0" b="0"/>
            <a:pathLst>
              <a:path w="800100" h="800100">
                <a:moveTo>
                  <a:pt x="400048" y="0"/>
                </a:moveTo>
                <a:lnTo>
                  <a:pt x="379411" y="556"/>
                </a:lnTo>
                <a:lnTo>
                  <a:pt x="359171" y="2063"/>
                </a:lnTo>
                <a:lnTo>
                  <a:pt x="339090" y="4603"/>
                </a:lnTo>
                <a:lnTo>
                  <a:pt x="319404" y="8096"/>
                </a:lnTo>
                <a:lnTo>
                  <a:pt x="300036" y="12621"/>
                </a:lnTo>
                <a:lnTo>
                  <a:pt x="281066" y="18018"/>
                </a:lnTo>
                <a:lnTo>
                  <a:pt x="262492" y="24288"/>
                </a:lnTo>
                <a:lnTo>
                  <a:pt x="244316" y="31432"/>
                </a:lnTo>
                <a:lnTo>
                  <a:pt x="226614" y="39449"/>
                </a:lnTo>
                <a:lnTo>
                  <a:pt x="209391" y="48260"/>
                </a:lnTo>
                <a:lnTo>
                  <a:pt x="192642" y="57943"/>
                </a:lnTo>
                <a:lnTo>
                  <a:pt x="176371" y="68342"/>
                </a:lnTo>
                <a:lnTo>
                  <a:pt x="160733" y="79455"/>
                </a:lnTo>
                <a:lnTo>
                  <a:pt x="145573" y="91361"/>
                </a:lnTo>
                <a:lnTo>
                  <a:pt x="131047" y="103902"/>
                </a:lnTo>
                <a:lnTo>
                  <a:pt x="117157" y="117157"/>
                </a:lnTo>
                <a:lnTo>
                  <a:pt x="103901" y="131048"/>
                </a:lnTo>
                <a:lnTo>
                  <a:pt x="91359" y="145573"/>
                </a:lnTo>
                <a:lnTo>
                  <a:pt x="79453" y="160654"/>
                </a:lnTo>
                <a:lnTo>
                  <a:pt x="68341" y="176371"/>
                </a:lnTo>
                <a:lnTo>
                  <a:pt x="57943" y="192563"/>
                </a:lnTo>
                <a:lnTo>
                  <a:pt x="48259" y="209312"/>
                </a:lnTo>
                <a:lnTo>
                  <a:pt x="39448" y="226616"/>
                </a:lnTo>
                <a:lnTo>
                  <a:pt x="31432" y="244316"/>
                </a:lnTo>
                <a:lnTo>
                  <a:pt x="24288" y="262493"/>
                </a:lnTo>
                <a:lnTo>
                  <a:pt x="18017" y="281067"/>
                </a:lnTo>
                <a:lnTo>
                  <a:pt x="12620" y="300037"/>
                </a:lnTo>
                <a:lnTo>
                  <a:pt x="8096" y="319404"/>
                </a:lnTo>
                <a:lnTo>
                  <a:pt x="4603" y="339089"/>
                </a:lnTo>
                <a:lnTo>
                  <a:pt x="2063" y="359172"/>
                </a:lnTo>
                <a:lnTo>
                  <a:pt x="555" y="379492"/>
                </a:lnTo>
                <a:lnTo>
                  <a:pt x="0" y="400050"/>
                </a:lnTo>
                <a:lnTo>
                  <a:pt x="476" y="420608"/>
                </a:lnTo>
                <a:lnTo>
                  <a:pt x="2063" y="440928"/>
                </a:lnTo>
                <a:lnTo>
                  <a:pt x="4603" y="461010"/>
                </a:lnTo>
                <a:lnTo>
                  <a:pt x="8096" y="480695"/>
                </a:lnTo>
                <a:lnTo>
                  <a:pt x="12620" y="500062"/>
                </a:lnTo>
                <a:lnTo>
                  <a:pt x="17938" y="519033"/>
                </a:lnTo>
                <a:lnTo>
                  <a:pt x="24288" y="537607"/>
                </a:lnTo>
                <a:lnTo>
                  <a:pt x="31432" y="555785"/>
                </a:lnTo>
                <a:lnTo>
                  <a:pt x="39448" y="573484"/>
                </a:lnTo>
                <a:lnTo>
                  <a:pt x="48259" y="590788"/>
                </a:lnTo>
                <a:lnTo>
                  <a:pt x="57943" y="607537"/>
                </a:lnTo>
                <a:lnTo>
                  <a:pt x="68341" y="623728"/>
                </a:lnTo>
                <a:lnTo>
                  <a:pt x="79453" y="639445"/>
                </a:lnTo>
                <a:lnTo>
                  <a:pt x="91359" y="654526"/>
                </a:lnTo>
                <a:lnTo>
                  <a:pt x="103901" y="669052"/>
                </a:lnTo>
                <a:lnTo>
                  <a:pt x="117157" y="682943"/>
                </a:lnTo>
                <a:lnTo>
                  <a:pt x="131047" y="696198"/>
                </a:lnTo>
                <a:lnTo>
                  <a:pt x="145573" y="708740"/>
                </a:lnTo>
                <a:lnTo>
                  <a:pt x="160733" y="720646"/>
                </a:lnTo>
                <a:lnTo>
                  <a:pt x="176371" y="731758"/>
                </a:lnTo>
                <a:lnTo>
                  <a:pt x="192642" y="742156"/>
                </a:lnTo>
                <a:lnTo>
                  <a:pt x="209391" y="751841"/>
                </a:lnTo>
                <a:lnTo>
                  <a:pt x="226614" y="760651"/>
                </a:lnTo>
                <a:lnTo>
                  <a:pt x="244316" y="768668"/>
                </a:lnTo>
                <a:lnTo>
                  <a:pt x="262492" y="775812"/>
                </a:lnTo>
                <a:lnTo>
                  <a:pt x="281066" y="782082"/>
                </a:lnTo>
                <a:lnTo>
                  <a:pt x="300116" y="787480"/>
                </a:lnTo>
                <a:lnTo>
                  <a:pt x="319404" y="792003"/>
                </a:lnTo>
                <a:lnTo>
                  <a:pt x="339168" y="795497"/>
                </a:lnTo>
                <a:lnTo>
                  <a:pt x="359171" y="798037"/>
                </a:lnTo>
                <a:lnTo>
                  <a:pt x="379491" y="799544"/>
                </a:lnTo>
                <a:lnTo>
                  <a:pt x="400048" y="800100"/>
                </a:lnTo>
                <a:lnTo>
                  <a:pt x="420607" y="799544"/>
                </a:lnTo>
                <a:lnTo>
                  <a:pt x="440927" y="798037"/>
                </a:lnTo>
                <a:lnTo>
                  <a:pt x="461009" y="795497"/>
                </a:lnTo>
                <a:lnTo>
                  <a:pt x="480693" y="792003"/>
                </a:lnTo>
                <a:lnTo>
                  <a:pt x="500061" y="787480"/>
                </a:lnTo>
                <a:lnTo>
                  <a:pt x="519032" y="782082"/>
                </a:lnTo>
                <a:lnTo>
                  <a:pt x="537606" y="775812"/>
                </a:lnTo>
                <a:lnTo>
                  <a:pt x="555783" y="768668"/>
                </a:lnTo>
                <a:lnTo>
                  <a:pt x="573483" y="760651"/>
                </a:lnTo>
                <a:lnTo>
                  <a:pt x="590787" y="751841"/>
                </a:lnTo>
                <a:lnTo>
                  <a:pt x="607536" y="742156"/>
                </a:lnTo>
                <a:lnTo>
                  <a:pt x="623728" y="731758"/>
                </a:lnTo>
                <a:lnTo>
                  <a:pt x="639445" y="720646"/>
                </a:lnTo>
                <a:lnTo>
                  <a:pt x="654526" y="708740"/>
                </a:lnTo>
                <a:lnTo>
                  <a:pt x="669051" y="696198"/>
                </a:lnTo>
                <a:lnTo>
                  <a:pt x="682942" y="682943"/>
                </a:lnTo>
                <a:lnTo>
                  <a:pt x="696197" y="669052"/>
                </a:lnTo>
                <a:lnTo>
                  <a:pt x="708738" y="654526"/>
                </a:lnTo>
                <a:lnTo>
                  <a:pt x="720645" y="639445"/>
                </a:lnTo>
                <a:lnTo>
                  <a:pt x="731757" y="623728"/>
                </a:lnTo>
                <a:lnTo>
                  <a:pt x="742156" y="607537"/>
                </a:lnTo>
                <a:lnTo>
                  <a:pt x="751840" y="590788"/>
                </a:lnTo>
                <a:lnTo>
                  <a:pt x="760650" y="573484"/>
                </a:lnTo>
                <a:lnTo>
                  <a:pt x="768667" y="555785"/>
                </a:lnTo>
                <a:lnTo>
                  <a:pt x="775811" y="537607"/>
                </a:lnTo>
                <a:lnTo>
                  <a:pt x="782081" y="519033"/>
                </a:lnTo>
                <a:lnTo>
                  <a:pt x="787478" y="500062"/>
                </a:lnTo>
                <a:lnTo>
                  <a:pt x="792003" y="480695"/>
                </a:lnTo>
                <a:lnTo>
                  <a:pt x="795496" y="461010"/>
                </a:lnTo>
                <a:lnTo>
                  <a:pt x="798036" y="440928"/>
                </a:lnTo>
                <a:lnTo>
                  <a:pt x="799543" y="420608"/>
                </a:lnTo>
                <a:lnTo>
                  <a:pt x="800100" y="400050"/>
                </a:lnTo>
                <a:lnTo>
                  <a:pt x="799543" y="379492"/>
                </a:lnTo>
                <a:lnTo>
                  <a:pt x="798036" y="359172"/>
                </a:lnTo>
                <a:lnTo>
                  <a:pt x="795496" y="339089"/>
                </a:lnTo>
                <a:lnTo>
                  <a:pt x="792003" y="319404"/>
                </a:lnTo>
                <a:lnTo>
                  <a:pt x="787478" y="300037"/>
                </a:lnTo>
                <a:lnTo>
                  <a:pt x="782081" y="281067"/>
                </a:lnTo>
                <a:lnTo>
                  <a:pt x="775811" y="262493"/>
                </a:lnTo>
                <a:lnTo>
                  <a:pt x="768667" y="244316"/>
                </a:lnTo>
                <a:lnTo>
                  <a:pt x="760650" y="226616"/>
                </a:lnTo>
                <a:lnTo>
                  <a:pt x="751840" y="209312"/>
                </a:lnTo>
                <a:lnTo>
                  <a:pt x="742156" y="192563"/>
                </a:lnTo>
                <a:lnTo>
                  <a:pt x="731757" y="176371"/>
                </a:lnTo>
                <a:lnTo>
                  <a:pt x="720645" y="160654"/>
                </a:lnTo>
                <a:lnTo>
                  <a:pt x="708738" y="145573"/>
                </a:lnTo>
                <a:lnTo>
                  <a:pt x="696197" y="131048"/>
                </a:lnTo>
                <a:lnTo>
                  <a:pt x="682942" y="117157"/>
                </a:lnTo>
                <a:lnTo>
                  <a:pt x="669051" y="103902"/>
                </a:lnTo>
                <a:lnTo>
                  <a:pt x="654526" y="91361"/>
                </a:lnTo>
                <a:lnTo>
                  <a:pt x="639445" y="79455"/>
                </a:lnTo>
                <a:lnTo>
                  <a:pt x="623728" y="68342"/>
                </a:lnTo>
                <a:lnTo>
                  <a:pt x="607536" y="57943"/>
                </a:lnTo>
                <a:lnTo>
                  <a:pt x="590787" y="48260"/>
                </a:lnTo>
                <a:lnTo>
                  <a:pt x="573483" y="39449"/>
                </a:lnTo>
                <a:lnTo>
                  <a:pt x="555783" y="31432"/>
                </a:lnTo>
                <a:lnTo>
                  <a:pt x="537606" y="24288"/>
                </a:lnTo>
                <a:lnTo>
                  <a:pt x="519032" y="18018"/>
                </a:lnTo>
                <a:lnTo>
                  <a:pt x="500061" y="12621"/>
                </a:lnTo>
                <a:lnTo>
                  <a:pt x="480693" y="8096"/>
                </a:lnTo>
                <a:lnTo>
                  <a:pt x="461009" y="4603"/>
                </a:lnTo>
                <a:lnTo>
                  <a:pt x="440927" y="2063"/>
                </a:lnTo>
                <a:lnTo>
                  <a:pt x="420607" y="556"/>
                </a:lnTo>
                <a:lnTo>
                  <a:pt x="400048" y="0"/>
                </a:lnTo>
                <a:close/>
              </a:path>
            </a:pathLst>
          </a:custGeom>
          <a:solidFill>
            <a:srgbClr val="00CC66"/>
          </a:solidFill>
        </p:spPr>
        <p:txBody>
          <a:bodyPr vert="horz" lIns="91440" tIns="45720" rIns="91440" bIns="45720" anchor="t"/>
          <a:lstStyle/>
          <a:p>
            <a:endParaRPr lang="ru-RU"/>
          </a:p>
        </p:txBody>
      </p:sp>
      <p:sp>
        <p:nvSpPr>
          <p:cNvPr id="53" name="Rectangle 43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76062" tIns="45720" rIns="53958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4" name="Rectangle 44"/>
          <p:cNvSpPr>
            <a:spLocks noChangeArrowheads="1"/>
          </p:cNvSpPr>
          <p:nvPr/>
        </p:nvSpPr>
        <p:spPr bwMode="auto">
          <a:xfrm>
            <a:off x="152400" y="363379"/>
            <a:ext cx="18473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5" name="Rectangle 45"/>
          <p:cNvSpPr>
            <a:spLocks noChangeArrowheads="1"/>
          </p:cNvSpPr>
          <p:nvPr/>
        </p:nvSpPr>
        <p:spPr bwMode="auto">
          <a:xfrm rot="10800000" flipV="1">
            <a:off x="747394" y="148251"/>
            <a:ext cx="6299721" cy="644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4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4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48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?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Назовите три самых важных качества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характера, присущих всем людям,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которые стали или могут стать героями.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4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40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?</a:t>
            </a:r>
            <a:r>
              <a:rPr lang="ru-RU" altLang="ru-RU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Какие качества в группе упоминались чаще</a:t>
            </a:r>
            <a:r>
              <a:rPr lang="ru-RU" altLang="ru-RU" sz="800" dirty="0">
                <a:latin typeface="Arial" panose="020B0604020202020204" pitchFamily="34" charset="0"/>
              </a:rPr>
              <a:t>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всего?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7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3"/>
          <p:cNvPicPr/>
          <p:nvPr/>
        </p:nvPicPr>
        <p:blipFill>
          <a:blip r:embed="rId2"/>
          <a:stretch/>
        </p:blipFill>
        <p:spPr>
          <a:xfrm>
            <a:off x="3842385" y="-99392"/>
            <a:ext cx="5301615" cy="7461448"/>
          </a:xfrm>
          <a:prstGeom prst="rect">
            <a:avLst/>
          </a:prstGeom>
          <a:noFill/>
        </p:spPr>
      </p:pic>
      <p:sp>
        <p:nvSpPr>
          <p:cNvPr id="3" name="Shape 84"/>
          <p:cNvSpPr/>
          <p:nvPr/>
        </p:nvSpPr>
        <p:spPr>
          <a:xfrm>
            <a:off x="107503" y="332656"/>
            <a:ext cx="5545033" cy="5832648"/>
          </a:xfrm>
          <a:custGeom>
            <a:avLst/>
            <a:gdLst/>
            <a:ahLst/>
            <a:cxnLst/>
            <a:rect l="0" t="0" r="0" b="0"/>
            <a:pathLst>
              <a:path w="8997711" h="6857997">
                <a:moveTo>
                  <a:pt x="0" y="0"/>
                </a:moveTo>
                <a:lnTo>
                  <a:pt x="0" y="6857997"/>
                </a:lnTo>
                <a:lnTo>
                  <a:pt x="6584605" y="6857997"/>
                </a:lnTo>
                <a:lnTo>
                  <a:pt x="6671468" y="6811566"/>
                </a:lnTo>
                <a:lnTo>
                  <a:pt x="6771401" y="6755686"/>
                </a:lnTo>
                <a:lnTo>
                  <a:pt x="6870063" y="6697981"/>
                </a:lnTo>
                <a:lnTo>
                  <a:pt x="6967457" y="6638449"/>
                </a:lnTo>
                <a:lnTo>
                  <a:pt x="7015638" y="6608048"/>
                </a:lnTo>
                <a:lnTo>
                  <a:pt x="7063422" y="6577092"/>
                </a:lnTo>
                <a:lnTo>
                  <a:pt x="7110888" y="6545660"/>
                </a:lnTo>
                <a:lnTo>
                  <a:pt x="7157957" y="6513751"/>
                </a:lnTo>
                <a:lnTo>
                  <a:pt x="7204630" y="6481286"/>
                </a:lnTo>
                <a:lnTo>
                  <a:pt x="7250906" y="6448346"/>
                </a:lnTo>
                <a:lnTo>
                  <a:pt x="7296784" y="6414930"/>
                </a:lnTo>
                <a:lnTo>
                  <a:pt x="7342266" y="6381036"/>
                </a:lnTo>
                <a:lnTo>
                  <a:pt x="7444103" y="6302375"/>
                </a:lnTo>
                <a:lnTo>
                  <a:pt x="7542767" y="6222206"/>
                </a:lnTo>
                <a:lnTo>
                  <a:pt x="7638097" y="6140608"/>
                </a:lnTo>
                <a:lnTo>
                  <a:pt x="7730251" y="6057662"/>
                </a:lnTo>
                <a:lnTo>
                  <a:pt x="7819151" y="5973366"/>
                </a:lnTo>
                <a:lnTo>
                  <a:pt x="7904876" y="5887799"/>
                </a:lnTo>
                <a:lnTo>
                  <a:pt x="7987347" y="5800963"/>
                </a:lnTo>
                <a:lnTo>
                  <a:pt x="8066563" y="5713016"/>
                </a:lnTo>
                <a:lnTo>
                  <a:pt x="8142524" y="5623878"/>
                </a:lnTo>
                <a:lnTo>
                  <a:pt x="8215232" y="5533707"/>
                </a:lnTo>
                <a:lnTo>
                  <a:pt x="8284764" y="5442506"/>
                </a:lnTo>
                <a:lnTo>
                  <a:pt x="8351043" y="5350192"/>
                </a:lnTo>
                <a:lnTo>
                  <a:pt x="8414066" y="5257086"/>
                </a:lnTo>
                <a:lnTo>
                  <a:pt x="8473916" y="5162947"/>
                </a:lnTo>
                <a:lnTo>
                  <a:pt x="8530510" y="5068015"/>
                </a:lnTo>
                <a:lnTo>
                  <a:pt x="8583849" y="4972288"/>
                </a:lnTo>
                <a:lnTo>
                  <a:pt x="8633935" y="4875768"/>
                </a:lnTo>
                <a:lnTo>
                  <a:pt x="8680846" y="4778613"/>
                </a:lnTo>
                <a:lnTo>
                  <a:pt x="8724502" y="4680743"/>
                </a:lnTo>
                <a:lnTo>
                  <a:pt x="8764903" y="4582240"/>
                </a:lnTo>
                <a:lnTo>
                  <a:pt x="8802130" y="4483179"/>
                </a:lnTo>
                <a:lnTo>
                  <a:pt x="8836025" y="4383643"/>
                </a:lnTo>
                <a:lnTo>
                  <a:pt x="8866742" y="4283551"/>
                </a:lnTo>
                <a:lnTo>
                  <a:pt x="8894285" y="4183142"/>
                </a:lnTo>
                <a:lnTo>
                  <a:pt x="8918495" y="4082256"/>
                </a:lnTo>
                <a:lnTo>
                  <a:pt x="8939528" y="3981053"/>
                </a:lnTo>
                <a:lnTo>
                  <a:pt x="8957309" y="3879612"/>
                </a:lnTo>
                <a:lnTo>
                  <a:pt x="8971835" y="3777932"/>
                </a:lnTo>
                <a:lnTo>
                  <a:pt x="8983185" y="3676015"/>
                </a:lnTo>
                <a:lnTo>
                  <a:pt x="8991282" y="3574018"/>
                </a:lnTo>
                <a:lnTo>
                  <a:pt x="8996123" y="3471862"/>
                </a:lnTo>
                <a:lnTo>
                  <a:pt x="8997711" y="3369707"/>
                </a:lnTo>
                <a:lnTo>
                  <a:pt x="8996123" y="3267472"/>
                </a:lnTo>
                <a:lnTo>
                  <a:pt x="8991282" y="3165396"/>
                </a:lnTo>
                <a:lnTo>
                  <a:pt x="8983185" y="3063319"/>
                </a:lnTo>
                <a:lnTo>
                  <a:pt x="8971835" y="2961481"/>
                </a:lnTo>
                <a:lnTo>
                  <a:pt x="8957309" y="2859723"/>
                </a:lnTo>
                <a:lnTo>
                  <a:pt x="8939528" y="2758281"/>
                </a:lnTo>
                <a:lnTo>
                  <a:pt x="8918495" y="2657078"/>
                </a:lnTo>
                <a:lnTo>
                  <a:pt x="8894285" y="2556272"/>
                </a:lnTo>
                <a:lnTo>
                  <a:pt x="8866742" y="2455783"/>
                </a:lnTo>
                <a:lnTo>
                  <a:pt x="8836025" y="2355692"/>
                </a:lnTo>
                <a:lnTo>
                  <a:pt x="8802130" y="2256156"/>
                </a:lnTo>
                <a:lnTo>
                  <a:pt x="8764903" y="2157095"/>
                </a:lnTo>
                <a:lnTo>
                  <a:pt x="8724502" y="2058591"/>
                </a:lnTo>
                <a:lnTo>
                  <a:pt x="8680846" y="1960721"/>
                </a:lnTo>
                <a:lnTo>
                  <a:pt x="8633935" y="1863487"/>
                </a:lnTo>
                <a:lnTo>
                  <a:pt x="8583849" y="1767046"/>
                </a:lnTo>
                <a:lnTo>
                  <a:pt x="8530510" y="1671241"/>
                </a:lnTo>
                <a:lnTo>
                  <a:pt x="8473916" y="1576308"/>
                </a:lnTo>
                <a:lnTo>
                  <a:pt x="8414066" y="1482248"/>
                </a:lnTo>
                <a:lnTo>
                  <a:pt x="8351043" y="1389062"/>
                </a:lnTo>
                <a:lnTo>
                  <a:pt x="8284764" y="1296828"/>
                </a:lnTo>
                <a:lnTo>
                  <a:pt x="8215232" y="1205547"/>
                </a:lnTo>
                <a:lnTo>
                  <a:pt x="8142524" y="1115377"/>
                </a:lnTo>
                <a:lnTo>
                  <a:pt x="8066563" y="1026240"/>
                </a:lnTo>
                <a:lnTo>
                  <a:pt x="7987347" y="938212"/>
                </a:lnTo>
                <a:lnTo>
                  <a:pt x="7904876" y="851456"/>
                </a:lnTo>
                <a:lnTo>
                  <a:pt x="7819151" y="765890"/>
                </a:lnTo>
                <a:lnTo>
                  <a:pt x="7730251" y="681593"/>
                </a:lnTo>
                <a:lnTo>
                  <a:pt x="7638097" y="598646"/>
                </a:lnTo>
                <a:lnTo>
                  <a:pt x="7542767" y="517048"/>
                </a:lnTo>
                <a:lnTo>
                  <a:pt x="7444103" y="436879"/>
                </a:lnTo>
                <a:lnTo>
                  <a:pt x="7342266" y="358140"/>
                </a:lnTo>
                <a:lnTo>
                  <a:pt x="7276067" y="309007"/>
                </a:lnTo>
                <a:lnTo>
                  <a:pt x="7208916" y="261064"/>
                </a:lnTo>
                <a:lnTo>
                  <a:pt x="7140891" y="214075"/>
                </a:lnTo>
                <a:lnTo>
                  <a:pt x="7071994" y="168117"/>
                </a:lnTo>
                <a:lnTo>
                  <a:pt x="7002462" y="123190"/>
                </a:lnTo>
                <a:lnTo>
                  <a:pt x="6932135" y="79137"/>
                </a:lnTo>
                <a:lnTo>
                  <a:pt x="6861175" y="36116"/>
                </a:lnTo>
                <a:lnTo>
                  <a:pt x="6799940" y="0"/>
                </a:lnTo>
                <a:lnTo>
                  <a:pt x="0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vert="horz" lIns="91440" tIns="45720" rIns="91440" bIns="45720" anchor="t"/>
          <a:lstStyle/>
          <a:p>
            <a:r>
              <a:rPr lang="ru-RU" sz="3600" b="1" dirty="0" smtClean="0">
                <a:latin typeface="Cambria" panose="02040503050406030204" pitchFamily="18" charset="0"/>
              </a:rPr>
              <a:t>Герой</a:t>
            </a:r>
            <a:r>
              <a:rPr lang="ru-RU" sz="3600" b="1" dirty="0">
                <a:latin typeface="Cambria" panose="02040503050406030204" pitchFamily="18" charset="0"/>
              </a:rPr>
              <a:t> </a:t>
            </a:r>
            <a:r>
              <a:rPr lang="ru-RU" sz="3600" b="1" dirty="0" smtClean="0">
                <a:latin typeface="Cambria" panose="02040503050406030204" pitchFamily="18" charset="0"/>
              </a:rPr>
              <a:t>-</a:t>
            </a:r>
            <a:endParaRPr lang="ru-RU" sz="3600" b="1" dirty="0">
              <a:latin typeface="Cambria" panose="02040503050406030204" pitchFamily="18" charset="0"/>
            </a:endParaRPr>
          </a:p>
          <a:p>
            <a:endParaRPr lang="ru-RU" dirty="0"/>
          </a:p>
          <a:p>
            <a:r>
              <a:rPr lang="ru-RU" b="1" dirty="0"/>
              <a:t>тот, кто совершил подвиг, проявив личное </a:t>
            </a:r>
            <a:endParaRPr lang="ru-RU" b="1" dirty="0" smtClean="0"/>
          </a:p>
          <a:p>
            <a:r>
              <a:rPr lang="ru-RU" b="1" dirty="0" smtClean="0"/>
              <a:t>мужество</a:t>
            </a:r>
            <a:r>
              <a:rPr lang="ru-RU" b="1" dirty="0"/>
              <a:t>, </a:t>
            </a:r>
            <a:endParaRPr lang="ru-RU" b="1" dirty="0" smtClean="0"/>
          </a:p>
          <a:p>
            <a:r>
              <a:rPr lang="ru-RU" b="1" dirty="0" smtClean="0"/>
              <a:t>готовность </a:t>
            </a:r>
            <a:r>
              <a:rPr lang="ru-RU" b="1" dirty="0"/>
              <a:t>к самопожертвованию</a:t>
            </a:r>
          </a:p>
          <a:p>
            <a:r>
              <a:rPr lang="ru-RU" dirty="0"/>
              <a:t>Ефремова Т.Ф. Толковый словарь русского </a:t>
            </a:r>
            <a:r>
              <a:rPr lang="ru-RU" dirty="0" smtClean="0"/>
              <a:t>языка</a:t>
            </a:r>
            <a:endParaRPr lang="ru-RU" dirty="0"/>
          </a:p>
          <a:p>
            <a:endParaRPr lang="ru-RU" dirty="0"/>
          </a:p>
          <a:p>
            <a:r>
              <a:rPr lang="ru-RU" b="1" dirty="0"/>
              <a:t>человек, совершающий подвиги, необычный по </a:t>
            </a:r>
            <a:endParaRPr lang="ru-RU" b="1" dirty="0" smtClean="0"/>
          </a:p>
          <a:p>
            <a:r>
              <a:rPr lang="ru-RU" b="1" dirty="0" smtClean="0"/>
              <a:t>своей </a:t>
            </a:r>
            <a:r>
              <a:rPr lang="ru-RU" b="1" dirty="0"/>
              <a:t>храбрости, доблести, самоотверженности</a:t>
            </a:r>
          </a:p>
          <a:p>
            <a:r>
              <a:rPr lang="ru-RU" dirty="0"/>
              <a:t>С.И. Ожегов, Н.Ю. Шведова. </a:t>
            </a:r>
            <a:endParaRPr lang="ru-RU" dirty="0" smtClean="0"/>
          </a:p>
          <a:p>
            <a:r>
              <a:rPr lang="ru-RU" dirty="0" smtClean="0"/>
              <a:t>Толковый </a:t>
            </a:r>
            <a:r>
              <a:rPr lang="ru-RU" dirty="0"/>
              <a:t>словарь русского языка</a:t>
            </a:r>
          </a:p>
          <a:p>
            <a:endParaRPr lang="ru-RU" dirty="0"/>
          </a:p>
          <a:p>
            <a:r>
              <a:rPr lang="ru-RU" b="1" dirty="0"/>
              <a:t>богатырь, витязь, победитель, смельчак, храбрец</a:t>
            </a:r>
          </a:p>
          <a:p>
            <a:r>
              <a:rPr lang="ru-RU" dirty="0"/>
              <a:t>Словарь синонимов</a:t>
            </a:r>
          </a:p>
          <a:p>
            <a:endParaRPr lang="ru-RU" dirty="0"/>
          </a:p>
          <a:p>
            <a:endParaRPr lang="ru-RU" dirty="0"/>
          </a:p>
          <a:p>
            <a:r>
              <a:rPr lang="ru-RU" sz="2400" dirty="0"/>
              <a:t>Как вы понимаете фразу </a:t>
            </a:r>
            <a:r>
              <a:rPr lang="ru-RU" sz="2400" b="1" dirty="0"/>
              <a:t>«Героями</a:t>
            </a:r>
          </a:p>
          <a:p>
            <a:r>
              <a:rPr lang="ru-RU" sz="2400" b="1" dirty="0"/>
              <a:t>не рождаются, героями становятся»?</a:t>
            </a:r>
          </a:p>
        </p:txBody>
      </p:sp>
    </p:spTree>
    <p:extLst>
      <p:ext uri="{BB962C8B-B14F-4D97-AF65-F5344CB8AC3E}">
        <p14:creationId xmlns:p14="http://schemas.microsoft.com/office/powerpoint/2010/main" val="129796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drawingObject65"/>
          <p:cNvGrpSpPr/>
          <p:nvPr/>
        </p:nvGrpSpPr>
        <p:grpSpPr>
          <a:xfrm>
            <a:off x="672911" y="985937"/>
            <a:ext cx="1116965" cy="1116965"/>
            <a:chOff x="0" y="0"/>
            <a:chExt cx="1117123" cy="1117124"/>
          </a:xfrm>
          <a:noFill/>
        </p:grpSpPr>
        <p:pic>
          <p:nvPicPr>
            <p:cNvPr id="3" name="Picture 66"/>
            <p:cNvPicPr/>
            <p:nvPr/>
          </p:nvPicPr>
          <p:blipFill>
            <a:blip r:embed="rId2"/>
            <a:stretch/>
          </p:blipFill>
          <p:spPr>
            <a:xfrm>
              <a:off x="0" y="0"/>
              <a:ext cx="1117123" cy="1117124"/>
            </a:xfrm>
            <a:prstGeom prst="rect">
              <a:avLst/>
            </a:prstGeom>
            <a:noFill/>
          </p:spPr>
        </p:pic>
        <p:pic>
          <p:nvPicPr>
            <p:cNvPr id="4" name="Picture 67"/>
            <p:cNvPicPr/>
            <p:nvPr/>
          </p:nvPicPr>
          <p:blipFill>
            <a:blip r:embed="rId3"/>
            <a:stretch/>
          </p:blipFill>
          <p:spPr>
            <a:xfrm>
              <a:off x="224027" y="275891"/>
              <a:ext cx="669035" cy="667511"/>
            </a:xfrm>
            <a:prstGeom prst="rect">
              <a:avLst/>
            </a:prstGeom>
            <a:noFill/>
          </p:spPr>
        </p:pic>
      </p:grpSp>
      <p:sp>
        <p:nvSpPr>
          <p:cNvPr id="21" name="Прямоугольник 20"/>
          <p:cNvSpPr/>
          <p:nvPr/>
        </p:nvSpPr>
        <p:spPr>
          <a:xfrm>
            <a:off x="539552" y="1983605"/>
            <a:ext cx="1872208" cy="3997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1605">
              <a:lnSpc>
                <a:spcPct val="107000"/>
              </a:lnSpc>
              <a:spcAft>
                <a:spcPts val="0"/>
              </a:spcAft>
            </a:pPr>
            <a:endParaRPr lang="ru-RU" b="1" spc="-45" dirty="0" smtClean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141605">
              <a:lnSpc>
                <a:spcPct val="107000"/>
              </a:lnSpc>
              <a:spcAft>
                <a:spcPts val="0"/>
              </a:spcAft>
            </a:pPr>
            <a:r>
              <a:rPr lang="ru-RU" b="1" spc="-45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Р</a:t>
            </a:r>
            <a:r>
              <a:rPr lang="ru-RU" b="1" spc="-2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о</a:t>
            </a:r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с</a:t>
            </a:r>
            <a:r>
              <a:rPr lang="ru-RU" b="1" spc="-5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с</a:t>
            </a:r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и</a:t>
            </a:r>
            <a:r>
              <a:rPr lang="ru-RU" b="1" spc="-5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й</a:t>
            </a:r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ск</a:t>
            </a:r>
            <a:r>
              <a:rPr lang="ru-RU" b="1" spc="-5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а</a:t>
            </a:r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я</a:t>
            </a:r>
            <a:r>
              <a:rPr lang="ru-RU" b="1" spc="25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империя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00"/>
              </a:lnSpc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00"/>
              </a:lnSpc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00"/>
              </a:lnSpc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00"/>
              </a:lnSpc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00"/>
              </a:lnSpc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00"/>
              </a:lnSpc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00"/>
              </a:lnSpc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00"/>
              </a:lnSpc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00"/>
              </a:lnSpc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00"/>
              </a:lnSpc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00"/>
              </a:lnSpc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00"/>
              </a:lnSpc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100"/>
              </a:lnSpc>
              <a:spcAft>
                <a:spcPts val="25"/>
              </a:spcAft>
            </a:pPr>
            <a:r>
              <a:rPr lang="ru-RU" sz="1100" dirty="0"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725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О</a:t>
            </a:r>
            <a:r>
              <a:rPr lang="ru-RU" b="1" spc="-3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р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д</a:t>
            </a:r>
            <a:r>
              <a:rPr lang="ru-RU" b="1" spc="-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е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н </a:t>
            </a:r>
            <a:r>
              <a:rPr lang="ru-RU" b="1" spc="-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С</a:t>
            </a:r>
            <a:r>
              <a:rPr lang="ru-RU" b="1" spc="-2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в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я</a:t>
            </a:r>
            <a:r>
              <a:rPr lang="ru-RU" b="1" spc="-5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т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о</a:t>
            </a:r>
            <a:r>
              <a:rPr lang="ru-RU" b="1" spc="-2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г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о</a:t>
            </a:r>
            <a:r>
              <a:rPr lang="ru-RU" b="1" spc="4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ru-RU" b="1" spc="-9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Г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еоргия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51130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(1</a:t>
            </a:r>
            <a:r>
              <a:rPr lang="ru-RU" b="1" spc="-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7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69 </a:t>
            </a:r>
            <a:r>
              <a:rPr lang="ru-RU" b="1" spc="-18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г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., Ека</a:t>
            </a:r>
            <a:r>
              <a:rPr lang="ru-RU" b="1" spc="-3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т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ерина</a:t>
            </a:r>
            <a:r>
              <a:rPr lang="ru-RU" b="1" spc="5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ru-RU" b="1" spc="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II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)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drawingObject69"/>
          <p:cNvPicPr/>
          <p:nvPr/>
        </p:nvPicPr>
        <p:blipFill>
          <a:blip r:embed="rId4"/>
          <a:stretch/>
        </p:blipFill>
        <p:spPr>
          <a:xfrm>
            <a:off x="778860" y="2996952"/>
            <a:ext cx="1066800" cy="1720215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2411760" y="1484784"/>
            <a:ext cx="4968552" cy="618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13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D0D0D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мужество, г</a:t>
            </a:r>
            <a:r>
              <a:rPr lang="ru-RU" sz="2400" b="1" spc="5" dirty="0">
                <a:solidFill>
                  <a:srgbClr val="0D0D0D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е</a:t>
            </a:r>
            <a:r>
              <a:rPr lang="ru-RU" sz="2400" b="1" dirty="0">
                <a:solidFill>
                  <a:srgbClr val="0D0D0D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ро</a:t>
            </a:r>
            <a:r>
              <a:rPr lang="ru-RU" sz="2400" b="1" spc="-5" dirty="0">
                <a:solidFill>
                  <a:srgbClr val="0D0D0D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и</a:t>
            </a:r>
            <a:r>
              <a:rPr lang="ru-RU" sz="2400" b="1" dirty="0">
                <a:solidFill>
                  <a:srgbClr val="0D0D0D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зм,</a:t>
            </a:r>
            <a:r>
              <a:rPr lang="ru-RU" sz="2400" b="1" spc="-5" dirty="0">
                <a:solidFill>
                  <a:srgbClr val="0D0D0D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</a:t>
            </a:r>
            <a:r>
              <a:rPr lang="ru-RU" sz="2400" b="1" dirty="0">
                <a:solidFill>
                  <a:srgbClr val="0D0D0D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добле</a:t>
            </a:r>
            <a:r>
              <a:rPr lang="ru-RU" sz="2400" b="1" spc="5" dirty="0">
                <a:solidFill>
                  <a:srgbClr val="0D0D0D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сть,</a:t>
            </a:r>
            <a:r>
              <a:rPr lang="ru-RU" sz="2400" b="1" dirty="0">
                <a:solidFill>
                  <a:srgbClr val="0D0D0D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че</a:t>
            </a:r>
            <a:r>
              <a:rPr lang="ru-RU" sz="2400" b="1" spc="10" dirty="0">
                <a:solidFill>
                  <a:srgbClr val="0D0D0D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с</a:t>
            </a:r>
            <a:r>
              <a:rPr lang="ru-RU" sz="2400" b="1" dirty="0">
                <a:solidFill>
                  <a:srgbClr val="0D0D0D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ть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084968" y="1377613"/>
            <a:ext cx="5295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D0D0D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Военные наг</a:t>
            </a:r>
            <a:r>
              <a:rPr lang="ru-RU" sz="2000" spc="5" dirty="0">
                <a:solidFill>
                  <a:srgbClr val="0D0D0D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р</a:t>
            </a:r>
            <a:r>
              <a:rPr lang="ru-RU" sz="2000" dirty="0">
                <a:solidFill>
                  <a:srgbClr val="0D0D0D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ады</a:t>
            </a:r>
            <a:r>
              <a:rPr lang="ru-RU" sz="2000" spc="-15" dirty="0">
                <a:solidFill>
                  <a:srgbClr val="0D0D0D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 </a:t>
            </a:r>
            <a:r>
              <a:rPr lang="ru-RU" sz="2000" dirty="0">
                <a:solidFill>
                  <a:srgbClr val="0D0D0D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всегда связаны с понят</a:t>
            </a:r>
            <a:r>
              <a:rPr lang="ru-RU" sz="2000" spc="5" dirty="0">
                <a:solidFill>
                  <a:srgbClr val="0D0D0D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и</a:t>
            </a:r>
            <a:r>
              <a:rPr lang="ru-RU" sz="2000" dirty="0">
                <a:solidFill>
                  <a:srgbClr val="0D0D0D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ями</a:t>
            </a:r>
            <a:endParaRPr lang="ru-RU" sz="20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2651068" y="2420888"/>
            <a:ext cx="2641012" cy="389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7575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Со</a:t>
            </a:r>
            <a:r>
              <a:rPr lang="ru-RU" b="1" spc="-25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ве</a:t>
            </a:r>
            <a:r>
              <a:rPr lang="ru-RU" b="1" spc="-55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т</a:t>
            </a:r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ский</a:t>
            </a:r>
            <a:r>
              <a:rPr lang="ru-RU" b="1" spc="65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Союз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00"/>
              </a:lnSpc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00"/>
              </a:lnSpc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00"/>
              </a:lnSpc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00"/>
              </a:lnSpc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00"/>
              </a:lnSpc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00"/>
              </a:lnSpc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00"/>
              </a:lnSpc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00"/>
              </a:lnSpc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00"/>
              </a:lnSpc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00"/>
              </a:lnSpc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00"/>
              </a:lnSpc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200"/>
              </a:lnSpc>
              <a:spcAft>
                <a:spcPts val="440"/>
              </a:spcAft>
            </a:pPr>
            <a:r>
              <a:rPr lang="ru-RU" sz="1200" dirty="0"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ts val="173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З</a:t>
            </a:r>
            <a:r>
              <a:rPr lang="ru-RU" b="1" spc="-2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в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ание</a:t>
            </a:r>
            <a:r>
              <a:rPr lang="ru-RU" b="1" spc="1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ru-RU" b="1" spc="-9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Г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ер</a:t>
            </a:r>
            <a:r>
              <a:rPr lang="ru-RU" b="1" spc="-1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о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я</a:t>
            </a:r>
            <a:r>
              <a:rPr lang="ru-RU" b="1" spc="1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Со</a:t>
            </a:r>
            <a:r>
              <a:rPr lang="ru-RU" b="1" spc="-2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в</a:t>
            </a:r>
            <a:r>
              <a:rPr lang="ru-RU" b="1" spc="-3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е</a:t>
            </a:r>
            <a:r>
              <a:rPr lang="ru-RU" b="1" spc="-5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т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с</a:t>
            </a:r>
            <a:r>
              <a:rPr lang="ru-RU" b="1" spc="-2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к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о</a:t>
            </a:r>
            <a:r>
              <a:rPr lang="ru-RU" b="1" spc="-2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г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о</a:t>
            </a:r>
            <a:r>
              <a:rPr lang="ru-RU" b="1" spc="5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Сою</a:t>
            </a:r>
            <a:r>
              <a:rPr lang="ru-RU" b="1" spc="-1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з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а (16</a:t>
            </a:r>
            <a:r>
              <a:rPr lang="ru-RU" b="1" spc="-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апреля 1</a:t>
            </a:r>
            <a:r>
              <a:rPr lang="ru-RU" b="1" spc="-1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9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34 </a:t>
            </a:r>
            <a:r>
              <a:rPr lang="ru-RU" b="1" spc="-18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г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.)</a:t>
            </a:r>
            <a:r>
              <a:rPr lang="ru-RU" b="1" spc="630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Ме</a:t>
            </a:r>
            <a:r>
              <a:rPr lang="ru-RU" b="1" spc="-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д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а</a:t>
            </a:r>
            <a:r>
              <a:rPr lang="ru-RU" b="1" spc="-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л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ь</a:t>
            </a:r>
            <a:r>
              <a:rPr lang="ru-RU" b="1" spc="1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«З</a:t>
            </a:r>
            <a:r>
              <a:rPr lang="ru-RU" b="1" spc="-4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о</a:t>
            </a:r>
            <a:r>
              <a:rPr lang="ru-RU" b="1" spc="-3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л</a:t>
            </a:r>
            <a:r>
              <a:rPr lang="ru-RU" b="1" spc="-4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о</a:t>
            </a:r>
            <a:r>
              <a:rPr lang="ru-RU" b="1" spc="-3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т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ая</a:t>
            </a:r>
            <a:r>
              <a:rPr lang="ru-RU" b="1" spc="2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з</a:t>
            </a:r>
            <a:r>
              <a:rPr lang="ru-RU" b="1" spc="-1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в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езд</a:t>
            </a:r>
            <a:r>
              <a:rPr lang="ru-RU" b="1" spc="-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а</a:t>
            </a:r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»</a:t>
            </a:r>
            <a:r>
              <a:rPr lang="ru-RU" sz="1100" dirty="0" smtClean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(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1 ав</a:t>
            </a:r>
            <a:r>
              <a:rPr lang="ru-RU" b="1" spc="-1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г</a:t>
            </a:r>
            <a:r>
              <a:rPr lang="ru-RU" b="1" spc="-6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у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с</a:t>
            </a:r>
            <a:r>
              <a:rPr lang="ru-RU" b="1" spc="-1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т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а</a:t>
            </a:r>
            <a:r>
              <a:rPr lang="ru-RU" b="1" spc="4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1</a:t>
            </a:r>
            <a:r>
              <a:rPr lang="ru-RU" b="1" spc="-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9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39</a:t>
            </a:r>
            <a:r>
              <a:rPr lang="ru-RU" b="1" spc="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ru-RU" b="1" spc="-185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г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.)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drawingObject71"/>
          <p:cNvPicPr/>
          <p:nvPr/>
        </p:nvPicPr>
        <p:blipFill>
          <a:blip r:embed="rId5"/>
          <a:stretch/>
        </p:blipFill>
        <p:spPr>
          <a:xfrm>
            <a:off x="3604446" y="3153556"/>
            <a:ext cx="861060" cy="1657985"/>
          </a:xfrm>
          <a:prstGeom prst="rect">
            <a:avLst/>
          </a:prstGeom>
          <a:noFill/>
        </p:spPr>
      </p:pic>
      <p:sp>
        <p:nvSpPr>
          <p:cNvPr id="28" name="Rectangle 25"/>
          <p:cNvSpPr>
            <a:spLocks noChangeArrowheads="1"/>
          </p:cNvSpPr>
          <p:nvPr/>
        </p:nvSpPr>
        <p:spPr bwMode="auto">
          <a:xfrm>
            <a:off x="5292080" y="2334373"/>
            <a:ext cx="409810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Российская Федерация</a:t>
            </a: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72" name="drawingObject7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731" y="2901829"/>
            <a:ext cx="3340266" cy="194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6"/>
          <p:cNvSpPr>
            <a:spLocks noChangeArrowheads="1"/>
          </p:cNvSpPr>
          <p:nvPr/>
        </p:nvSpPr>
        <p:spPr bwMode="auto">
          <a:xfrm>
            <a:off x="5418884" y="483673"/>
            <a:ext cx="3977652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b="1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b="1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b="1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b="1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b="1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b="1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b="1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b="1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Звание Героя Российской Федерации и знак особого отличия – медаль «Золотая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звезда» (20 марта 1992 г.)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78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5"/>
          <p:cNvPicPr/>
          <p:nvPr/>
        </p:nvPicPr>
        <p:blipFill>
          <a:blip r:embed="rId2"/>
          <a:stretch/>
        </p:blipFill>
        <p:spPr>
          <a:xfrm>
            <a:off x="4211960" y="1268760"/>
            <a:ext cx="5400600" cy="590465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-1764704" y="2132856"/>
            <a:ext cx="84066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spc="50" dirty="0">
                <a:ln w="11430"/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Герои России </a:t>
            </a:r>
            <a:endParaRPr lang="ru-RU" sz="4800" b="1" spc="50" dirty="0" smtClean="0">
              <a:ln w="11430"/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4800" b="1" spc="50" dirty="0" smtClean="0">
                <a:ln w="11430"/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сегодня </a:t>
            </a:r>
            <a:r>
              <a:rPr lang="ru-RU" sz="4800" b="1" spc="50" dirty="0">
                <a:ln w="11430"/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– </a:t>
            </a:r>
          </a:p>
          <a:p>
            <a:pPr algn="ctr"/>
            <a:r>
              <a:rPr lang="ru-RU" sz="4800" b="1" spc="50" dirty="0">
                <a:ln w="11430"/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Герои СВО</a:t>
            </a:r>
          </a:p>
        </p:txBody>
      </p:sp>
    </p:spTree>
    <p:extLst>
      <p:ext uri="{BB962C8B-B14F-4D97-AF65-F5344CB8AC3E}">
        <p14:creationId xmlns:p14="http://schemas.microsoft.com/office/powerpoint/2010/main" val="113560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416"/>
          <a:stretch/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2" name="Возвращайтесь__пацаны___Алмас_Багратиони_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000" end="15464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0519" y="980728"/>
            <a:ext cx="9345038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731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4644</TotalTime>
  <Words>210</Words>
  <Application>Microsoft Office PowerPoint</Application>
  <PresentationFormat>Экран (4:3)</PresentationFormat>
  <Paragraphs>120</Paragraphs>
  <Slides>18</Slides>
  <Notes>1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Arial Narrow</vt:lpstr>
      <vt:lpstr>Calibri</vt:lpstr>
      <vt:lpstr>Cambria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Катенок</dc:creator>
  <cp:lastModifiedBy>Пк</cp:lastModifiedBy>
  <cp:revision>84</cp:revision>
  <dcterms:created xsi:type="dcterms:W3CDTF">2013-10-28T09:12:00Z</dcterms:created>
  <dcterms:modified xsi:type="dcterms:W3CDTF">2023-02-17T12:29:56Z</dcterms:modified>
</cp:coreProperties>
</file>