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032" autoAdjust="0"/>
  </p:normalViewPr>
  <p:slideViewPr>
    <p:cSldViewPr snapToGrid="0">
      <p:cViewPr varScale="1">
        <p:scale>
          <a:sx n="52" d="100"/>
          <a:sy n="52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1000-F58A-4DC9-B8EC-8EEC775198E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AA2D-72DD-4187-8ED3-C5740B8DE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9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AA2D-72DD-4187-8ED3-C5740B8DE3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4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2821" y="4036084"/>
            <a:ext cx="7813913" cy="2069748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 –класс в технике </a:t>
            </a:r>
            <a:r>
              <a:rPr lang="ru-RU" dirty="0" err="1" smtClean="0"/>
              <a:t>пластилинография</a:t>
            </a:r>
            <a:r>
              <a:rPr lang="ru-RU" dirty="0"/>
              <a:t> </a:t>
            </a:r>
            <a:r>
              <a:rPr lang="ru-RU" dirty="0" smtClean="0"/>
              <a:t>на стекле и пленке.</a:t>
            </a:r>
          </a:p>
          <a:p>
            <a:r>
              <a:rPr lang="ru-RU" dirty="0" smtClean="0"/>
              <a:t>ГБОУ ЛО « </a:t>
            </a:r>
            <a:r>
              <a:rPr lang="ru-RU" dirty="0" err="1" smtClean="0"/>
              <a:t>Сосновоборская</a:t>
            </a:r>
            <a:r>
              <a:rPr lang="ru-RU" dirty="0" smtClean="0"/>
              <a:t> специальная школа»</a:t>
            </a:r>
          </a:p>
          <a:p>
            <a:r>
              <a:rPr lang="ru-RU" dirty="0" smtClean="0"/>
              <a:t>Учитель Урманова Елена Юрьевна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6189" y="-559895"/>
            <a:ext cx="7917153" cy="3288345"/>
          </a:xfrm>
        </p:spPr>
        <p:txBody>
          <a:bodyPr/>
          <a:lstStyle/>
          <a:p>
            <a:r>
              <a:rPr lang="ru-RU" dirty="0" smtClean="0"/>
              <a:t>«Пластилиновые фантазии»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0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" t="5129" r="414" b="-5129"/>
          <a:stretch/>
        </p:blipFill>
        <p:spPr>
          <a:xfrm>
            <a:off x="723900" y="367057"/>
            <a:ext cx="4600575" cy="6128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61" y="1209380"/>
            <a:ext cx="3167539" cy="42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2" t="13485" r="15652" b="14607"/>
          <a:stretch/>
        </p:blipFill>
        <p:spPr>
          <a:xfrm>
            <a:off x="840660" y="781664"/>
            <a:ext cx="4011560" cy="5915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3001" r="8642" b="8958"/>
          <a:stretch/>
        </p:blipFill>
        <p:spPr>
          <a:xfrm>
            <a:off x="5088193" y="936912"/>
            <a:ext cx="3967317" cy="56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0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-265471"/>
            <a:ext cx="8111612" cy="79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4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Берем прозрачную пленку или стекло рисуем …..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410666"/>
            <a:ext cx="3217110" cy="37503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48" y="2229393"/>
            <a:ext cx="2810309" cy="39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 можно размазывать пластилин.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28" y="1716836"/>
            <a:ext cx="3536035" cy="47948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0" y="1716836"/>
            <a:ext cx="3757735" cy="47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какие цветы у нас получились.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546391"/>
            <a:ext cx="2897900" cy="51690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34" y="1609019"/>
            <a:ext cx="6330705" cy="48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797" y="66287"/>
            <a:ext cx="8596668" cy="1320800"/>
          </a:xfrm>
        </p:spPr>
        <p:txBody>
          <a:bodyPr/>
          <a:lstStyle/>
          <a:p>
            <a:r>
              <a:rPr lang="ru-RU" dirty="0" smtClean="0"/>
              <a:t>Наши работы в технике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 на пленке </a:t>
            </a:r>
            <a:r>
              <a:rPr lang="ru-RU" smtClean="0"/>
              <a:t>и стекле.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191" y="2506353"/>
            <a:ext cx="5369313" cy="33339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16987"/>
            <a:ext cx="3667125" cy="54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95794"/>
            <a:ext cx="6827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5" y="94690"/>
            <a:ext cx="38447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6033" y="1741984"/>
            <a:ext cx="6691100" cy="35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3825"/>
            <a:ext cx="385445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76" y="56580"/>
            <a:ext cx="4173972" cy="67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3" y="362267"/>
            <a:ext cx="4603932" cy="6133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889" r="4284"/>
          <a:stretch/>
        </p:blipFill>
        <p:spPr>
          <a:xfrm>
            <a:off x="5238750" y="434780"/>
            <a:ext cx="4143375" cy="60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57</Words>
  <Application>Microsoft Office PowerPoint</Application>
  <PresentationFormat>Широкоэкранный</PresentationFormat>
  <Paragraphs>10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Аспект</vt:lpstr>
      <vt:lpstr>«Пластилиновые фантазии»</vt:lpstr>
      <vt:lpstr>Берем прозрачную пленку или стекло рисуем …..</vt:lpstr>
      <vt:lpstr>Теперь можно размазывать пластилин.</vt:lpstr>
      <vt:lpstr>Вот какие цветы у нас получились.</vt:lpstr>
      <vt:lpstr>Наши работы в технике пластилинография на пленке и стекле.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Sportmaster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цветов в технике пластилинография.</dc:title>
  <dc:creator>Диана Урманова</dc:creator>
  <cp:lastModifiedBy>Диана Урманова</cp:lastModifiedBy>
  <cp:revision>12</cp:revision>
  <dcterms:created xsi:type="dcterms:W3CDTF">2023-02-19T13:52:57Z</dcterms:created>
  <dcterms:modified xsi:type="dcterms:W3CDTF">2023-02-22T18:22:31Z</dcterms:modified>
</cp:coreProperties>
</file>