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72" r:id="rId4"/>
    <p:sldId id="257" r:id="rId5"/>
    <p:sldId id="283" r:id="rId6"/>
    <p:sldId id="258" r:id="rId7"/>
    <p:sldId id="259" r:id="rId8"/>
    <p:sldId id="271" r:id="rId9"/>
    <p:sldId id="282" r:id="rId10"/>
    <p:sldId id="260" r:id="rId11"/>
    <p:sldId id="261" r:id="rId12"/>
    <p:sldId id="262" r:id="rId13"/>
    <p:sldId id="263" r:id="rId14"/>
    <p:sldId id="264" r:id="rId15"/>
    <p:sldId id="265" r:id="rId16"/>
    <p:sldId id="267" r:id="rId17"/>
    <p:sldId id="268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7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D7D0-E237-4ADC-BABF-F5EBB5E6C042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2C2FD-7B07-4F27-835B-1FBD15E9F28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D7D0-E237-4ADC-BABF-F5EBB5E6C042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2C2FD-7B07-4F27-835B-1FBD15E9F2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D7D0-E237-4ADC-BABF-F5EBB5E6C042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2C2FD-7B07-4F27-835B-1FBD15E9F2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D7D0-E237-4ADC-BABF-F5EBB5E6C042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2C2FD-7B07-4F27-835B-1FBD15E9F28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D7D0-E237-4ADC-BABF-F5EBB5E6C042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2C2FD-7B07-4F27-835B-1FBD15E9F2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D7D0-E237-4ADC-BABF-F5EBB5E6C042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2C2FD-7B07-4F27-835B-1FBD15E9F28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D7D0-E237-4ADC-BABF-F5EBB5E6C042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2C2FD-7B07-4F27-835B-1FBD15E9F28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D7D0-E237-4ADC-BABF-F5EBB5E6C042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2C2FD-7B07-4F27-835B-1FBD15E9F2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D7D0-E237-4ADC-BABF-F5EBB5E6C042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2C2FD-7B07-4F27-835B-1FBD15E9F2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D7D0-E237-4ADC-BABF-F5EBB5E6C042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2C2FD-7B07-4F27-835B-1FBD15E9F2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D7D0-E237-4ADC-BABF-F5EBB5E6C042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2C2FD-7B07-4F27-835B-1FBD15E9F28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B97D7D0-E237-4ADC-BABF-F5EBB5E6C042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A62C2FD-7B07-4F27-835B-1FBD15E9F28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852936"/>
            <a:ext cx="5637010" cy="882119"/>
          </a:xfrm>
        </p:spPr>
        <p:txBody>
          <a:bodyPr/>
          <a:lstStyle/>
          <a:p>
            <a:r>
              <a:rPr lang="ru-RU" dirty="0" smtClean="0"/>
              <a:t>Презентация открытого урока по лепке для детей от 7 до 11 лет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3290" y="1059769"/>
            <a:ext cx="7175351" cy="1793167"/>
          </a:xfrm>
        </p:spPr>
        <p:txBody>
          <a:bodyPr/>
          <a:lstStyle/>
          <a:p>
            <a:pPr marL="182880" indent="0">
              <a:buNone/>
            </a:pPr>
            <a:r>
              <a:rPr lang="ru-RU" dirty="0" smtClean="0"/>
              <a:t>Подводный мир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851920" y="4077072"/>
            <a:ext cx="43444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Подготовил презентацию :</a:t>
            </a:r>
          </a:p>
          <a:p>
            <a:r>
              <a:rPr lang="ru-RU" dirty="0" smtClean="0"/>
              <a:t>педагог дополнительного образования</a:t>
            </a:r>
          </a:p>
          <a:p>
            <a:r>
              <a:rPr lang="ru-RU" dirty="0" smtClean="0"/>
              <a:t>МАОУДО ДДЮТ </a:t>
            </a:r>
            <a:r>
              <a:rPr lang="ru-RU" dirty="0" err="1" smtClean="0"/>
              <a:t>г.Чебоксары</a:t>
            </a:r>
            <a:endParaRPr lang="ru-RU" dirty="0" smtClean="0"/>
          </a:p>
          <a:p>
            <a:r>
              <a:rPr lang="ru-RU" dirty="0" err="1" smtClean="0"/>
              <a:t>Хальмирзаева</a:t>
            </a:r>
            <a:r>
              <a:rPr lang="ru-RU" dirty="0" smtClean="0"/>
              <a:t> Р.А.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63888" y="6165304"/>
            <a:ext cx="2278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Февраль 2023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891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80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168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53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38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4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94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782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57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802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999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2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893918"/>
            <a:ext cx="763284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111111"/>
                </a:solidFill>
                <a:latin typeface="Arial"/>
              </a:rPr>
              <a:t>Цель- </a:t>
            </a:r>
            <a:r>
              <a:rPr lang="ru-RU" dirty="0">
                <a:solidFill>
                  <a:srgbClr val="111111"/>
                </a:solidFill>
                <a:latin typeface="Arial"/>
              </a:rPr>
              <a:t>д</a:t>
            </a:r>
            <a:r>
              <a:rPr lang="ru-RU" dirty="0" smtClean="0">
                <a:solidFill>
                  <a:srgbClr val="111111"/>
                </a:solidFill>
                <a:latin typeface="Arial"/>
              </a:rPr>
              <a:t>ать </a:t>
            </a:r>
            <a:r>
              <a:rPr lang="ru-RU" dirty="0">
                <a:solidFill>
                  <a:srgbClr val="111111"/>
                </a:solidFill>
                <a:latin typeface="Arial"/>
              </a:rPr>
              <a:t>детям представление </a:t>
            </a:r>
            <a:r>
              <a:rPr lang="ru-RU" dirty="0" smtClean="0">
                <a:solidFill>
                  <a:srgbClr val="111111"/>
                </a:solidFill>
                <a:latin typeface="Arial"/>
              </a:rPr>
              <a:t>об обитателях морских глубин </a:t>
            </a:r>
            <a:r>
              <a:rPr lang="ru-RU" dirty="0" smtClean="0"/>
              <a:t> </a:t>
            </a:r>
            <a:r>
              <a:rPr lang="ru-RU" dirty="0">
                <a:solidFill>
                  <a:srgbClr val="111111"/>
                </a:solidFill>
                <a:latin typeface="Arial"/>
              </a:rPr>
              <a:t>с</a:t>
            </a:r>
            <a:r>
              <a:rPr lang="ru-RU" dirty="0" smtClean="0">
                <a:solidFill>
                  <a:srgbClr val="111111"/>
                </a:solidFill>
                <a:latin typeface="Arial"/>
              </a:rPr>
              <a:t>лепить </a:t>
            </a:r>
            <a:r>
              <a:rPr lang="ru-RU" dirty="0">
                <a:solidFill>
                  <a:srgbClr val="111111"/>
                </a:solidFill>
                <a:latin typeface="Arial"/>
              </a:rPr>
              <a:t>рыбок из воздушного пластилина и закрепить их на заранее приготовленном пластилиновом «коралловом рифе» в композиционном порядке.</a:t>
            </a:r>
          </a:p>
          <a:p>
            <a:r>
              <a:rPr lang="ru-RU" u="sng" dirty="0">
                <a:solidFill>
                  <a:srgbClr val="111111"/>
                </a:solidFill>
                <a:latin typeface="Arial"/>
              </a:rPr>
              <a:t>Задачи</a:t>
            </a:r>
            <a:r>
              <a:rPr lang="ru-RU" dirty="0" smtClean="0">
                <a:solidFill>
                  <a:srgbClr val="111111"/>
                </a:solidFill>
                <a:latin typeface="Arial"/>
              </a:rPr>
              <a:t>:</a:t>
            </a:r>
          </a:p>
          <a:p>
            <a:r>
              <a:rPr lang="ru-RU" dirty="0">
                <a:solidFill>
                  <a:srgbClr val="111111"/>
                </a:solidFill>
                <a:latin typeface="Arial"/>
              </a:rPr>
              <a:t>1) научить новым приемам лепки воздушным пластилином и закрепить уже приобретенные навыки;</a:t>
            </a:r>
          </a:p>
          <a:p>
            <a:r>
              <a:rPr lang="ru-RU" dirty="0" smtClean="0">
                <a:solidFill>
                  <a:srgbClr val="111111"/>
                </a:solidFill>
                <a:latin typeface="Arial"/>
              </a:rPr>
              <a:t>2</a:t>
            </a:r>
            <a:r>
              <a:rPr lang="ru-RU" dirty="0">
                <a:solidFill>
                  <a:srgbClr val="111111"/>
                </a:solidFill>
                <a:latin typeface="Arial"/>
              </a:rPr>
              <a:t>) развивать понимание формы, точность действий, мелкую моторику, кругозор;</a:t>
            </a:r>
          </a:p>
          <a:p>
            <a:r>
              <a:rPr lang="ru-RU" dirty="0" smtClean="0">
                <a:solidFill>
                  <a:srgbClr val="111111"/>
                </a:solidFill>
                <a:latin typeface="Arial"/>
              </a:rPr>
              <a:t>3</a:t>
            </a:r>
            <a:r>
              <a:rPr lang="ru-RU" dirty="0">
                <a:solidFill>
                  <a:srgbClr val="111111"/>
                </a:solidFill>
                <a:latin typeface="Arial"/>
              </a:rPr>
              <a:t>) воспитывать аккуратность, эстетический вкус, экономное отношение к материалу</a:t>
            </a:r>
            <a:r>
              <a:rPr lang="ru-RU" dirty="0" smtClean="0">
                <a:solidFill>
                  <a:srgbClr val="111111"/>
                </a:solidFill>
                <a:latin typeface="Arial"/>
              </a:rPr>
              <a:t>.</a:t>
            </a:r>
          </a:p>
          <a:p>
            <a:endParaRPr lang="ru-RU" dirty="0">
              <a:solidFill>
                <a:srgbClr val="111111"/>
              </a:solidFill>
              <a:latin typeface="Arial"/>
            </a:endParaRPr>
          </a:p>
          <a:p>
            <a:r>
              <a:rPr lang="ru-RU" dirty="0">
                <a:solidFill>
                  <a:srgbClr val="111111"/>
                </a:solidFill>
                <a:latin typeface="Arial"/>
              </a:rPr>
              <a:t>Материалы. </a:t>
            </a:r>
            <a:r>
              <a:rPr lang="ru-RU" dirty="0" smtClean="0">
                <a:solidFill>
                  <a:srgbClr val="111111"/>
                </a:solidFill>
                <a:latin typeface="Arial"/>
              </a:rPr>
              <a:t> Иллюстрации морских рыб и моллюсков  а так же водной растительности , пластилин (легкий), набор стеков</a:t>
            </a:r>
            <a:r>
              <a:rPr lang="ru-RU" dirty="0">
                <a:solidFill>
                  <a:srgbClr val="111111"/>
                </a:solidFill>
                <a:latin typeface="Arial"/>
              </a:rPr>
              <a:t> </a:t>
            </a:r>
            <a:r>
              <a:rPr lang="ru-RU" i="1" dirty="0">
                <a:solidFill>
                  <a:srgbClr val="111111"/>
                </a:solidFill>
                <a:latin typeface="Arial"/>
              </a:rPr>
              <a:t>(на каждого ребенка)</a:t>
            </a:r>
            <a:r>
              <a:rPr lang="ru-RU" dirty="0">
                <a:solidFill>
                  <a:srgbClr val="111111"/>
                </a:solidFill>
                <a:latin typeface="Arial"/>
              </a:rPr>
              <a:t>.</a:t>
            </a:r>
            <a:endParaRPr lang="ru-RU" b="0" i="0" dirty="0">
              <a:solidFill>
                <a:srgbClr val="111111"/>
              </a:solidFill>
              <a:effectLst/>
              <a:latin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5013176"/>
            <a:ext cx="2728595" cy="170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9719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3153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747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8424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4169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8562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509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06848" y="3677047"/>
            <a:ext cx="68407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Используемые источники</a:t>
            </a:r>
            <a:r>
              <a:rPr lang="ru-RU" dirty="0" smtClean="0"/>
              <a:t>:</a:t>
            </a:r>
          </a:p>
          <a:p>
            <a:r>
              <a:rPr lang="ru-RU" dirty="0" smtClean="0"/>
              <a:t>Собственные разработки и мастер-классы </a:t>
            </a:r>
            <a:endParaRPr lang="ru-RU" dirty="0"/>
          </a:p>
          <a:p>
            <a:r>
              <a:rPr lang="ru-RU" dirty="0"/>
              <a:t>. Боголюбов, Николай Сергеевич. Скульптура на занятиях в школьном кружке: Пособие для </a:t>
            </a:r>
            <a:r>
              <a:rPr lang="ru-RU" dirty="0" smtClean="0"/>
              <a:t>учителя</a:t>
            </a:r>
          </a:p>
          <a:p>
            <a:r>
              <a:rPr lang="ru-RU" dirty="0" smtClean="0"/>
              <a:t>. </a:t>
            </a:r>
            <a:r>
              <a:rPr lang="ru-RU" dirty="0"/>
              <a:t>Давыдова, Галина Николаевна. Детский дизайн. </a:t>
            </a:r>
            <a:r>
              <a:rPr lang="ru-RU" dirty="0" err="1"/>
              <a:t>Пластилинография</a:t>
            </a:r>
            <a:r>
              <a:rPr lang="ru-RU" dirty="0"/>
              <a:t>: Пособие для </a:t>
            </a:r>
            <a:r>
              <a:rPr lang="ru-RU" dirty="0" smtClean="0"/>
              <a:t>педагогов</a:t>
            </a:r>
          </a:p>
          <a:p>
            <a:r>
              <a:rPr lang="en-US" dirty="0" smtClean="0"/>
              <a:t>https</a:t>
            </a:r>
            <a:r>
              <a:rPr lang="en-US" dirty="0"/>
              <a:t>://www.facts-worldwide.info/10-samyh-udivitelnyh-korallovyh-rifov/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28" y="620687"/>
            <a:ext cx="7315200" cy="3056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838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92696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Коралловые рифы — это большие участки морского дна, которые были колонизированы кораллами и являются домом для большого количества </a:t>
            </a:r>
            <a:r>
              <a:rPr lang="ru-RU" smtClean="0"/>
              <a:t>разных видов </a:t>
            </a:r>
            <a:r>
              <a:rPr lang="ru-RU" dirty="0"/>
              <a:t>животных.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09126" y="1631237"/>
            <a:ext cx="69952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Пожалуй, самый известный коралловый риф в мире, Большой Барьерный риф </a:t>
            </a:r>
            <a:r>
              <a:rPr lang="ru-RU" dirty="0" smtClean="0"/>
              <a:t>расположенный </a:t>
            </a:r>
            <a:r>
              <a:rPr lang="ru-RU" dirty="0"/>
              <a:t>у побережья </a:t>
            </a:r>
            <a:r>
              <a:rPr lang="ru-RU" dirty="0" smtClean="0"/>
              <a:t>Австралии.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02192" y="2277568"/>
            <a:ext cx="8082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/>
              <a:t>Так же известен коралловый </a:t>
            </a:r>
            <a:r>
              <a:rPr lang="ru-RU" dirty="0"/>
              <a:t>риф Красного </a:t>
            </a:r>
            <a:r>
              <a:rPr lang="ru-RU" dirty="0" smtClean="0"/>
              <a:t>моря,</a:t>
            </a:r>
            <a:endParaRPr lang="ru-RU" dirty="0"/>
          </a:p>
          <a:p>
            <a:r>
              <a:rPr lang="ru-RU" dirty="0"/>
              <a:t>к</a:t>
            </a:r>
            <a:r>
              <a:rPr lang="ru-RU" dirty="0" smtClean="0"/>
              <a:t>оторое </a:t>
            </a:r>
            <a:r>
              <a:rPr lang="ru-RU" dirty="0"/>
              <a:t>находится между побережьями Египта и Саудовской </a:t>
            </a:r>
            <a:r>
              <a:rPr lang="ru-RU" dirty="0" smtClean="0"/>
              <a:t>Аравии.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38208" y="2939110"/>
            <a:ext cx="7434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Барьерный Риф </a:t>
            </a:r>
            <a:r>
              <a:rPr lang="ru-RU" dirty="0" smtClean="0"/>
              <a:t>Белиз</a:t>
            </a:r>
            <a:endParaRPr lang="ru-RU" dirty="0"/>
          </a:p>
          <a:p>
            <a:r>
              <a:rPr lang="ru-RU" dirty="0" smtClean="0"/>
              <a:t>Расположен </a:t>
            </a:r>
            <a:r>
              <a:rPr lang="ru-RU" dirty="0"/>
              <a:t>в Центральной Америке недалеко от Гондураса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38208" y="3570230"/>
            <a:ext cx="6966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/>
              <a:t>А риф </a:t>
            </a:r>
            <a:r>
              <a:rPr lang="ru-RU" dirty="0" err="1" smtClean="0"/>
              <a:t>Сипадан</a:t>
            </a:r>
            <a:r>
              <a:rPr lang="ru-RU" dirty="0" smtClean="0"/>
              <a:t>, Малайзия является </a:t>
            </a:r>
            <a:r>
              <a:rPr lang="ru-RU" dirty="0"/>
              <a:t>местом обитания самых разнообразных морских существ в </a:t>
            </a:r>
            <a:r>
              <a:rPr lang="ru-RU" dirty="0" smtClean="0"/>
              <a:t>мире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4365104"/>
            <a:ext cx="73448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Так же известен Атолл </a:t>
            </a:r>
            <a:r>
              <a:rPr lang="ru-RU" dirty="0" err="1" smtClean="0"/>
              <a:t>Альдабра</a:t>
            </a:r>
            <a:r>
              <a:rPr lang="ru-RU" dirty="0" smtClean="0"/>
              <a:t>, и всеми любимые </a:t>
            </a:r>
            <a:r>
              <a:rPr lang="ru-RU" dirty="0"/>
              <a:t>Сейшельские </a:t>
            </a:r>
            <a:r>
              <a:rPr lang="ru-RU" dirty="0" smtClean="0"/>
              <a:t>острова</a:t>
            </a:r>
            <a:endParaRPr lang="ru-RU" dirty="0"/>
          </a:p>
          <a:p>
            <a:r>
              <a:rPr lang="ru-RU" dirty="0"/>
              <a:t>Все знают популярные туристические достопримечательности на Сейшельских островах, но то, что остается в значительной степени неизвестным, — это целый мир подводных чудес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2357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winx-fan.ru/800/600/https/irecommend.ru/sites/default/files/imagecache/copyright1/user-images/1601396/cb9O6h0wrSkoeuqGB0lK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92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193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23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60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" y="0"/>
            <a:ext cx="9144000" cy="70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49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3143" y="727789"/>
            <a:ext cx="7807289" cy="666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Большинство рыбок обитающих на коралловых рифах </a:t>
            </a:r>
            <a:r>
              <a:rPr lang="ru-RU" dirty="0"/>
              <a:t>имеет яркую, красивую расцветку.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308298"/>
            <a:ext cx="75243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Есть ошибочное мнение: если рыба яркой расцветки, значит, она опасна и ядовита. На самом деле существует множество безобидных для человека видов с красочным окрасом.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068960"/>
            <a:ext cx="4156720" cy="2707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223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20688"/>
            <a:ext cx="84249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prstClr val="black"/>
                </a:solidFill>
              </a:rPr>
              <a:t>Пальчиковая гимнастика.</a:t>
            </a:r>
          </a:p>
          <a:p>
            <a:pPr lvl="0"/>
            <a:r>
              <a:rPr lang="ru-RU" b="1" dirty="0">
                <a:solidFill>
                  <a:prstClr val="black"/>
                </a:solidFill>
              </a:rPr>
              <a:t>Рыбка плавает в водице</a:t>
            </a:r>
            <a:r>
              <a:rPr lang="ru-RU" dirty="0">
                <a:solidFill>
                  <a:prstClr val="black"/>
                </a:solidFill>
              </a:rPr>
              <a:t>. (Сложить ладони вместе и показать, как плавает</a:t>
            </a:r>
          </a:p>
          <a:p>
            <a:pPr lvl="0"/>
            <a:r>
              <a:rPr lang="ru-RU" b="1" dirty="0">
                <a:solidFill>
                  <a:prstClr val="black"/>
                </a:solidFill>
              </a:rPr>
              <a:t>Рыбке весело играть</a:t>
            </a:r>
            <a:r>
              <a:rPr lang="ru-RU" dirty="0">
                <a:solidFill>
                  <a:prstClr val="black"/>
                </a:solidFill>
              </a:rPr>
              <a:t>. </a:t>
            </a:r>
            <a:r>
              <a:rPr lang="ru-RU" b="1" dirty="0">
                <a:solidFill>
                  <a:prstClr val="black"/>
                </a:solidFill>
              </a:rPr>
              <a:t>рыбка</a:t>
            </a:r>
            <a:r>
              <a:rPr lang="ru-RU" dirty="0">
                <a:solidFill>
                  <a:prstClr val="black"/>
                </a:solidFill>
              </a:rPr>
              <a:t>.)</a:t>
            </a:r>
          </a:p>
          <a:p>
            <a:pPr lvl="0"/>
            <a:r>
              <a:rPr lang="ru-RU" b="1" dirty="0">
                <a:solidFill>
                  <a:prstClr val="black"/>
                </a:solidFill>
              </a:rPr>
              <a:t>Рыбка</a:t>
            </a:r>
            <a:r>
              <a:rPr lang="ru-RU" dirty="0">
                <a:solidFill>
                  <a:prstClr val="black"/>
                </a:solidFill>
              </a:rPr>
              <a:t>, </a:t>
            </a:r>
            <a:r>
              <a:rPr lang="ru-RU" b="1" dirty="0">
                <a:solidFill>
                  <a:prstClr val="black"/>
                </a:solidFill>
              </a:rPr>
              <a:t>рыбка</a:t>
            </a:r>
            <a:r>
              <a:rPr lang="ru-RU" dirty="0">
                <a:solidFill>
                  <a:prstClr val="black"/>
                </a:solidFill>
              </a:rPr>
              <a:t>, озорница, </a:t>
            </a:r>
            <a:r>
              <a:rPr lang="ru-RU" i="1" dirty="0">
                <a:solidFill>
                  <a:prstClr val="black"/>
                </a:solidFill>
              </a:rPr>
              <a:t>(Погрозить пальчиком.)</a:t>
            </a:r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ru-RU" dirty="0">
                <a:solidFill>
                  <a:prstClr val="black"/>
                </a:solidFill>
              </a:rPr>
              <a:t>Мы хотим тебя поймать. </a:t>
            </a:r>
            <a:r>
              <a:rPr lang="ru-RU" i="1" dirty="0">
                <a:solidFill>
                  <a:prstClr val="black"/>
                </a:solidFill>
              </a:rPr>
              <a:t>(Медленно сблизить ладони.)</a:t>
            </a:r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ru-RU" b="1" dirty="0">
                <a:solidFill>
                  <a:prstClr val="black"/>
                </a:solidFill>
              </a:rPr>
              <a:t>Рыбка спинку изогнула</a:t>
            </a:r>
            <a:r>
              <a:rPr lang="ru-RU" dirty="0">
                <a:solidFill>
                  <a:prstClr val="black"/>
                </a:solidFill>
              </a:rPr>
              <a:t>, </a:t>
            </a:r>
            <a:r>
              <a:rPr lang="ru-RU" i="1" dirty="0">
                <a:solidFill>
                  <a:prstClr val="black"/>
                </a:solidFill>
              </a:rPr>
              <a:t>(Снова показать, как плавает </a:t>
            </a:r>
            <a:r>
              <a:rPr lang="ru-RU" b="1" i="1" dirty="0">
                <a:solidFill>
                  <a:prstClr val="black"/>
                </a:solidFill>
              </a:rPr>
              <a:t>рыбка</a:t>
            </a:r>
            <a:r>
              <a:rPr lang="ru-RU" i="1" dirty="0">
                <a:solidFill>
                  <a:prstClr val="black"/>
                </a:solidFill>
              </a:rPr>
              <a:t>.)</a:t>
            </a:r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ru-RU" dirty="0">
                <a:solidFill>
                  <a:prstClr val="black"/>
                </a:solidFill>
              </a:rPr>
              <a:t>Крошку хлебную взяла, </a:t>
            </a:r>
            <a:r>
              <a:rPr lang="ru-RU" i="1" dirty="0">
                <a:solidFill>
                  <a:prstClr val="black"/>
                </a:solidFill>
              </a:rPr>
              <a:t>(Сделать хватательное движение руками.)</a:t>
            </a:r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ru-RU" b="1" dirty="0">
                <a:solidFill>
                  <a:prstClr val="black"/>
                </a:solidFill>
              </a:rPr>
              <a:t>Рыбка хвостиком махнула</a:t>
            </a:r>
            <a:r>
              <a:rPr lang="ru-RU" dirty="0">
                <a:solidFill>
                  <a:prstClr val="black"/>
                </a:solidFill>
              </a:rPr>
              <a:t>,</a:t>
            </a:r>
          </a:p>
          <a:p>
            <a:pPr lvl="0"/>
            <a:r>
              <a:rPr lang="ru-RU" b="1" dirty="0">
                <a:solidFill>
                  <a:prstClr val="black"/>
                </a:solidFill>
              </a:rPr>
              <a:t>Рыбка быстро уплыла</a:t>
            </a:r>
            <a:r>
              <a:rPr lang="ru-RU" dirty="0">
                <a:solidFill>
                  <a:prstClr val="black"/>
                </a:solidFill>
              </a:rPr>
              <a:t>. </a:t>
            </a:r>
            <a:r>
              <a:rPr lang="ru-RU" i="1" dirty="0">
                <a:solidFill>
                  <a:prstClr val="black"/>
                </a:solidFill>
              </a:rPr>
              <a:t>(Снова показать, как плавает </a:t>
            </a:r>
            <a:r>
              <a:rPr lang="ru-RU" b="1" i="1" dirty="0">
                <a:solidFill>
                  <a:prstClr val="black"/>
                </a:solidFill>
              </a:rPr>
              <a:t>рыбка</a:t>
            </a:r>
            <a:r>
              <a:rPr lang="ru-RU" i="1" dirty="0">
                <a:solidFill>
                  <a:prstClr val="black"/>
                </a:solidFill>
              </a:rPr>
              <a:t>.)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420888"/>
            <a:ext cx="2664296" cy="333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68489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551</TotalTime>
  <Words>340</Words>
  <Application>Microsoft Office PowerPoint</Application>
  <PresentationFormat>Экран (4:3)</PresentationFormat>
  <Paragraphs>39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Воздушный поток</vt:lpstr>
      <vt:lpstr>Подводный мир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Рыбка</dc:title>
  <dc:creator>Ирина</dc:creator>
  <cp:lastModifiedBy>15каб</cp:lastModifiedBy>
  <cp:revision>71</cp:revision>
  <cp:lastPrinted>2023-02-17T10:42:48Z</cp:lastPrinted>
  <dcterms:created xsi:type="dcterms:W3CDTF">2019-10-16T16:07:14Z</dcterms:created>
  <dcterms:modified xsi:type="dcterms:W3CDTF">2023-02-17T11:15:21Z</dcterms:modified>
</cp:coreProperties>
</file>