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6" r:id="rId9"/>
    <p:sldId id="264" r:id="rId10"/>
    <p:sldId id="276" r:id="rId11"/>
    <p:sldId id="305" r:id="rId12"/>
    <p:sldId id="265" r:id="rId13"/>
    <p:sldId id="267" r:id="rId14"/>
    <p:sldId id="269" r:id="rId15"/>
  </p:sldIdLst>
  <p:sldSz cx="9144000" cy="5143500" type="screen16x9"/>
  <p:notesSz cx="6858000" cy="9144000"/>
  <p:embeddedFontLst>
    <p:embeddedFont>
      <p:font typeface="Bowlby One SC" panose="020B0604020202020204" charset="0"/>
      <p:regular r:id="rId17"/>
    </p:embeddedFont>
    <p:embeddedFont>
      <p:font typeface="Inter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958C64-270D-4EA1-B2D9-491DEAEF9869}">
  <a:tblStyle styleId="{96958C64-270D-4EA1-B2D9-491DEAEF98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C4-4652-956F-7F00BF84E2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C4-4652-956F-7F00BF84E2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C4-4652-956F-7F00BF84E2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C4-4652-956F-7F00BF84E28A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C-494E-84AF-021E48CF6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5-44A8-BD3A-1ADAB87E91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5-44A8-BD3A-1ADAB87E91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5-44A8-BD3A-1ADAB87E91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5-44A8-BD3A-1ADAB87E91B7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65-44A8-BD3A-1ADAB87E9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2-4BA7-8E05-2E6585091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2-4BA7-8E05-2E6585091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02-4BA7-8E05-2E6585091C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02-4BA7-8E05-2E6585091C97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C-494E-84AF-021E48CF6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65-44A8-BD3A-1ADAB87E91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65-44A8-BD3A-1ADAB87E91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65-44A8-BD3A-1ADAB87E91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65-44A8-BD3A-1ADAB87E91B7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65-44A8-BD3A-1ADAB87E9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1072d5a150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1072d5a1500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03bd6ff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03bd6ff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03bd6ff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03bd6ff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71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1077710c7b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1077710c7b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1077710c7bf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1077710c7bf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077710c7bf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077710c7bf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077710c7b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1077710c7b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074108e49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074108e49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077710c7b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1077710c7b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077710c7b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077710c7b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1077710c7b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1077710c7b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077710c7b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1077710c7b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077710c7b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1077710c7b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02800" y="1737000"/>
            <a:ext cx="7338300" cy="17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45350" y="3527400"/>
            <a:ext cx="54534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6570586" y="-104716"/>
            <a:ext cx="2652486" cy="1452176"/>
          </a:xfrm>
          <a:custGeom>
            <a:avLst/>
            <a:gdLst/>
            <a:ahLst/>
            <a:cxnLst/>
            <a:rect l="l" t="t" r="r" b="b"/>
            <a:pathLst>
              <a:path w="44221" h="24211" extrusionOk="0">
                <a:moveTo>
                  <a:pt x="335" y="1"/>
                </a:moveTo>
                <a:lnTo>
                  <a:pt x="1" y="22699"/>
                </a:lnTo>
                <a:cubicBezTo>
                  <a:pt x="1" y="22699"/>
                  <a:pt x="15259" y="24211"/>
                  <a:pt x="27722" y="24211"/>
                </a:cubicBezTo>
                <a:cubicBezTo>
                  <a:pt x="35951" y="24211"/>
                  <a:pt x="42961" y="23552"/>
                  <a:pt x="43556" y="21364"/>
                </a:cubicBezTo>
                <a:cubicBezTo>
                  <a:pt x="44221" y="18926"/>
                  <a:pt x="38118" y="15127"/>
                  <a:pt x="28012" y="15127"/>
                </a:cubicBezTo>
                <a:cubicBezTo>
                  <a:pt x="25335" y="15127"/>
                  <a:pt x="22376" y="15394"/>
                  <a:pt x="19188" y="16023"/>
                </a:cubicBezTo>
                <a:cubicBezTo>
                  <a:pt x="17850" y="16288"/>
                  <a:pt x="16627" y="16409"/>
                  <a:pt x="15508" y="16409"/>
                </a:cubicBezTo>
                <a:cubicBezTo>
                  <a:pt x="3229" y="16409"/>
                  <a:pt x="3431" y="1751"/>
                  <a:pt x="3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896175" y="639663"/>
            <a:ext cx="265025" cy="186470"/>
          </a:xfrm>
          <a:custGeom>
            <a:avLst/>
            <a:gdLst/>
            <a:ahLst/>
            <a:cxnLst/>
            <a:rect l="l" t="t" r="r" b="b"/>
            <a:pathLst>
              <a:path w="4622" h="3252" extrusionOk="0">
                <a:moveTo>
                  <a:pt x="2299" y="0"/>
                </a:moveTo>
                <a:cubicBezTo>
                  <a:pt x="2168" y="0"/>
                  <a:pt x="2030" y="9"/>
                  <a:pt x="1883" y="26"/>
                </a:cubicBezTo>
                <a:cubicBezTo>
                  <a:pt x="416" y="182"/>
                  <a:pt x="1" y="3252"/>
                  <a:pt x="2151" y="3252"/>
                </a:cubicBezTo>
                <a:cubicBezTo>
                  <a:pt x="2564" y="3252"/>
                  <a:pt x="3072" y="3139"/>
                  <a:pt x="3685" y="2870"/>
                </a:cubicBezTo>
                <a:cubicBezTo>
                  <a:pt x="4381" y="2566"/>
                  <a:pt x="4621" y="0"/>
                  <a:pt x="22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7350" y="144124"/>
            <a:ext cx="560167" cy="395379"/>
          </a:xfrm>
          <a:custGeom>
            <a:avLst/>
            <a:gdLst/>
            <a:ahLst/>
            <a:cxnLst/>
            <a:rect l="l" t="t" r="r" b="b"/>
            <a:pathLst>
              <a:path w="8019" h="5660" extrusionOk="0">
                <a:moveTo>
                  <a:pt x="3978" y="0"/>
                </a:moveTo>
                <a:cubicBezTo>
                  <a:pt x="3755" y="0"/>
                  <a:pt x="3519" y="14"/>
                  <a:pt x="3269" y="42"/>
                </a:cubicBezTo>
                <a:cubicBezTo>
                  <a:pt x="738" y="333"/>
                  <a:pt x="1" y="5660"/>
                  <a:pt x="3737" y="5660"/>
                </a:cubicBezTo>
                <a:cubicBezTo>
                  <a:pt x="4455" y="5660"/>
                  <a:pt x="5339" y="5463"/>
                  <a:pt x="6407" y="4996"/>
                </a:cubicBezTo>
                <a:cubicBezTo>
                  <a:pt x="7596" y="4477"/>
                  <a:pt x="8018" y="0"/>
                  <a:pt x="3978" y="0"/>
                </a:cubicBezTo>
                <a:close/>
              </a:path>
            </a:pathLst>
          </a:custGeom>
          <a:solidFill>
            <a:srgbClr val="E39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5053" y="-197206"/>
            <a:ext cx="2960353" cy="1527729"/>
          </a:xfrm>
          <a:custGeom>
            <a:avLst/>
            <a:gdLst/>
            <a:ahLst/>
            <a:cxnLst/>
            <a:rect l="l" t="t" r="r" b="b"/>
            <a:pathLst>
              <a:path w="52449" h="27067" extrusionOk="0">
                <a:moveTo>
                  <a:pt x="1" y="0"/>
                </a:moveTo>
                <a:lnTo>
                  <a:pt x="1" y="21590"/>
                </a:lnTo>
                <a:cubicBezTo>
                  <a:pt x="1" y="21590"/>
                  <a:pt x="4180" y="27066"/>
                  <a:pt x="9488" y="27066"/>
                </a:cubicBezTo>
                <a:cubicBezTo>
                  <a:pt x="9539" y="27066"/>
                  <a:pt x="9590" y="27066"/>
                  <a:pt x="9641" y="27065"/>
                </a:cubicBezTo>
                <a:cubicBezTo>
                  <a:pt x="15008" y="26971"/>
                  <a:pt x="18560" y="21804"/>
                  <a:pt x="20189" y="17131"/>
                </a:cubicBezTo>
                <a:cubicBezTo>
                  <a:pt x="21619" y="13007"/>
                  <a:pt x="23686" y="9114"/>
                  <a:pt x="31525" y="9114"/>
                </a:cubicBezTo>
                <a:cubicBezTo>
                  <a:pt x="32545" y="9114"/>
                  <a:pt x="33663" y="9180"/>
                  <a:pt x="34890" y="9320"/>
                </a:cubicBezTo>
                <a:cubicBezTo>
                  <a:pt x="35979" y="9446"/>
                  <a:pt x="37032" y="9505"/>
                  <a:pt x="38043" y="9505"/>
                </a:cubicBezTo>
                <a:cubicBezTo>
                  <a:pt x="46901" y="9505"/>
                  <a:pt x="52448" y="4914"/>
                  <a:pt x="499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9390" y="84329"/>
            <a:ext cx="836986" cy="283624"/>
          </a:xfrm>
          <a:custGeom>
            <a:avLst/>
            <a:gdLst/>
            <a:ahLst/>
            <a:cxnLst/>
            <a:rect l="l" t="t" r="r" b="b"/>
            <a:pathLst>
              <a:path w="14829" h="5025" extrusionOk="0">
                <a:moveTo>
                  <a:pt x="7560" y="0"/>
                </a:moveTo>
                <a:cubicBezTo>
                  <a:pt x="7364" y="0"/>
                  <a:pt x="7163" y="6"/>
                  <a:pt x="6957" y="19"/>
                </a:cubicBezTo>
                <a:cubicBezTo>
                  <a:pt x="2284" y="313"/>
                  <a:pt x="0" y="4692"/>
                  <a:pt x="7585" y="5013"/>
                </a:cubicBezTo>
                <a:cubicBezTo>
                  <a:pt x="7784" y="5021"/>
                  <a:pt x="7977" y="5025"/>
                  <a:pt x="8163" y="5025"/>
                </a:cubicBezTo>
                <a:cubicBezTo>
                  <a:pt x="14829" y="5025"/>
                  <a:pt x="13168" y="0"/>
                  <a:pt x="75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472" y="426426"/>
            <a:ext cx="200540" cy="144098"/>
          </a:xfrm>
          <a:custGeom>
            <a:avLst/>
            <a:gdLst/>
            <a:ahLst/>
            <a:cxnLst/>
            <a:rect l="l" t="t" r="r" b="b"/>
            <a:pathLst>
              <a:path w="3553" h="2553" extrusionOk="0">
                <a:moveTo>
                  <a:pt x="1217" y="0"/>
                </a:moveTo>
                <a:cubicBezTo>
                  <a:pt x="179" y="0"/>
                  <a:pt x="1" y="1324"/>
                  <a:pt x="1515" y="2210"/>
                </a:cubicBezTo>
                <a:cubicBezTo>
                  <a:pt x="1930" y="2452"/>
                  <a:pt x="2276" y="2553"/>
                  <a:pt x="2548" y="2553"/>
                </a:cubicBezTo>
                <a:cubicBezTo>
                  <a:pt x="3552" y="2553"/>
                  <a:pt x="3551" y="1171"/>
                  <a:pt x="2343" y="394"/>
                </a:cubicBezTo>
                <a:cubicBezTo>
                  <a:pt x="1907" y="116"/>
                  <a:pt x="1524" y="0"/>
                  <a:pt x="1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2230" y="425353"/>
            <a:ext cx="172883" cy="69763"/>
          </a:xfrm>
          <a:custGeom>
            <a:avLst/>
            <a:gdLst/>
            <a:ahLst/>
            <a:cxnLst/>
            <a:rect l="l" t="t" r="r" b="b"/>
            <a:pathLst>
              <a:path w="3063" h="1236" extrusionOk="0">
                <a:moveTo>
                  <a:pt x="1178" y="1"/>
                </a:moveTo>
                <a:cubicBezTo>
                  <a:pt x="0" y="1"/>
                  <a:pt x="189" y="1235"/>
                  <a:pt x="1325" y="1235"/>
                </a:cubicBezTo>
                <a:cubicBezTo>
                  <a:pt x="1377" y="1235"/>
                  <a:pt x="1431" y="1233"/>
                  <a:pt x="1487" y="1227"/>
                </a:cubicBezTo>
                <a:cubicBezTo>
                  <a:pt x="2863" y="1094"/>
                  <a:pt x="3063" y="253"/>
                  <a:pt x="1487" y="26"/>
                </a:cubicBezTo>
                <a:cubicBezTo>
                  <a:pt x="1375" y="9"/>
                  <a:pt x="1272" y="1"/>
                  <a:pt x="11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00233" y="931375"/>
            <a:ext cx="605064" cy="739227"/>
            <a:chOff x="4227750" y="2339275"/>
            <a:chExt cx="268000" cy="327425"/>
          </a:xfrm>
        </p:grpSpPr>
        <p:sp>
          <p:nvSpPr>
            <p:cNvPr id="19" name="Google Shape;19;p2"/>
            <p:cNvSpPr/>
            <p:nvPr/>
          </p:nvSpPr>
          <p:spPr>
            <a:xfrm>
              <a:off x="4273225" y="2383150"/>
              <a:ext cx="35000" cy="64650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7850" y="2339275"/>
              <a:ext cx="35825" cy="63050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56600" y="2383150"/>
              <a:ext cx="20725" cy="45075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85300" y="2348225"/>
              <a:ext cx="23100" cy="4367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6675" y="2383825"/>
              <a:ext cx="650" cy="1700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31900" y="2438975"/>
              <a:ext cx="24900" cy="51500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32750" y="2438775"/>
              <a:ext cx="25050" cy="49575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27750" y="2498525"/>
              <a:ext cx="38750" cy="70225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86825" y="2475600"/>
              <a:ext cx="33750" cy="5222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0025" y="2510450"/>
              <a:ext cx="30300" cy="47825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83550" y="2479875"/>
              <a:ext cx="25800" cy="44250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0675" y="2430125"/>
              <a:ext cx="23375" cy="51025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446825" y="2385875"/>
              <a:ext cx="33800" cy="57525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65750" y="2476125"/>
              <a:ext cx="30000" cy="54825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40050" y="2532875"/>
              <a:ext cx="32400" cy="46575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07000" y="2564775"/>
              <a:ext cx="23600" cy="45300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21875" y="2564800"/>
              <a:ext cx="32075" cy="53100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5500" y="2595100"/>
              <a:ext cx="33075" cy="57775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387975" y="2613925"/>
              <a:ext cx="27050" cy="52775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-416050" y="-628425"/>
            <a:ext cx="3387397" cy="2479293"/>
          </a:xfrm>
          <a:custGeom>
            <a:avLst/>
            <a:gdLst/>
            <a:ahLst/>
            <a:cxnLst/>
            <a:rect l="l" t="t" r="r" b="b"/>
            <a:pathLst>
              <a:path w="60015" h="43926" extrusionOk="0">
                <a:moveTo>
                  <a:pt x="28085" y="26255"/>
                </a:moveTo>
                <a:cubicBezTo>
                  <a:pt x="28410" y="26255"/>
                  <a:pt x="28731" y="26401"/>
                  <a:pt x="29010" y="26760"/>
                </a:cubicBezTo>
                <a:cubicBezTo>
                  <a:pt x="29745" y="27682"/>
                  <a:pt x="29638" y="29230"/>
                  <a:pt x="29545" y="30339"/>
                </a:cubicBezTo>
                <a:cubicBezTo>
                  <a:pt x="29478" y="31113"/>
                  <a:pt x="29304" y="31874"/>
                  <a:pt x="29024" y="32609"/>
                </a:cubicBezTo>
                <a:cubicBezTo>
                  <a:pt x="28912" y="32628"/>
                  <a:pt x="28800" y="32638"/>
                  <a:pt x="28689" y="32638"/>
                </a:cubicBezTo>
                <a:cubicBezTo>
                  <a:pt x="28201" y="32638"/>
                  <a:pt x="27727" y="32452"/>
                  <a:pt x="27368" y="32115"/>
                </a:cubicBezTo>
                <a:lnTo>
                  <a:pt x="27355" y="32115"/>
                </a:lnTo>
                <a:cubicBezTo>
                  <a:pt x="26300" y="31207"/>
                  <a:pt x="25873" y="29471"/>
                  <a:pt x="26153" y="28136"/>
                </a:cubicBezTo>
                <a:cubicBezTo>
                  <a:pt x="26318" y="27309"/>
                  <a:pt x="27214" y="26255"/>
                  <a:pt x="28085" y="26255"/>
                </a:cubicBezTo>
                <a:close/>
                <a:moveTo>
                  <a:pt x="58486" y="0"/>
                </a:moveTo>
                <a:cubicBezTo>
                  <a:pt x="58354" y="0"/>
                  <a:pt x="58228" y="116"/>
                  <a:pt x="58305" y="270"/>
                </a:cubicBezTo>
                <a:cubicBezTo>
                  <a:pt x="59427" y="2593"/>
                  <a:pt x="59453" y="5183"/>
                  <a:pt x="59173" y="7694"/>
                </a:cubicBezTo>
                <a:cubicBezTo>
                  <a:pt x="58946" y="9883"/>
                  <a:pt x="58652" y="12126"/>
                  <a:pt x="58145" y="14263"/>
                </a:cubicBezTo>
                <a:cubicBezTo>
                  <a:pt x="57611" y="16519"/>
                  <a:pt x="56703" y="18629"/>
                  <a:pt x="54994" y="20245"/>
                </a:cubicBezTo>
                <a:cubicBezTo>
                  <a:pt x="53392" y="21753"/>
                  <a:pt x="51242" y="22982"/>
                  <a:pt x="49025" y="23249"/>
                </a:cubicBezTo>
                <a:cubicBezTo>
                  <a:pt x="48763" y="23279"/>
                  <a:pt x="48504" y="23293"/>
                  <a:pt x="48247" y="23293"/>
                </a:cubicBezTo>
                <a:cubicBezTo>
                  <a:pt x="44819" y="23293"/>
                  <a:pt x="41808" y="20769"/>
                  <a:pt x="38395" y="20769"/>
                </a:cubicBezTo>
                <a:cubicBezTo>
                  <a:pt x="38036" y="20769"/>
                  <a:pt x="37672" y="20797"/>
                  <a:pt x="37302" y="20859"/>
                </a:cubicBezTo>
                <a:cubicBezTo>
                  <a:pt x="34124" y="21393"/>
                  <a:pt x="33510" y="24437"/>
                  <a:pt x="32762" y="27081"/>
                </a:cubicBezTo>
                <a:cubicBezTo>
                  <a:pt x="32362" y="28469"/>
                  <a:pt x="31881" y="29885"/>
                  <a:pt x="31080" y="31086"/>
                </a:cubicBezTo>
                <a:cubicBezTo>
                  <a:pt x="30706" y="31647"/>
                  <a:pt x="30199" y="32115"/>
                  <a:pt x="29598" y="32422"/>
                </a:cubicBezTo>
                <a:cubicBezTo>
                  <a:pt x="30159" y="30819"/>
                  <a:pt x="30346" y="29097"/>
                  <a:pt x="29865" y="27428"/>
                </a:cubicBezTo>
                <a:cubicBezTo>
                  <a:pt x="29600" y="26505"/>
                  <a:pt x="28996" y="25812"/>
                  <a:pt x="28079" y="25812"/>
                </a:cubicBezTo>
                <a:cubicBezTo>
                  <a:pt x="27935" y="25812"/>
                  <a:pt x="27782" y="25829"/>
                  <a:pt x="27622" y="25866"/>
                </a:cubicBezTo>
                <a:cubicBezTo>
                  <a:pt x="26287" y="26173"/>
                  <a:pt x="25646" y="27441"/>
                  <a:pt x="25592" y="28723"/>
                </a:cubicBezTo>
                <a:cubicBezTo>
                  <a:pt x="25539" y="30085"/>
                  <a:pt x="26033" y="31687"/>
                  <a:pt x="27128" y="32568"/>
                </a:cubicBezTo>
                <a:cubicBezTo>
                  <a:pt x="27593" y="32931"/>
                  <a:pt x="28172" y="33130"/>
                  <a:pt x="28754" y="33130"/>
                </a:cubicBezTo>
                <a:cubicBezTo>
                  <a:pt x="28773" y="33130"/>
                  <a:pt x="28791" y="33130"/>
                  <a:pt x="28810" y="33129"/>
                </a:cubicBezTo>
                <a:lnTo>
                  <a:pt x="28810" y="33129"/>
                </a:lnTo>
                <a:cubicBezTo>
                  <a:pt x="28650" y="33490"/>
                  <a:pt x="28476" y="33837"/>
                  <a:pt x="28276" y="34184"/>
                </a:cubicBezTo>
                <a:cubicBezTo>
                  <a:pt x="26393" y="37455"/>
                  <a:pt x="23322" y="40046"/>
                  <a:pt x="19944" y="41701"/>
                </a:cubicBezTo>
                <a:cubicBezTo>
                  <a:pt x="17695" y="42795"/>
                  <a:pt x="15259" y="43449"/>
                  <a:pt x="12828" y="43449"/>
                </a:cubicBezTo>
                <a:cubicBezTo>
                  <a:pt x="11102" y="43449"/>
                  <a:pt x="9379" y="43119"/>
                  <a:pt x="7727" y="42382"/>
                </a:cubicBezTo>
                <a:cubicBezTo>
                  <a:pt x="5738" y="41488"/>
                  <a:pt x="4162" y="40059"/>
                  <a:pt x="2880" y="38310"/>
                </a:cubicBezTo>
                <a:cubicBezTo>
                  <a:pt x="2092" y="37242"/>
                  <a:pt x="1438" y="36147"/>
                  <a:pt x="1078" y="34852"/>
                </a:cubicBezTo>
                <a:cubicBezTo>
                  <a:pt x="757" y="33677"/>
                  <a:pt x="597" y="32462"/>
                  <a:pt x="76" y="31340"/>
                </a:cubicBezTo>
                <a:cubicBezTo>
                  <a:pt x="67" y="31326"/>
                  <a:pt x="54" y="31320"/>
                  <a:pt x="43" y="31320"/>
                </a:cubicBezTo>
                <a:cubicBezTo>
                  <a:pt x="20" y="31320"/>
                  <a:pt x="1" y="31341"/>
                  <a:pt x="10" y="31367"/>
                </a:cubicBezTo>
                <a:cubicBezTo>
                  <a:pt x="464" y="32595"/>
                  <a:pt x="517" y="33917"/>
                  <a:pt x="837" y="35185"/>
                </a:cubicBezTo>
                <a:cubicBezTo>
                  <a:pt x="1144" y="36360"/>
                  <a:pt x="1745" y="37349"/>
                  <a:pt x="2426" y="38337"/>
                </a:cubicBezTo>
                <a:cubicBezTo>
                  <a:pt x="3535" y="39939"/>
                  <a:pt x="4896" y="41368"/>
                  <a:pt x="6619" y="42329"/>
                </a:cubicBezTo>
                <a:cubicBezTo>
                  <a:pt x="8593" y="43426"/>
                  <a:pt x="10732" y="43926"/>
                  <a:pt x="12892" y="43926"/>
                </a:cubicBezTo>
                <a:cubicBezTo>
                  <a:pt x="14676" y="43926"/>
                  <a:pt x="16475" y="43585"/>
                  <a:pt x="18209" y="42956"/>
                </a:cubicBezTo>
                <a:cubicBezTo>
                  <a:pt x="22027" y="41568"/>
                  <a:pt x="25566" y="38977"/>
                  <a:pt x="27929" y="35626"/>
                </a:cubicBezTo>
                <a:cubicBezTo>
                  <a:pt x="28503" y="34825"/>
                  <a:pt x="28984" y="33957"/>
                  <a:pt x="29358" y="33049"/>
                </a:cubicBezTo>
                <a:cubicBezTo>
                  <a:pt x="29772" y="32956"/>
                  <a:pt x="30145" y="32769"/>
                  <a:pt x="30479" y="32502"/>
                </a:cubicBezTo>
                <a:cubicBezTo>
                  <a:pt x="33043" y="30432"/>
                  <a:pt x="33003" y="26613"/>
                  <a:pt x="34285" y="23836"/>
                </a:cubicBezTo>
                <a:cubicBezTo>
                  <a:pt x="35163" y="21922"/>
                  <a:pt x="36555" y="21290"/>
                  <a:pt x="38142" y="21290"/>
                </a:cubicBezTo>
                <a:cubicBezTo>
                  <a:pt x="40730" y="21290"/>
                  <a:pt x="43837" y="22970"/>
                  <a:pt x="46088" y="23516"/>
                </a:cubicBezTo>
                <a:cubicBezTo>
                  <a:pt x="46739" y="23675"/>
                  <a:pt x="47400" y="23750"/>
                  <a:pt x="48060" y="23750"/>
                </a:cubicBezTo>
                <a:cubicBezTo>
                  <a:pt x="51778" y="23750"/>
                  <a:pt x="55482" y="21366"/>
                  <a:pt x="57250" y="18135"/>
                </a:cubicBezTo>
                <a:cubicBezTo>
                  <a:pt x="58465" y="15932"/>
                  <a:pt x="58879" y="13395"/>
                  <a:pt x="59226" y="10938"/>
                </a:cubicBezTo>
                <a:cubicBezTo>
                  <a:pt x="59587" y="8508"/>
                  <a:pt x="60014" y="6025"/>
                  <a:pt x="59734" y="3581"/>
                </a:cubicBezTo>
                <a:cubicBezTo>
                  <a:pt x="59600" y="2366"/>
                  <a:pt x="59253" y="1191"/>
                  <a:pt x="58679" y="123"/>
                </a:cubicBezTo>
                <a:cubicBezTo>
                  <a:pt x="58636" y="37"/>
                  <a:pt x="58560" y="0"/>
                  <a:pt x="584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537349" y="4045771"/>
            <a:ext cx="2718947" cy="1176590"/>
          </a:xfrm>
          <a:custGeom>
            <a:avLst/>
            <a:gdLst/>
            <a:ahLst/>
            <a:cxnLst/>
            <a:rect l="l" t="t" r="r" b="b"/>
            <a:pathLst>
              <a:path w="53120" h="22987" extrusionOk="0">
                <a:moveTo>
                  <a:pt x="50053" y="1"/>
                </a:moveTo>
                <a:cubicBezTo>
                  <a:pt x="48399" y="1"/>
                  <a:pt x="46433" y="515"/>
                  <a:pt x="45122" y="2545"/>
                </a:cubicBezTo>
                <a:cubicBezTo>
                  <a:pt x="42889" y="6001"/>
                  <a:pt x="42287" y="13928"/>
                  <a:pt x="34574" y="13928"/>
                </a:cubicBezTo>
                <a:cubicBezTo>
                  <a:pt x="33110" y="13928"/>
                  <a:pt x="31389" y="13642"/>
                  <a:pt x="29353" y="12986"/>
                </a:cubicBezTo>
                <a:cubicBezTo>
                  <a:pt x="25641" y="11790"/>
                  <a:pt x="21571" y="11168"/>
                  <a:pt x="17700" y="11168"/>
                </a:cubicBezTo>
                <a:cubicBezTo>
                  <a:pt x="8257" y="11168"/>
                  <a:pt x="1" y="14871"/>
                  <a:pt x="1033" y="22987"/>
                </a:cubicBezTo>
                <a:lnTo>
                  <a:pt x="53120" y="22987"/>
                </a:lnTo>
                <a:lnTo>
                  <a:pt x="53120" y="542"/>
                </a:lnTo>
                <a:cubicBezTo>
                  <a:pt x="53120" y="542"/>
                  <a:pt x="51750" y="1"/>
                  <a:pt x="500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7436261" y="4478491"/>
            <a:ext cx="560169" cy="534680"/>
            <a:chOff x="7436261" y="4478491"/>
            <a:chExt cx="560169" cy="534680"/>
          </a:xfrm>
        </p:grpSpPr>
        <p:sp>
          <p:nvSpPr>
            <p:cNvPr id="41" name="Google Shape;41;p2"/>
            <p:cNvSpPr/>
            <p:nvPr/>
          </p:nvSpPr>
          <p:spPr>
            <a:xfrm>
              <a:off x="7502034" y="4478644"/>
              <a:ext cx="78518" cy="99401"/>
            </a:xfrm>
            <a:custGeom>
              <a:avLst/>
              <a:gdLst/>
              <a:ahLst/>
              <a:cxnLst/>
              <a:rect l="l" t="t" r="r" b="b"/>
              <a:pathLst>
                <a:path w="1534" h="1942" extrusionOk="0">
                  <a:moveTo>
                    <a:pt x="1270" y="1"/>
                  </a:moveTo>
                  <a:cubicBezTo>
                    <a:pt x="1260" y="1"/>
                    <a:pt x="1250" y="1"/>
                    <a:pt x="1239" y="3"/>
                  </a:cubicBezTo>
                  <a:cubicBezTo>
                    <a:pt x="906" y="56"/>
                    <a:pt x="719" y="457"/>
                    <a:pt x="545" y="724"/>
                  </a:cubicBezTo>
                  <a:cubicBezTo>
                    <a:pt x="358" y="1017"/>
                    <a:pt x="64" y="1364"/>
                    <a:pt x="11" y="1725"/>
                  </a:cubicBezTo>
                  <a:cubicBezTo>
                    <a:pt x="1" y="1829"/>
                    <a:pt x="88" y="1941"/>
                    <a:pt x="190" y="1941"/>
                  </a:cubicBezTo>
                  <a:cubicBezTo>
                    <a:pt x="219" y="1941"/>
                    <a:pt x="249" y="1932"/>
                    <a:pt x="278" y="1912"/>
                  </a:cubicBezTo>
                  <a:cubicBezTo>
                    <a:pt x="598" y="1698"/>
                    <a:pt x="812" y="1311"/>
                    <a:pt x="1052" y="1004"/>
                  </a:cubicBezTo>
                  <a:cubicBezTo>
                    <a:pt x="1239" y="764"/>
                    <a:pt x="1533" y="510"/>
                    <a:pt x="1480" y="176"/>
                  </a:cubicBezTo>
                  <a:cubicBezTo>
                    <a:pt x="1468" y="66"/>
                    <a:pt x="1377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579119" y="4540476"/>
              <a:ext cx="105953" cy="102165"/>
            </a:xfrm>
            <a:custGeom>
              <a:avLst/>
              <a:gdLst/>
              <a:ahLst/>
              <a:cxnLst/>
              <a:rect l="l" t="t" r="r" b="b"/>
              <a:pathLst>
                <a:path w="2070" h="1996" extrusionOk="0">
                  <a:moveTo>
                    <a:pt x="1703" y="0"/>
                  </a:moveTo>
                  <a:cubicBezTo>
                    <a:pt x="1655" y="0"/>
                    <a:pt x="1607" y="12"/>
                    <a:pt x="1563" y="36"/>
                  </a:cubicBezTo>
                  <a:cubicBezTo>
                    <a:pt x="1175" y="237"/>
                    <a:pt x="828" y="651"/>
                    <a:pt x="548" y="984"/>
                  </a:cubicBezTo>
                  <a:cubicBezTo>
                    <a:pt x="388" y="1198"/>
                    <a:pt x="0" y="1665"/>
                    <a:pt x="214" y="1946"/>
                  </a:cubicBezTo>
                  <a:cubicBezTo>
                    <a:pt x="238" y="1978"/>
                    <a:pt x="272" y="1996"/>
                    <a:pt x="310" y="1996"/>
                  </a:cubicBezTo>
                  <a:cubicBezTo>
                    <a:pt x="335" y="1996"/>
                    <a:pt x="361" y="1988"/>
                    <a:pt x="388" y="1972"/>
                  </a:cubicBezTo>
                  <a:cubicBezTo>
                    <a:pt x="508" y="1906"/>
                    <a:pt x="575" y="1759"/>
                    <a:pt x="668" y="1639"/>
                  </a:cubicBezTo>
                  <a:cubicBezTo>
                    <a:pt x="788" y="1505"/>
                    <a:pt x="908" y="1372"/>
                    <a:pt x="1055" y="1238"/>
                  </a:cubicBezTo>
                  <a:cubicBezTo>
                    <a:pt x="1376" y="958"/>
                    <a:pt x="1736" y="731"/>
                    <a:pt x="1963" y="357"/>
                  </a:cubicBezTo>
                  <a:cubicBezTo>
                    <a:pt x="2069" y="166"/>
                    <a:pt x="1889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18905" y="4478491"/>
              <a:ext cx="93566" cy="107949"/>
            </a:xfrm>
            <a:custGeom>
              <a:avLst/>
              <a:gdLst/>
              <a:ahLst/>
              <a:cxnLst/>
              <a:rect l="l" t="t" r="r" b="b"/>
              <a:pathLst>
                <a:path w="1828" h="2109" extrusionOk="0">
                  <a:moveTo>
                    <a:pt x="1541" y="1"/>
                  </a:moveTo>
                  <a:cubicBezTo>
                    <a:pt x="1498" y="1"/>
                    <a:pt x="1456" y="14"/>
                    <a:pt x="1422" y="46"/>
                  </a:cubicBezTo>
                  <a:cubicBezTo>
                    <a:pt x="1142" y="286"/>
                    <a:pt x="968" y="633"/>
                    <a:pt x="768" y="927"/>
                  </a:cubicBezTo>
                  <a:cubicBezTo>
                    <a:pt x="527" y="1261"/>
                    <a:pt x="287" y="1608"/>
                    <a:pt x="60" y="1955"/>
                  </a:cubicBezTo>
                  <a:cubicBezTo>
                    <a:pt x="0" y="2025"/>
                    <a:pt x="81" y="2109"/>
                    <a:pt x="160" y="2109"/>
                  </a:cubicBezTo>
                  <a:cubicBezTo>
                    <a:pt x="187" y="2109"/>
                    <a:pt x="213" y="2099"/>
                    <a:pt x="234" y="2075"/>
                  </a:cubicBezTo>
                  <a:cubicBezTo>
                    <a:pt x="527" y="1768"/>
                    <a:pt x="808" y="1448"/>
                    <a:pt x="1088" y="1127"/>
                  </a:cubicBezTo>
                  <a:cubicBezTo>
                    <a:pt x="1342" y="873"/>
                    <a:pt x="1569" y="593"/>
                    <a:pt x="1756" y="299"/>
                  </a:cubicBezTo>
                  <a:cubicBezTo>
                    <a:pt x="1827" y="146"/>
                    <a:pt x="1680" y="1"/>
                    <a:pt x="1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09641" y="4629538"/>
              <a:ext cx="70840" cy="86759"/>
            </a:xfrm>
            <a:custGeom>
              <a:avLst/>
              <a:gdLst/>
              <a:ahLst/>
              <a:cxnLst/>
              <a:rect l="l" t="t" r="r" b="b"/>
              <a:pathLst>
                <a:path w="1384" h="1695" extrusionOk="0">
                  <a:moveTo>
                    <a:pt x="935" y="0"/>
                  </a:moveTo>
                  <a:cubicBezTo>
                    <a:pt x="855" y="0"/>
                    <a:pt x="774" y="36"/>
                    <a:pt x="708" y="126"/>
                  </a:cubicBezTo>
                  <a:cubicBezTo>
                    <a:pt x="388" y="566"/>
                    <a:pt x="148" y="1060"/>
                    <a:pt x="1" y="1594"/>
                  </a:cubicBezTo>
                  <a:cubicBezTo>
                    <a:pt x="1" y="1656"/>
                    <a:pt x="47" y="1694"/>
                    <a:pt x="98" y="1694"/>
                  </a:cubicBezTo>
                  <a:cubicBezTo>
                    <a:pt x="124" y="1694"/>
                    <a:pt x="151" y="1684"/>
                    <a:pt x="174" y="1661"/>
                  </a:cubicBezTo>
                  <a:cubicBezTo>
                    <a:pt x="455" y="1247"/>
                    <a:pt x="775" y="860"/>
                    <a:pt x="1136" y="513"/>
                  </a:cubicBezTo>
                  <a:cubicBezTo>
                    <a:pt x="1384" y="304"/>
                    <a:pt x="1167" y="0"/>
                    <a:pt x="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14212" y="4534539"/>
              <a:ext cx="86861" cy="100886"/>
            </a:xfrm>
            <a:custGeom>
              <a:avLst/>
              <a:gdLst/>
              <a:ahLst/>
              <a:cxnLst/>
              <a:rect l="l" t="t" r="r" b="b"/>
              <a:pathLst>
                <a:path w="1697" h="1971" extrusionOk="0">
                  <a:moveTo>
                    <a:pt x="1431" y="0"/>
                  </a:moveTo>
                  <a:cubicBezTo>
                    <a:pt x="1417" y="0"/>
                    <a:pt x="1403" y="2"/>
                    <a:pt x="1389" y="5"/>
                  </a:cubicBezTo>
                  <a:cubicBezTo>
                    <a:pt x="1296" y="5"/>
                    <a:pt x="1202" y="46"/>
                    <a:pt x="1122" y="99"/>
                  </a:cubicBezTo>
                  <a:cubicBezTo>
                    <a:pt x="935" y="219"/>
                    <a:pt x="788" y="393"/>
                    <a:pt x="682" y="580"/>
                  </a:cubicBezTo>
                  <a:cubicBezTo>
                    <a:pt x="441" y="967"/>
                    <a:pt x="254" y="1394"/>
                    <a:pt x="54" y="1795"/>
                  </a:cubicBezTo>
                  <a:cubicBezTo>
                    <a:pt x="0" y="1891"/>
                    <a:pt x="84" y="1970"/>
                    <a:pt x="168" y="1970"/>
                  </a:cubicBezTo>
                  <a:cubicBezTo>
                    <a:pt x="189" y="1970"/>
                    <a:pt x="209" y="1965"/>
                    <a:pt x="228" y="1955"/>
                  </a:cubicBezTo>
                  <a:cubicBezTo>
                    <a:pt x="521" y="1781"/>
                    <a:pt x="748" y="1447"/>
                    <a:pt x="949" y="1180"/>
                  </a:cubicBezTo>
                  <a:cubicBezTo>
                    <a:pt x="1149" y="913"/>
                    <a:pt x="1456" y="673"/>
                    <a:pt x="1643" y="379"/>
                  </a:cubicBezTo>
                  <a:cubicBezTo>
                    <a:pt x="1696" y="272"/>
                    <a:pt x="1670" y="139"/>
                    <a:pt x="1576" y="59"/>
                  </a:cubicBezTo>
                  <a:lnTo>
                    <a:pt x="1563" y="46"/>
                  </a:lnTo>
                  <a:cubicBezTo>
                    <a:pt x="1523" y="15"/>
                    <a:pt x="147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35402" y="4673711"/>
              <a:ext cx="73962" cy="97098"/>
            </a:xfrm>
            <a:custGeom>
              <a:avLst/>
              <a:gdLst/>
              <a:ahLst/>
              <a:cxnLst/>
              <a:rect l="l" t="t" r="r" b="b"/>
              <a:pathLst>
                <a:path w="1445" h="1897" extrusionOk="0">
                  <a:moveTo>
                    <a:pt x="1088" y="0"/>
                  </a:moveTo>
                  <a:cubicBezTo>
                    <a:pt x="1007" y="0"/>
                    <a:pt x="927" y="39"/>
                    <a:pt x="868" y="130"/>
                  </a:cubicBezTo>
                  <a:cubicBezTo>
                    <a:pt x="708" y="397"/>
                    <a:pt x="535" y="665"/>
                    <a:pt x="374" y="932"/>
                  </a:cubicBezTo>
                  <a:cubicBezTo>
                    <a:pt x="187" y="1172"/>
                    <a:pt x="54" y="1452"/>
                    <a:pt x="1" y="1746"/>
                  </a:cubicBezTo>
                  <a:cubicBezTo>
                    <a:pt x="1" y="1825"/>
                    <a:pt x="66" y="1896"/>
                    <a:pt x="138" y="1896"/>
                  </a:cubicBezTo>
                  <a:cubicBezTo>
                    <a:pt x="163" y="1896"/>
                    <a:pt x="190" y="1887"/>
                    <a:pt x="214" y="1866"/>
                  </a:cubicBezTo>
                  <a:cubicBezTo>
                    <a:pt x="454" y="1653"/>
                    <a:pt x="681" y="1412"/>
                    <a:pt x="882" y="1159"/>
                  </a:cubicBezTo>
                  <a:cubicBezTo>
                    <a:pt x="1109" y="945"/>
                    <a:pt x="1282" y="678"/>
                    <a:pt x="1389" y="397"/>
                  </a:cubicBezTo>
                  <a:cubicBezTo>
                    <a:pt x="1444" y="186"/>
                    <a:pt x="1266" y="0"/>
                    <a:pt x="1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10460" y="4768506"/>
              <a:ext cx="67564" cy="94283"/>
            </a:xfrm>
            <a:custGeom>
              <a:avLst/>
              <a:gdLst/>
              <a:ahLst/>
              <a:cxnLst/>
              <a:rect l="l" t="t" r="r" b="b"/>
              <a:pathLst>
                <a:path w="1320" h="1842" extrusionOk="0">
                  <a:moveTo>
                    <a:pt x="1106" y="1"/>
                  </a:moveTo>
                  <a:cubicBezTo>
                    <a:pt x="973" y="41"/>
                    <a:pt x="866" y="108"/>
                    <a:pt x="772" y="214"/>
                  </a:cubicBezTo>
                  <a:cubicBezTo>
                    <a:pt x="732" y="281"/>
                    <a:pt x="706" y="335"/>
                    <a:pt x="679" y="401"/>
                  </a:cubicBezTo>
                  <a:cubicBezTo>
                    <a:pt x="612" y="535"/>
                    <a:pt x="532" y="668"/>
                    <a:pt x="452" y="802"/>
                  </a:cubicBezTo>
                  <a:cubicBezTo>
                    <a:pt x="292" y="1082"/>
                    <a:pt x="158" y="1363"/>
                    <a:pt x="38" y="1643"/>
                  </a:cubicBezTo>
                  <a:cubicBezTo>
                    <a:pt x="1" y="1756"/>
                    <a:pt x="81" y="1842"/>
                    <a:pt x="170" y="1842"/>
                  </a:cubicBezTo>
                  <a:cubicBezTo>
                    <a:pt x="207" y="1842"/>
                    <a:pt x="247" y="1826"/>
                    <a:pt x="278" y="1790"/>
                  </a:cubicBezTo>
                  <a:cubicBezTo>
                    <a:pt x="612" y="1309"/>
                    <a:pt x="1106" y="855"/>
                    <a:pt x="1293" y="295"/>
                  </a:cubicBezTo>
                  <a:cubicBezTo>
                    <a:pt x="1320" y="214"/>
                    <a:pt x="1280" y="121"/>
                    <a:pt x="1226" y="68"/>
                  </a:cubicBezTo>
                  <a:lnTo>
                    <a:pt x="1173" y="28"/>
                  </a:lnTo>
                  <a:cubicBezTo>
                    <a:pt x="1160" y="14"/>
                    <a:pt x="1133" y="1"/>
                    <a:pt x="1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567397" y="4717782"/>
              <a:ext cx="83995" cy="104776"/>
            </a:xfrm>
            <a:custGeom>
              <a:avLst/>
              <a:gdLst/>
              <a:ahLst/>
              <a:cxnLst/>
              <a:rect l="l" t="t" r="r" b="b"/>
              <a:pathLst>
                <a:path w="1641" h="2047" extrusionOk="0">
                  <a:moveTo>
                    <a:pt x="1399" y="1"/>
                  </a:moveTo>
                  <a:cubicBezTo>
                    <a:pt x="1388" y="1"/>
                    <a:pt x="1376" y="2"/>
                    <a:pt x="1364" y="4"/>
                  </a:cubicBezTo>
                  <a:cubicBezTo>
                    <a:pt x="977" y="97"/>
                    <a:pt x="697" y="551"/>
                    <a:pt x="470" y="872"/>
                  </a:cubicBezTo>
                  <a:cubicBezTo>
                    <a:pt x="256" y="1179"/>
                    <a:pt x="96" y="1526"/>
                    <a:pt x="16" y="1900"/>
                  </a:cubicBezTo>
                  <a:cubicBezTo>
                    <a:pt x="0" y="1994"/>
                    <a:pt x="77" y="2047"/>
                    <a:pt x="154" y="2047"/>
                  </a:cubicBezTo>
                  <a:cubicBezTo>
                    <a:pt x="207" y="2047"/>
                    <a:pt x="261" y="2021"/>
                    <a:pt x="283" y="1967"/>
                  </a:cubicBezTo>
                  <a:cubicBezTo>
                    <a:pt x="456" y="1619"/>
                    <a:pt x="670" y="1312"/>
                    <a:pt x="937" y="1045"/>
                  </a:cubicBezTo>
                  <a:cubicBezTo>
                    <a:pt x="1151" y="805"/>
                    <a:pt x="1471" y="578"/>
                    <a:pt x="1591" y="284"/>
                  </a:cubicBezTo>
                  <a:cubicBezTo>
                    <a:pt x="1641" y="148"/>
                    <a:pt x="1542" y="1"/>
                    <a:pt x="1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36261" y="4645304"/>
              <a:ext cx="79337" cy="117060"/>
            </a:xfrm>
            <a:custGeom>
              <a:avLst/>
              <a:gdLst/>
              <a:ahLst/>
              <a:cxnLst/>
              <a:rect l="l" t="t" r="r" b="b"/>
              <a:pathLst>
                <a:path w="1550" h="2287" extrusionOk="0">
                  <a:moveTo>
                    <a:pt x="1324" y="0"/>
                  </a:moveTo>
                  <a:cubicBezTo>
                    <a:pt x="1310" y="0"/>
                    <a:pt x="1296" y="2"/>
                    <a:pt x="1283" y="4"/>
                  </a:cubicBezTo>
                  <a:cubicBezTo>
                    <a:pt x="922" y="45"/>
                    <a:pt x="602" y="659"/>
                    <a:pt x="441" y="926"/>
                  </a:cubicBezTo>
                  <a:cubicBezTo>
                    <a:pt x="214" y="1300"/>
                    <a:pt x="1" y="1727"/>
                    <a:pt x="28" y="2181"/>
                  </a:cubicBezTo>
                  <a:cubicBezTo>
                    <a:pt x="34" y="2253"/>
                    <a:pt x="88" y="2286"/>
                    <a:pt x="145" y="2286"/>
                  </a:cubicBezTo>
                  <a:cubicBezTo>
                    <a:pt x="205" y="2286"/>
                    <a:pt x="268" y="2249"/>
                    <a:pt x="281" y="2181"/>
                  </a:cubicBezTo>
                  <a:cubicBezTo>
                    <a:pt x="375" y="1780"/>
                    <a:pt x="708" y="1393"/>
                    <a:pt x="949" y="1073"/>
                  </a:cubicBezTo>
                  <a:cubicBezTo>
                    <a:pt x="1136" y="832"/>
                    <a:pt x="1523" y="552"/>
                    <a:pt x="1550" y="231"/>
                  </a:cubicBezTo>
                  <a:cubicBezTo>
                    <a:pt x="1550" y="100"/>
                    <a:pt x="1442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41073" y="4781251"/>
              <a:ext cx="74269" cy="113068"/>
            </a:xfrm>
            <a:custGeom>
              <a:avLst/>
              <a:gdLst/>
              <a:ahLst/>
              <a:cxnLst/>
              <a:rect l="l" t="t" r="r" b="b"/>
              <a:pathLst>
                <a:path w="1451" h="2209" extrusionOk="0">
                  <a:moveTo>
                    <a:pt x="1222" y="0"/>
                  </a:moveTo>
                  <a:cubicBezTo>
                    <a:pt x="1193" y="0"/>
                    <a:pt x="1164" y="6"/>
                    <a:pt x="1135" y="19"/>
                  </a:cubicBezTo>
                  <a:cubicBezTo>
                    <a:pt x="801" y="112"/>
                    <a:pt x="548" y="646"/>
                    <a:pt x="388" y="927"/>
                  </a:cubicBezTo>
                  <a:cubicBezTo>
                    <a:pt x="147" y="1274"/>
                    <a:pt x="14" y="1675"/>
                    <a:pt x="0" y="2088"/>
                  </a:cubicBezTo>
                  <a:cubicBezTo>
                    <a:pt x="0" y="2172"/>
                    <a:pt x="55" y="2209"/>
                    <a:pt x="116" y="2209"/>
                  </a:cubicBezTo>
                  <a:cubicBezTo>
                    <a:pt x="182" y="2209"/>
                    <a:pt x="253" y="2165"/>
                    <a:pt x="267" y="2088"/>
                  </a:cubicBezTo>
                  <a:cubicBezTo>
                    <a:pt x="361" y="1715"/>
                    <a:pt x="628" y="1367"/>
                    <a:pt x="868" y="1074"/>
                  </a:cubicBezTo>
                  <a:cubicBezTo>
                    <a:pt x="1068" y="820"/>
                    <a:pt x="1416" y="553"/>
                    <a:pt x="1429" y="233"/>
                  </a:cubicBezTo>
                  <a:cubicBezTo>
                    <a:pt x="1451" y="103"/>
                    <a:pt x="1342" y="0"/>
                    <a:pt x="1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473882" y="4928000"/>
              <a:ext cx="64186" cy="85172"/>
            </a:xfrm>
            <a:custGeom>
              <a:avLst/>
              <a:gdLst/>
              <a:ahLst/>
              <a:cxnLst/>
              <a:rect l="l" t="t" r="r" b="b"/>
              <a:pathLst>
                <a:path w="1254" h="1664" extrusionOk="0">
                  <a:moveTo>
                    <a:pt x="967" y="0"/>
                  </a:moveTo>
                  <a:cubicBezTo>
                    <a:pt x="925" y="0"/>
                    <a:pt x="882" y="15"/>
                    <a:pt x="841" y="49"/>
                  </a:cubicBezTo>
                  <a:cubicBezTo>
                    <a:pt x="414" y="410"/>
                    <a:pt x="40" y="944"/>
                    <a:pt x="0" y="1518"/>
                  </a:cubicBezTo>
                  <a:cubicBezTo>
                    <a:pt x="0" y="1596"/>
                    <a:pt x="74" y="1664"/>
                    <a:pt x="140" y="1664"/>
                  </a:cubicBezTo>
                  <a:cubicBezTo>
                    <a:pt x="176" y="1664"/>
                    <a:pt x="209" y="1645"/>
                    <a:pt x="227" y="1598"/>
                  </a:cubicBezTo>
                  <a:cubicBezTo>
                    <a:pt x="427" y="1077"/>
                    <a:pt x="841" y="784"/>
                    <a:pt x="1148" y="343"/>
                  </a:cubicBezTo>
                  <a:cubicBezTo>
                    <a:pt x="1253" y="196"/>
                    <a:pt x="1119" y="0"/>
                    <a:pt x="9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11775" y="4822456"/>
              <a:ext cx="59067" cy="79644"/>
            </a:xfrm>
            <a:custGeom>
              <a:avLst/>
              <a:gdLst/>
              <a:ahLst/>
              <a:cxnLst/>
              <a:rect l="l" t="t" r="r" b="b"/>
              <a:pathLst>
                <a:path w="1154" h="1556" extrusionOk="0">
                  <a:moveTo>
                    <a:pt x="918" y="0"/>
                  </a:moveTo>
                  <a:cubicBezTo>
                    <a:pt x="875" y="0"/>
                    <a:pt x="830" y="17"/>
                    <a:pt x="791" y="55"/>
                  </a:cubicBezTo>
                  <a:cubicBezTo>
                    <a:pt x="404" y="416"/>
                    <a:pt x="137" y="896"/>
                    <a:pt x="17" y="1404"/>
                  </a:cubicBezTo>
                  <a:cubicBezTo>
                    <a:pt x="0" y="1495"/>
                    <a:pt x="82" y="1556"/>
                    <a:pt x="159" y="1556"/>
                  </a:cubicBezTo>
                  <a:cubicBezTo>
                    <a:pt x="206" y="1556"/>
                    <a:pt x="250" y="1534"/>
                    <a:pt x="270" y="1484"/>
                  </a:cubicBezTo>
                  <a:cubicBezTo>
                    <a:pt x="417" y="990"/>
                    <a:pt x="845" y="696"/>
                    <a:pt x="1085" y="269"/>
                  </a:cubicBezTo>
                  <a:cubicBezTo>
                    <a:pt x="1154" y="131"/>
                    <a:pt x="1041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43254" y="4925184"/>
              <a:ext cx="62036" cy="84609"/>
            </a:xfrm>
            <a:custGeom>
              <a:avLst/>
              <a:gdLst/>
              <a:ahLst/>
              <a:cxnLst/>
              <a:rect l="l" t="t" r="r" b="b"/>
              <a:pathLst>
                <a:path w="1212" h="1653" extrusionOk="0">
                  <a:moveTo>
                    <a:pt x="1004" y="1"/>
                  </a:moveTo>
                  <a:cubicBezTo>
                    <a:pt x="969" y="1"/>
                    <a:pt x="932" y="12"/>
                    <a:pt x="897" y="38"/>
                  </a:cubicBezTo>
                  <a:cubicBezTo>
                    <a:pt x="684" y="211"/>
                    <a:pt x="563" y="465"/>
                    <a:pt x="430" y="692"/>
                  </a:cubicBezTo>
                  <a:cubicBezTo>
                    <a:pt x="270" y="932"/>
                    <a:pt x="136" y="1186"/>
                    <a:pt x="29" y="1466"/>
                  </a:cubicBezTo>
                  <a:cubicBezTo>
                    <a:pt x="0" y="1553"/>
                    <a:pt x="82" y="1653"/>
                    <a:pt x="165" y="1653"/>
                  </a:cubicBezTo>
                  <a:cubicBezTo>
                    <a:pt x="197" y="1653"/>
                    <a:pt x="230" y="1637"/>
                    <a:pt x="256" y="1600"/>
                  </a:cubicBezTo>
                  <a:cubicBezTo>
                    <a:pt x="403" y="1373"/>
                    <a:pt x="577" y="1146"/>
                    <a:pt x="750" y="932"/>
                  </a:cubicBezTo>
                  <a:cubicBezTo>
                    <a:pt x="924" y="719"/>
                    <a:pt x="1151" y="505"/>
                    <a:pt x="1191" y="224"/>
                  </a:cubicBezTo>
                  <a:cubicBezTo>
                    <a:pt x="1211" y="113"/>
                    <a:pt x="1116" y="1"/>
                    <a:pt x="1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782119" y="4839193"/>
              <a:ext cx="90393" cy="102524"/>
            </a:xfrm>
            <a:custGeom>
              <a:avLst/>
              <a:gdLst/>
              <a:ahLst/>
              <a:cxnLst/>
              <a:rect l="l" t="t" r="r" b="b"/>
              <a:pathLst>
                <a:path w="1766" h="2003" extrusionOk="0">
                  <a:moveTo>
                    <a:pt x="1350" y="0"/>
                  </a:moveTo>
                  <a:cubicBezTo>
                    <a:pt x="1271" y="0"/>
                    <a:pt x="1189" y="31"/>
                    <a:pt x="1122" y="102"/>
                  </a:cubicBezTo>
                  <a:cubicBezTo>
                    <a:pt x="841" y="382"/>
                    <a:pt x="588" y="703"/>
                    <a:pt x="361" y="1023"/>
                  </a:cubicBezTo>
                  <a:cubicBezTo>
                    <a:pt x="200" y="1277"/>
                    <a:pt x="0" y="1611"/>
                    <a:pt x="120" y="1918"/>
                  </a:cubicBezTo>
                  <a:cubicBezTo>
                    <a:pt x="139" y="1973"/>
                    <a:pt x="189" y="2003"/>
                    <a:pt x="240" y="2003"/>
                  </a:cubicBezTo>
                  <a:cubicBezTo>
                    <a:pt x="263" y="2003"/>
                    <a:pt x="286" y="1997"/>
                    <a:pt x="307" y="1985"/>
                  </a:cubicBezTo>
                  <a:cubicBezTo>
                    <a:pt x="561" y="1784"/>
                    <a:pt x="748" y="1477"/>
                    <a:pt x="961" y="1250"/>
                  </a:cubicBezTo>
                  <a:cubicBezTo>
                    <a:pt x="1215" y="1010"/>
                    <a:pt x="1442" y="756"/>
                    <a:pt x="1629" y="462"/>
                  </a:cubicBezTo>
                  <a:cubicBezTo>
                    <a:pt x="1766" y="228"/>
                    <a:pt x="1566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27689" y="4706982"/>
              <a:ext cx="68741" cy="85940"/>
            </a:xfrm>
            <a:custGeom>
              <a:avLst/>
              <a:gdLst/>
              <a:ahLst/>
              <a:cxnLst/>
              <a:rect l="l" t="t" r="r" b="b"/>
              <a:pathLst>
                <a:path w="1343" h="1679" extrusionOk="0">
                  <a:moveTo>
                    <a:pt x="986" y="1"/>
                  </a:moveTo>
                  <a:cubicBezTo>
                    <a:pt x="920" y="1"/>
                    <a:pt x="854" y="25"/>
                    <a:pt x="801" y="81"/>
                  </a:cubicBezTo>
                  <a:cubicBezTo>
                    <a:pt x="467" y="455"/>
                    <a:pt x="0" y="1083"/>
                    <a:pt x="94" y="1603"/>
                  </a:cubicBezTo>
                  <a:cubicBezTo>
                    <a:pt x="111" y="1655"/>
                    <a:pt x="150" y="1679"/>
                    <a:pt x="193" y="1679"/>
                  </a:cubicBezTo>
                  <a:cubicBezTo>
                    <a:pt x="217" y="1679"/>
                    <a:pt x="243" y="1671"/>
                    <a:pt x="267" y="1657"/>
                  </a:cubicBezTo>
                  <a:cubicBezTo>
                    <a:pt x="427" y="1443"/>
                    <a:pt x="547" y="1190"/>
                    <a:pt x="721" y="989"/>
                  </a:cubicBezTo>
                  <a:cubicBezTo>
                    <a:pt x="895" y="789"/>
                    <a:pt x="1055" y="575"/>
                    <a:pt x="1215" y="362"/>
                  </a:cubicBezTo>
                  <a:cubicBezTo>
                    <a:pt x="1343" y="185"/>
                    <a:pt x="1167" y="1"/>
                    <a:pt x="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6391983" y="3786927"/>
            <a:ext cx="2819730" cy="1553516"/>
          </a:xfrm>
          <a:custGeom>
            <a:avLst/>
            <a:gdLst/>
            <a:ahLst/>
            <a:cxnLst/>
            <a:rect l="l" t="t" r="r" b="b"/>
            <a:pathLst>
              <a:path w="55089" h="30351" extrusionOk="0">
                <a:moveTo>
                  <a:pt x="38167" y="7979"/>
                </a:moveTo>
                <a:cubicBezTo>
                  <a:pt x="38974" y="7979"/>
                  <a:pt x="39495" y="9771"/>
                  <a:pt x="39683" y="10619"/>
                </a:cubicBezTo>
                <a:cubicBezTo>
                  <a:pt x="39617" y="10630"/>
                  <a:pt x="39550" y="10635"/>
                  <a:pt x="39482" y="10635"/>
                </a:cubicBezTo>
                <a:cubicBezTo>
                  <a:pt x="39292" y="10635"/>
                  <a:pt x="39100" y="10595"/>
                  <a:pt x="38922" y="10526"/>
                </a:cubicBezTo>
                <a:cubicBezTo>
                  <a:pt x="38255" y="10245"/>
                  <a:pt x="36786" y="8710"/>
                  <a:pt x="37827" y="8082"/>
                </a:cubicBezTo>
                <a:cubicBezTo>
                  <a:pt x="37946" y="8011"/>
                  <a:pt x="38059" y="7979"/>
                  <a:pt x="38167" y="7979"/>
                </a:cubicBezTo>
                <a:close/>
                <a:moveTo>
                  <a:pt x="15983" y="11834"/>
                </a:moveTo>
                <a:cubicBezTo>
                  <a:pt x="16264" y="11834"/>
                  <a:pt x="16531" y="11861"/>
                  <a:pt x="16798" y="11901"/>
                </a:cubicBezTo>
                <a:cubicBezTo>
                  <a:pt x="17813" y="12034"/>
                  <a:pt x="19134" y="12902"/>
                  <a:pt x="18200" y="14051"/>
                </a:cubicBezTo>
                <a:cubicBezTo>
                  <a:pt x="17938" y="14372"/>
                  <a:pt x="17585" y="14514"/>
                  <a:pt x="17229" y="14514"/>
                </a:cubicBezTo>
                <a:cubicBezTo>
                  <a:pt x="16624" y="14514"/>
                  <a:pt x="16013" y="14102"/>
                  <a:pt x="15836" y="13463"/>
                </a:cubicBezTo>
                <a:cubicBezTo>
                  <a:pt x="15703" y="12942"/>
                  <a:pt x="15796" y="12368"/>
                  <a:pt x="15983" y="11834"/>
                </a:cubicBezTo>
                <a:close/>
                <a:moveTo>
                  <a:pt x="52128" y="0"/>
                </a:moveTo>
                <a:cubicBezTo>
                  <a:pt x="49429" y="0"/>
                  <a:pt x="46532" y="1938"/>
                  <a:pt x="44917" y="3796"/>
                </a:cubicBezTo>
                <a:cubicBezTo>
                  <a:pt x="43582" y="5318"/>
                  <a:pt x="42674" y="7134"/>
                  <a:pt x="41579" y="8817"/>
                </a:cubicBezTo>
                <a:cubicBezTo>
                  <a:pt x="41206" y="9377"/>
                  <a:pt x="40778" y="10085"/>
                  <a:pt x="40204" y="10432"/>
                </a:cubicBezTo>
                <a:cubicBezTo>
                  <a:pt x="40017" y="9564"/>
                  <a:pt x="39697" y="8683"/>
                  <a:pt x="39149" y="8029"/>
                </a:cubicBezTo>
                <a:cubicBezTo>
                  <a:pt x="38860" y="7691"/>
                  <a:pt x="38464" y="7493"/>
                  <a:pt x="38079" y="7493"/>
                </a:cubicBezTo>
                <a:cubicBezTo>
                  <a:pt x="37718" y="7493"/>
                  <a:pt x="37365" y="7668"/>
                  <a:pt x="37120" y="8069"/>
                </a:cubicBezTo>
                <a:cubicBezTo>
                  <a:pt x="36385" y="9297"/>
                  <a:pt x="38094" y="10953"/>
                  <a:pt x="39203" y="11153"/>
                </a:cubicBezTo>
                <a:cubicBezTo>
                  <a:pt x="39303" y="11167"/>
                  <a:pt x="39403" y="11173"/>
                  <a:pt x="39503" y="11173"/>
                </a:cubicBezTo>
                <a:cubicBezTo>
                  <a:pt x="39603" y="11173"/>
                  <a:pt x="39703" y="11167"/>
                  <a:pt x="39804" y="11153"/>
                </a:cubicBezTo>
                <a:lnTo>
                  <a:pt x="39804" y="11153"/>
                </a:lnTo>
                <a:cubicBezTo>
                  <a:pt x="39977" y="12302"/>
                  <a:pt x="39657" y="13463"/>
                  <a:pt x="38922" y="14358"/>
                </a:cubicBezTo>
                <a:cubicBezTo>
                  <a:pt x="38269" y="15183"/>
                  <a:pt x="37407" y="15483"/>
                  <a:pt x="36487" y="15483"/>
                </a:cubicBezTo>
                <a:cubicBezTo>
                  <a:pt x="35130" y="15483"/>
                  <a:pt x="33648" y="14832"/>
                  <a:pt x="32527" y="14251"/>
                </a:cubicBezTo>
                <a:cubicBezTo>
                  <a:pt x="30097" y="12996"/>
                  <a:pt x="27920" y="11313"/>
                  <a:pt x="25664" y="9751"/>
                </a:cubicBezTo>
                <a:cubicBezTo>
                  <a:pt x="24916" y="9231"/>
                  <a:pt x="24141" y="8656"/>
                  <a:pt x="23287" y="8323"/>
                </a:cubicBezTo>
                <a:cubicBezTo>
                  <a:pt x="22507" y="8018"/>
                  <a:pt x="21652" y="7850"/>
                  <a:pt x="20800" y="7850"/>
                </a:cubicBezTo>
                <a:cubicBezTo>
                  <a:pt x="19973" y="7850"/>
                  <a:pt x="19149" y="8008"/>
                  <a:pt x="18400" y="8349"/>
                </a:cubicBezTo>
                <a:cubicBezTo>
                  <a:pt x="17158" y="8950"/>
                  <a:pt x="16184" y="10005"/>
                  <a:pt x="15676" y="11287"/>
                </a:cubicBezTo>
                <a:cubicBezTo>
                  <a:pt x="11417" y="11367"/>
                  <a:pt x="7545" y="13436"/>
                  <a:pt x="4701" y="16561"/>
                </a:cubicBezTo>
                <a:cubicBezTo>
                  <a:pt x="3138" y="18283"/>
                  <a:pt x="1670" y="20366"/>
                  <a:pt x="882" y="22569"/>
                </a:cubicBezTo>
                <a:cubicBezTo>
                  <a:pt x="1" y="25053"/>
                  <a:pt x="335" y="27670"/>
                  <a:pt x="268" y="30247"/>
                </a:cubicBezTo>
                <a:cubicBezTo>
                  <a:pt x="268" y="30317"/>
                  <a:pt x="316" y="30350"/>
                  <a:pt x="369" y="30350"/>
                </a:cubicBezTo>
                <a:cubicBezTo>
                  <a:pt x="426" y="30350"/>
                  <a:pt x="488" y="30310"/>
                  <a:pt x="495" y="30233"/>
                </a:cubicBezTo>
                <a:cubicBezTo>
                  <a:pt x="682" y="27990"/>
                  <a:pt x="495" y="25667"/>
                  <a:pt x="1109" y="23477"/>
                </a:cubicBezTo>
                <a:cubicBezTo>
                  <a:pt x="1683" y="21408"/>
                  <a:pt x="2952" y="19498"/>
                  <a:pt x="4300" y="17856"/>
                </a:cubicBezTo>
                <a:cubicBezTo>
                  <a:pt x="6890" y="14665"/>
                  <a:pt x="10335" y="12422"/>
                  <a:pt x="14474" y="11928"/>
                </a:cubicBezTo>
                <a:cubicBezTo>
                  <a:pt x="14808" y="11888"/>
                  <a:pt x="15142" y="11861"/>
                  <a:pt x="15476" y="11848"/>
                </a:cubicBezTo>
                <a:lnTo>
                  <a:pt x="15476" y="11848"/>
                </a:lnTo>
                <a:cubicBezTo>
                  <a:pt x="15129" y="12996"/>
                  <a:pt x="15249" y="14344"/>
                  <a:pt x="16504" y="14878"/>
                </a:cubicBezTo>
                <a:cubicBezTo>
                  <a:pt x="16730" y="14977"/>
                  <a:pt x="16964" y="15022"/>
                  <a:pt x="17194" y="15022"/>
                </a:cubicBezTo>
                <a:cubicBezTo>
                  <a:pt x="18244" y="15022"/>
                  <a:pt x="19220" y="14079"/>
                  <a:pt x="19001" y="12929"/>
                </a:cubicBezTo>
                <a:cubicBezTo>
                  <a:pt x="18761" y="11634"/>
                  <a:pt x="17372" y="11340"/>
                  <a:pt x="16224" y="11300"/>
                </a:cubicBezTo>
                <a:cubicBezTo>
                  <a:pt x="16290" y="11167"/>
                  <a:pt x="16344" y="11046"/>
                  <a:pt x="16411" y="10926"/>
                </a:cubicBezTo>
                <a:cubicBezTo>
                  <a:pt x="17315" y="9250"/>
                  <a:pt x="18981" y="8358"/>
                  <a:pt x="20820" y="8358"/>
                </a:cubicBezTo>
                <a:cubicBezTo>
                  <a:pt x="21017" y="8358"/>
                  <a:pt x="21217" y="8369"/>
                  <a:pt x="21418" y="8389"/>
                </a:cubicBezTo>
                <a:cubicBezTo>
                  <a:pt x="22659" y="8523"/>
                  <a:pt x="23634" y="9004"/>
                  <a:pt x="24662" y="9671"/>
                </a:cubicBezTo>
                <a:cubicBezTo>
                  <a:pt x="26785" y="11073"/>
                  <a:pt x="28788" y="12662"/>
                  <a:pt x="30991" y="13971"/>
                </a:cubicBezTo>
                <a:cubicBezTo>
                  <a:pt x="32530" y="14898"/>
                  <a:pt x="34501" y="16009"/>
                  <a:pt x="36415" y="16009"/>
                </a:cubicBezTo>
                <a:cubicBezTo>
                  <a:pt x="36760" y="16009"/>
                  <a:pt x="37102" y="15973"/>
                  <a:pt x="37440" y="15893"/>
                </a:cubicBezTo>
                <a:cubicBezTo>
                  <a:pt x="39376" y="15453"/>
                  <a:pt x="40618" y="13209"/>
                  <a:pt x="40364" y="11313"/>
                </a:cubicBezTo>
                <a:cubicBezTo>
                  <a:pt x="40351" y="11207"/>
                  <a:pt x="40324" y="11100"/>
                  <a:pt x="40311" y="10980"/>
                </a:cubicBezTo>
                <a:cubicBezTo>
                  <a:pt x="41486" y="10419"/>
                  <a:pt x="42287" y="8670"/>
                  <a:pt x="42875" y="7708"/>
                </a:cubicBezTo>
                <a:cubicBezTo>
                  <a:pt x="44130" y="5652"/>
                  <a:pt x="45371" y="3649"/>
                  <a:pt x="47414" y="2261"/>
                </a:cubicBezTo>
                <a:cubicBezTo>
                  <a:pt x="48796" y="1316"/>
                  <a:pt x="50558" y="526"/>
                  <a:pt x="52268" y="526"/>
                </a:cubicBezTo>
                <a:cubicBezTo>
                  <a:pt x="53120" y="526"/>
                  <a:pt x="53959" y="722"/>
                  <a:pt x="54731" y="1193"/>
                </a:cubicBezTo>
                <a:cubicBezTo>
                  <a:pt x="54762" y="1214"/>
                  <a:pt x="54792" y="1224"/>
                  <a:pt x="54821" y="1224"/>
                </a:cubicBezTo>
                <a:cubicBezTo>
                  <a:pt x="54973" y="1224"/>
                  <a:pt x="55088" y="973"/>
                  <a:pt x="54932" y="872"/>
                </a:cubicBezTo>
                <a:cubicBezTo>
                  <a:pt x="54071" y="258"/>
                  <a:pt x="53113" y="0"/>
                  <a:pt x="521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533362" y="4482125"/>
            <a:ext cx="539695" cy="224344"/>
          </a:xfrm>
          <a:custGeom>
            <a:avLst/>
            <a:gdLst/>
            <a:ahLst/>
            <a:cxnLst/>
            <a:rect l="l" t="t" r="r" b="b"/>
            <a:pathLst>
              <a:path w="10544" h="4383" extrusionOk="0">
                <a:moveTo>
                  <a:pt x="5884" y="0"/>
                </a:moveTo>
                <a:cubicBezTo>
                  <a:pt x="5485" y="0"/>
                  <a:pt x="5054" y="34"/>
                  <a:pt x="4590" y="108"/>
                </a:cubicBezTo>
                <a:cubicBezTo>
                  <a:pt x="161" y="815"/>
                  <a:pt x="1" y="4382"/>
                  <a:pt x="4617" y="4382"/>
                </a:cubicBezTo>
                <a:cubicBezTo>
                  <a:pt x="5317" y="4382"/>
                  <a:pt x="6126" y="4300"/>
                  <a:pt x="7047" y="4114"/>
                </a:cubicBezTo>
                <a:cubicBezTo>
                  <a:pt x="10544" y="3410"/>
                  <a:pt x="9878" y="0"/>
                  <a:pt x="58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395060" y="4542984"/>
            <a:ext cx="146696" cy="146491"/>
          </a:xfrm>
          <a:custGeom>
            <a:avLst/>
            <a:gdLst/>
            <a:ahLst/>
            <a:cxnLst/>
            <a:rect l="l" t="t" r="r" b="b"/>
            <a:pathLst>
              <a:path w="2866" h="2862" extrusionOk="0">
                <a:moveTo>
                  <a:pt x="2191" y="0"/>
                </a:moveTo>
                <a:cubicBezTo>
                  <a:pt x="1762" y="0"/>
                  <a:pt x="1109" y="421"/>
                  <a:pt x="589" y="1296"/>
                </a:cubicBezTo>
                <a:cubicBezTo>
                  <a:pt x="0" y="2288"/>
                  <a:pt x="212" y="2862"/>
                  <a:pt x="712" y="2862"/>
                </a:cubicBezTo>
                <a:cubicBezTo>
                  <a:pt x="1140" y="2862"/>
                  <a:pt x="1782" y="2439"/>
                  <a:pt x="2312" y="1496"/>
                </a:cubicBezTo>
                <a:cubicBezTo>
                  <a:pt x="2866" y="514"/>
                  <a:pt x="2665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11746" y="4738461"/>
            <a:ext cx="390849" cy="145314"/>
          </a:xfrm>
          <a:custGeom>
            <a:avLst/>
            <a:gdLst/>
            <a:ahLst/>
            <a:cxnLst/>
            <a:rect l="l" t="t" r="r" b="b"/>
            <a:pathLst>
              <a:path w="7636" h="2839" extrusionOk="0">
                <a:moveTo>
                  <a:pt x="3644" y="1"/>
                </a:moveTo>
                <a:cubicBezTo>
                  <a:pt x="3530" y="1"/>
                  <a:pt x="3413" y="5"/>
                  <a:pt x="3294" y="14"/>
                </a:cubicBezTo>
                <a:cubicBezTo>
                  <a:pt x="526" y="215"/>
                  <a:pt x="1" y="2838"/>
                  <a:pt x="2890" y="2838"/>
                </a:cubicBezTo>
                <a:cubicBezTo>
                  <a:pt x="3262" y="2838"/>
                  <a:pt x="3689" y="2795"/>
                  <a:pt x="4176" y="2697"/>
                </a:cubicBezTo>
                <a:cubicBezTo>
                  <a:pt x="7635" y="2008"/>
                  <a:pt x="6139" y="1"/>
                  <a:pt x="36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flipH="1">
            <a:off x="-35450" y="4282310"/>
            <a:ext cx="3516963" cy="892238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694376" y="4561087"/>
            <a:ext cx="605089" cy="334689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485325" y="4938750"/>
            <a:ext cx="2603692" cy="2836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655875" y="4167414"/>
            <a:ext cx="315473" cy="18645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30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1"/>
          </p:nvPr>
        </p:nvSpPr>
        <p:spPr>
          <a:xfrm>
            <a:off x="621101" y="1995775"/>
            <a:ext cx="2531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2"/>
          </p:nvPr>
        </p:nvSpPr>
        <p:spPr>
          <a:xfrm>
            <a:off x="621100" y="235280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3" hasCustomPrompt="1"/>
          </p:nvPr>
        </p:nvSpPr>
        <p:spPr>
          <a:xfrm>
            <a:off x="13672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4"/>
          </p:nvPr>
        </p:nvSpPr>
        <p:spPr>
          <a:xfrm>
            <a:off x="3306301" y="1995775"/>
            <a:ext cx="2531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5"/>
          </p:nvPr>
        </p:nvSpPr>
        <p:spPr>
          <a:xfrm>
            <a:off x="3306300" y="235280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6" hasCustomPrompt="1"/>
          </p:nvPr>
        </p:nvSpPr>
        <p:spPr>
          <a:xfrm>
            <a:off x="40524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7"/>
          </p:nvPr>
        </p:nvSpPr>
        <p:spPr>
          <a:xfrm>
            <a:off x="5991501" y="1995775"/>
            <a:ext cx="2531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8"/>
          </p:nvPr>
        </p:nvSpPr>
        <p:spPr>
          <a:xfrm>
            <a:off x="5991500" y="235280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9" hasCustomPrompt="1"/>
          </p:nvPr>
        </p:nvSpPr>
        <p:spPr>
          <a:xfrm>
            <a:off x="67376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3"/>
          </p:nvPr>
        </p:nvSpPr>
        <p:spPr>
          <a:xfrm>
            <a:off x="1963651" y="3742100"/>
            <a:ext cx="2531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4"/>
          </p:nvPr>
        </p:nvSpPr>
        <p:spPr>
          <a:xfrm>
            <a:off x="1963650" y="409910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15" hasCustomPrompt="1"/>
          </p:nvPr>
        </p:nvSpPr>
        <p:spPr>
          <a:xfrm>
            <a:off x="2709750" y="3127988"/>
            <a:ext cx="1039200" cy="4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6"/>
          </p:nvPr>
        </p:nvSpPr>
        <p:spPr>
          <a:xfrm>
            <a:off x="4648851" y="3742100"/>
            <a:ext cx="2531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17"/>
          </p:nvPr>
        </p:nvSpPr>
        <p:spPr>
          <a:xfrm>
            <a:off x="4648850" y="409910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18" hasCustomPrompt="1"/>
          </p:nvPr>
        </p:nvSpPr>
        <p:spPr>
          <a:xfrm>
            <a:off x="5394950" y="3127988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51165" y="4099100"/>
            <a:ext cx="2094439" cy="1135962"/>
            <a:chOff x="-51165" y="4099100"/>
            <a:chExt cx="2094439" cy="1135962"/>
          </a:xfrm>
        </p:grpSpPr>
        <p:sp>
          <p:nvSpPr>
            <p:cNvPr id="420" name="Google Shape;420;p13"/>
            <p:cNvSpPr/>
            <p:nvPr/>
          </p:nvSpPr>
          <p:spPr>
            <a:xfrm flipH="1">
              <a:off x="-51165" y="4288365"/>
              <a:ext cx="1988149" cy="860346"/>
            </a:xfrm>
            <a:custGeom>
              <a:avLst/>
              <a:gdLst/>
              <a:ahLst/>
              <a:cxnLst/>
              <a:rect l="l" t="t" r="r" b="b"/>
              <a:pathLst>
                <a:path w="53120" h="22987" extrusionOk="0">
                  <a:moveTo>
                    <a:pt x="50053" y="1"/>
                  </a:moveTo>
                  <a:cubicBezTo>
                    <a:pt x="48399" y="1"/>
                    <a:pt x="46433" y="515"/>
                    <a:pt x="45122" y="2545"/>
                  </a:cubicBezTo>
                  <a:cubicBezTo>
                    <a:pt x="42889" y="6001"/>
                    <a:pt x="42287" y="13928"/>
                    <a:pt x="34574" y="13928"/>
                  </a:cubicBezTo>
                  <a:cubicBezTo>
                    <a:pt x="33110" y="13928"/>
                    <a:pt x="31389" y="13642"/>
                    <a:pt x="29353" y="12986"/>
                  </a:cubicBezTo>
                  <a:cubicBezTo>
                    <a:pt x="25641" y="11790"/>
                    <a:pt x="21571" y="11168"/>
                    <a:pt x="17700" y="11168"/>
                  </a:cubicBezTo>
                  <a:cubicBezTo>
                    <a:pt x="8257" y="11168"/>
                    <a:pt x="1" y="14871"/>
                    <a:pt x="1033" y="22987"/>
                  </a:cubicBezTo>
                  <a:lnTo>
                    <a:pt x="53120" y="22987"/>
                  </a:lnTo>
                  <a:lnTo>
                    <a:pt x="53120" y="542"/>
                  </a:lnTo>
                  <a:cubicBezTo>
                    <a:pt x="53120" y="542"/>
                    <a:pt x="51750" y="1"/>
                    <a:pt x="50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flipH="1">
              <a:off x="-18569" y="4099100"/>
              <a:ext cx="2061844" cy="1135962"/>
            </a:xfrm>
            <a:custGeom>
              <a:avLst/>
              <a:gdLst/>
              <a:ahLst/>
              <a:cxnLst/>
              <a:rect l="l" t="t" r="r" b="b"/>
              <a:pathLst>
                <a:path w="55089" h="30351" extrusionOk="0">
                  <a:moveTo>
                    <a:pt x="38167" y="7979"/>
                  </a:moveTo>
                  <a:cubicBezTo>
                    <a:pt x="38974" y="7979"/>
                    <a:pt x="39495" y="9771"/>
                    <a:pt x="39683" y="10619"/>
                  </a:cubicBezTo>
                  <a:cubicBezTo>
                    <a:pt x="39617" y="10630"/>
                    <a:pt x="39550" y="10635"/>
                    <a:pt x="39482" y="10635"/>
                  </a:cubicBezTo>
                  <a:cubicBezTo>
                    <a:pt x="39292" y="10635"/>
                    <a:pt x="39100" y="10595"/>
                    <a:pt x="38922" y="10526"/>
                  </a:cubicBezTo>
                  <a:cubicBezTo>
                    <a:pt x="38255" y="10245"/>
                    <a:pt x="36786" y="8710"/>
                    <a:pt x="37827" y="8082"/>
                  </a:cubicBezTo>
                  <a:cubicBezTo>
                    <a:pt x="37946" y="8011"/>
                    <a:pt x="38059" y="7979"/>
                    <a:pt x="38167" y="7979"/>
                  </a:cubicBezTo>
                  <a:close/>
                  <a:moveTo>
                    <a:pt x="15983" y="11834"/>
                  </a:moveTo>
                  <a:cubicBezTo>
                    <a:pt x="16264" y="11834"/>
                    <a:pt x="16531" y="11861"/>
                    <a:pt x="16798" y="11901"/>
                  </a:cubicBezTo>
                  <a:cubicBezTo>
                    <a:pt x="17813" y="12034"/>
                    <a:pt x="19134" y="12902"/>
                    <a:pt x="18200" y="14051"/>
                  </a:cubicBezTo>
                  <a:cubicBezTo>
                    <a:pt x="17938" y="14372"/>
                    <a:pt x="17585" y="14514"/>
                    <a:pt x="17229" y="14514"/>
                  </a:cubicBezTo>
                  <a:cubicBezTo>
                    <a:pt x="16624" y="14514"/>
                    <a:pt x="16013" y="14102"/>
                    <a:pt x="15836" y="13463"/>
                  </a:cubicBezTo>
                  <a:cubicBezTo>
                    <a:pt x="15703" y="12942"/>
                    <a:pt x="15796" y="12368"/>
                    <a:pt x="15983" y="11834"/>
                  </a:cubicBezTo>
                  <a:close/>
                  <a:moveTo>
                    <a:pt x="52128" y="0"/>
                  </a:moveTo>
                  <a:cubicBezTo>
                    <a:pt x="49429" y="0"/>
                    <a:pt x="46532" y="1938"/>
                    <a:pt x="44917" y="3796"/>
                  </a:cubicBezTo>
                  <a:cubicBezTo>
                    <a:pt x="43582" y="5318"/>
                    <a:pt x="42674" y="7134"/>
                    <a:pt x="41579" y="8817"/>
                  </a:cubicBezTo>
                  <a:cubicBezTo>
                    <a:pt x="41206" y="9377"/>
                    <a:pt x="40778" y="10085"/>
                    <a:pt x="40204" y="10432"/>
                  </a:cubicBezTo>
                  <a:cubicBezTo>
                    <a:pt x="40017" y="9564"/>
                    <a:pt x="39697" y="8683"/>
                    <a:pt x="39149" y="8029"/>
                  </a:cubicBezTo>
                  <a:cubicBezTo>
                    <a:pt x="38860" y="7691"/>
                    <a:pt x="38464" y="7493"/>
                    <a:pt x="38079" y="7493"/>
                  </a:cubicBezTo>
                  <a:cubicBezTo>
                    <a:pt x="37718" y="7493"/>
                    <a:pt x="37365" y="7668"/>
                    <a:pt x="37120" y="8069"/>
                  </a:cubicBezTo>
                  <a:cubicBezTo>
                    <a:pt x="36385" y="9297"/>
                    <a:pt x="38094" y="10953"/>
                    <a:pt x="39203" y="11153"/>
                  </a:cubicBezTo>
                  <a:cubicBezTo>
                    <a:pt x="39303" y="11167"/>
                    <a:pt x="39403" y="11173"/>
                    <a:pt x="39503" y="11173"/>
                  </a:cubicBezTo>
                  <a:cubicBezTo>
                    <a:pt x="39603" y="11173"/>
                    <a:pt x="39703" y="11167"/>
                    <a:pt x="39804" y="11153"/>
                  </a:cubicBezTo>
                  <a:lnTo>
                    <a:pt x="39804" y="11153"/>
                  </a:lnTo>
                  <a:cubicBezTo>
                    <a:pt x="39977" y="12302"/>
                    <a:pt x="39657" y="13463"/>
                    <a:pt x="38922" y="14358"/>
                  </a:cubicBezTo>
                  <a:cubicBezTo>
                    <a:pt x="38269" y="15183"/>
                    <a:pt x="37407" y="15483"/>
                    <a:pt x="36487" y="15483"/>
                  </a:cubicBezTo>
                  <a:cubicBezTo>
                    <a:pt x="35130" y="15483"/>
                    <a:pt x="33648" y="14832"/>
                    <a:pt x="32527" y="14251"/>
                  </a:cubicBezTo>
                  <a:cubicBezTo>
                    <a:pt x="30097" y="12996"/>
                    <a:pt x="27920" y="11313"/>
                    <a:pt x="25664" y="9751"/>
                  </a:cubicBezTo>
                  <a:cubicBezTo>
                    <a:pt x="24916" y="9231"/>
                    <a:pt x="24141" y="8656"/>
                    <a:pt x="23287" y="8323"/>
                  </a:cubicBezTo>
                  <a:cubicBezTo>
                    <a:pt x="22507" y="8018"/>
                    <a:pt x="21652" y="7850"/>
                    <a:pt x="20800" y="7850"/>
                  </a:cubicBezTo>
                  <a:cubicBezTo>
                    <a:pt x="19973" y="7850"/>
                    <a:pt x="19149" y="8008"/>
                    <a:pt x="18400" y="8349"/>
                  </a:cubicBezTo>
                  <a:cubicBezTo>
                    <a:pt x="17158" y="8950"/>
                    <a:pt x="16184" y="10005"/>
                    <a:pt x="15676" y="11287"/>
                  </a:cubicBezTo>
                  <a:cubicBezTo>
                    <a:pt x="11417" y="11367"/>
                    <a:pt x="7545" y="13436"/>
                    <a:pt x="4701" y="16561"/>
                  </a:cubicBezTo>
                  <a:cubicBezTo>
                    <a:pt x="3138" y="18283"/>
                    <a:pt x="1670" y="20366"/>
                    <a:pt x="882" y="22569"/>
                  </a:cubicBezTo>
                  <a:cubicBezTo>
                    <a:pt x="1" y="25053"/>
                    <a:pt x="335" y="27670"/>
                    <a:pt x="268" y="30247"/>
                  </a:cubicBezTo>
                  <a:cubicBezTo>
                    <a:pt x="268" y="30317"/>
                    <a:pt x="316" y="30350"/>
                    <a:pt x="369" y="30350"/>
                  </a:cubicBezTo>
                  <a:cubicBezTo>
                    <a:pt x="426" y="30350"/>
                    <a:pt x="488" y="30310"/>
                    <a:pt x="495" y="30233"/>
                  </a:cubicBezTo>
                  <a:cubicBezTo>
                    <a:pt x="682" y="27990"/>
                    <a:pt x="495" y="25667"/>
                    <a:pt x="1109" y="23477"/>
                  </a:cubicBezTo>
                  <a:cubicBezTo>
                    <a:pt x="1683" y="21408"/>
                    <a:pt x="2952" y="19498"/>
                    <a:pt x="4300" y="17856"/>
                  </a:cubicBezTo>
                  <a:cubicBezTo>
                    <a:pt x="6890" y="14665"/>
                    <a:pt x="10335" y="12422"/>
                    <a:pt x="14474" y="11928"/>
                  </a:cubicBezTo>
                  <a:cubicBezTo>
                    <a:pt x="14808" y="11888"/>
                    <a:pt x="15142" y="11861"/>
                    <a:pt x="15476" y="11848"/>
                  </a:cubicBezTo>
                  <a:lnTo>
                    <a:pt x="15476" y="11848"/>
                  </a:lnTo>
                  <a:cubicBezTo>
                    <a:pt x="15129" y="12996"/>
                    <a:pt x="15249" y="14344"/>
                    <a:pt x="16504" y="14878"/>
                  </a:cubicBezTo>
                  <a:cubicBezTo>
                    <a:pt x="16730" y="14977"/>
                    <a:pt x="16964" y="15022"/>
                    <a:pt x="17194" y="15022"/>
                  </a:cubicBezTo>
                  <a:cubicBezTo>
                    <a:pt x="18244" y="15022"/>
                    <a:pt x="19220" y="14079"/>
                    <a:pt x="19001" y="12929"/>
                  </a:cubicBezTo>
                  <a:cubicBezTo>
                    <a:pt x="18761" y="11634"/>
                    <a:pt x="17372" y="11340"/>
                    <a:pt x="16224" y="11300"/>
                  </a:cubicBezTo>
                  <a:cubicBezTo>
                    <a:pt x="16290" y="11167"/>
                    <a:pt x="16344" y="11046"/>
                    <a:pt x="16411" y="10926"/>
                  </a:cubicBezTo>
                  <a:cubicBezTo>
                    <a:pt x="17315" y="9250"/>
                    <a:pt x="18981" y="8358"/>
                    <a:pt x="20820" y="8358"/>
                  </a:cubicBezTo>
                  <a:cubicBezTo>
                    <a:pt x="21017" y="8358"/>
                    <a:pt x="21217" y="8369"/>
                    <a:pt x="21418" y="8389"/>
                  </a:cubicBezTo>
                  <a:cubicBezTo>
                    <a:pt x="22659" y="8523"/>
                    <a:pt x="23634" y="9004"/>
                    <a:pt x="24662" y="9671"/>
                  </a:cubicBezTo>
                  <a:cubicBezTo>
                    <a:pt x="26785" y="11073"/>
                    <a:pt x="28788" y="12662"/>
                    <a:pt x="30991" y="13971"/>
                  </a:cubicBezTo>
                  <a:cubicBezTo>
                    <a:pt x="32530" y="14898"/>
                    <a:pt x="34501" y="16009"/>
                    <a:pt x="36415" y="16009"/>
                  </a:cubicBezTo>
                  <a:cubicBezTo>
                    <a:pt x="36760" y="16009"/>
                    <a:pt x="37102" y="15973"/>
                    <a:pt x="37440" y="15893"/>
                  </a:cubicBezTo>
                  <a:cubicBezTo>
                    <a:pt x="39376" y="15453"/>
                    <a:pt x="40618" y="13209"/>
                    <a:pt x="40364" y="11313"/>
                  </a:cubicBezTo>
                  <a:cubicBezTo>
                    <a:pt x="40351" y="11207"/>
                    <a:pt x="40324" y="11100"/>
                    <a:pt x="40311" y="10980"/>
                  </a:cubicBezTo>
                  <a:cubicBezTo>
                    <a:pt x="41486" y="10419"/>
                    <a:pt x="42287" y="8670"/>
                    <a:pt x="42875" y="7708"/>
                  </a:cubicBezTo>
                  <a:cubicBezTo>
                    <a:pt x="44130" y="5652"/>
                    <a:pt x="45371" y="3649"/>
                    <a:pt x="47414" y="2261"/>
                  </a:cubicBezTo>
                  <a:cubicBezTo>
                    <a:pt x="48796" y="1316"/>
                    <a:pt x="50558" y="526"/>
                    <a:pt x="52268" y="526"/>
                  </a:cubicBezTo>
                  <a:cubicBezTo>
                    <a:pt x="53120" y="526"/>
                    <a:pt x="53959" y="722"/>
                    <a:pt x="54731" y="1193"/>
                  </a:cubicBezTo>
                  <a:cubicBezTo>
                    <a:pt x="54762" y="1214"/>
                    <a:pt x="54792" y="1224"/>
                    <a:pt x="54821" y="1224"/>
                  </a:cubicBezTo>
                  <a:cubicBezTo>
                    <a:pt x="54973" y="1224"/>
                    <a:pt x="55088" y="973"/>
                    <a:pt x="54932" y="872"/>
                  </a:cubicBezTo>
                  <a:cubicBezTo>
                    <a:pt x="54071" y="258"/>
                    <a:pt x="53113" y="0"/>
                    <a:pt x="52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flipH="1">
              <a:off x="82873" y="4607424"/>
              <a:ext cx="394636" cy="164045"/>
            </a:xfrm>
            <a:custGeom>
              <a:avLst/>
              <a:gdLst/>
              <a:ahLst/>
              <a:cxnLst/>
              <a:rect l="l" t="t" r="r" b="b"/>
              <a:pathLst>
                <a:path w="10544" h="4383" extrusionOk="0">
                  <a:moveTo>
                    <a:pt x="5884" y="0"/>
                  </a:moveTo>
                  <a:cubicBezTo>
                    <a:pt x="5485" y="0"/>
                    <a:pt x="5054" y="34"/>
                    <a:pt x="4590" y="108"/>
                  </a:cubicBezTo>
                  <a:cubicBezTo>
                    <a:pt x="161" y="815"/>
                    <a:pt x="1" y="4382"/>
                    <a:pt x="4617" y="4382"/>
                  </a:cubicBezTo>
                  <a:cubicBezTo>
                    <a:pt x="5317" y="4382"/>
                    <a:pt x="6126" y="4300"/>
                    <a:pt x="7047" y="4114"/>
                  </a:cubicBezTo>
                  <a:cubicBezTo>
                    <a:pt x="10544" y="3410"/>
                    <a:pt x="9878" y="0"/>
                    <a:pt x="5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flipH="1">
              <a:off x="471367" y="4651924"/>
              <a:ext cx="107267" cy="107118"/>
            </a:xfrm>
            <a:custGeom>
              <a:avLst/>
              <a:gdLst/>
              <a:ahLst/>
              <a:cxnLst/>
              <a:rect l="l" t="t" r="r" b="b"/>
              <a:pathLst>
                <a:path w="2866" h="2862" extrusionOk="0">
                  <a:moveTo>
                    <a:pt x="2191" y="0"/>
                  </a:moveTo>
                  <a:cubicBezTo>
                    <a:pt x="1762" y="0"/>
                    <a:pt x="1109" y="421"/>
                    <a:pt x="589" y="1296"/>
                  </a:cubicBezTo>
                  <a:cubicBezTo>
                    <a:pt x="0" y="2288"/>
                    <a:pt x="212" y="2862"/>
                    <a:pt x="712" y="2862"/>
                  </a:cubicBezTo>
                  <a:cubicBezTo>
                    <a:pt x="1140" y="2862"/>
                    <a:pt x="1782" y="2439"/>
                    <a:pt x="2312" y="1496"/>
                  </a:cubicBezTo>
                  <a:cubicBezTo>
                    <a:pt x="2866" y="514"/>
                    <a:pt x="2665" y="0"/>
                    <a:pt x="2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flipH="1">
              <a:off x="280637" y="4794855"/>
              <a:ext cx="285796" cy="106257"/>
            </a:xfrm>
            <a:custGeom>
              <a:avLst/>
              <a:gdLst/>
              <a:ahLst/>
              <a:cxnLst/>
              <a:rect l="l" t="t" r="r" b="b"/>
              <a:pathLst>
                <a:path w="7636" h="2839" extrusionOk="0">
                  <a:moveTo>
                    <a:pt x="3644" y="1"/>
                  </a:moveTo>
                  <a:cubicBezTo>
                    <a:pt x="3530" y="1"/>
                    <a:pt x="3413" y="5"/>
                    <a:pt x="3294" y="14"/>
                  </a:cubicBezTo>
                  <a:cubicBezTo>
                    <a:pt x="526" y="215"/>
                    <a:pt x="1" y="2838"/>
                    <a:pt x="2890" y="2838"/>
                  </a:cubicBezTo>
                  <a:cubicBezTo>
                    <a:pt x="3262" y="2838"/>
                    <a:pt x="3689" y="2795"/>
                    <a:pt x="4176" y="2697"/>
                  </a:cubicBezTo>
                  <a:cubicBezTo>
                    <a:pt x="7635" y="2008"/>
                    <a:pt x="6139" y="1"/>
                    <a:pt x="3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3"/>
          <p:cNvSpPr/>
          <p:nvPr/>
        </p:nvSpPr>
        <p:spPr>
          <a:xfrm rot="10800000">
            <a:off x="3523974" y="3"/>
            <a:ext cx="2841501" cy="309524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3"/>
          <p:cNvSpPr/>
          <p:nvPr/>
        </p:nvSpPr>
        <p:spPr>
          <a:xfrm rot="10800000">
            <a:off x="8698310" y="3315343"/>
            <a:ext cx="509640" cy="1556432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3"/>
          <p:cNvSpPr/>
          <p:nvPr/>
        </p:nvSpPr>
        <p:spPr>
          <a:xfrm>
            <a:off x="8332825" y="4769150"/>
            <a:ext cx="727300" cy="273000"/>
          </a:xfrm>
          <a:custGeom>
            <a:avLst/>
            <a:gdLst/>
            <a:ahLst/>
            <a:cxnLst/>
            <a:rect l="l" t="t" r="r" b="b"/>
            <a:pathLst>
              <a:path w="29092" h="10920" extrusionOk="0">
                <a:moveTo>
                  <a:pt x="9899" y="0"/>
                </a:moveTo>
                <a:cubicBezTo>
                  <a:pt x="9303" y="0"/>
                  <a:pt x="8707" y="32"/>
                  <a:pt x="8116" y="99"/>
                </a:cubicBezTo>
                <a:cubicBezTo>
                  <a:pt x="2269" y="769"/>
                  <a:pt x="0" y="10919"/>
                  <a:pt x="11186" y="10919"/>
                </a:cubicBezTo>
                <a:cubicBezTo>
                  <a:pt x="12261" y="10919"/>
                  <a:pt x="13460" y="10826"/>
                  <a:pt x="14792" y="10621"/>
                </a:cubicBezTo>
                <a:cubicBezTo>
                  <a:pt x="29092" y="8420"/>
                  <a:pt x="19557" y="0"/>
                  <a:pt x="98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 rot="10800000">
            <a:off x="6383838" y="188082"/>
            <a:ext cx="731887" cy="432568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"/>
          <p:cNvSpPr/>
          <p:nvPr/>
        </p:nvSpPr>
        <p:spPr>
          <a:xfrm rot="10800000">
            <a:off x="6011406" y="395179"/>
            <a:ext cx="335627" cy="236144"/>
          </a:xfrm>
          <a:custGeom>
            <a:avLst/>
            <a:gdLst/>
            <a:ahLst/>
            <a:cxnLst/>
            <a:rect l="l" t="t" r="r" b="b"/>
            <a:pathLst>
              <a:path w="4622" h="3252" extrusionOk="0">
                <a:moveTo>
                  <a:pt x="2299" y="0"/>
                </a:moveTo>
                <a:cubicBezTo>
                  <a:pt x="2168" y="0"/>
                  <a:pt x="2030" y="9"/>
                  <a:pt x="1883" y="26"/>
                </a:cubicBezTo>
                <a:cubicBezTo>
                  <a:pt x="416" y="182"/>
                  <a:pt x="1" y="3252"/>
                  <a:pt x="2151" y="3252"/>
                </a:cubicBezTo>
                <a:cubicBezTo>
                  <a:pt x="2564" y="3252"/>
                  <a:pt x="3072" y="3139"/>
                  <a:pt x="3685" y="2870"/>
                </a:cubicBezTo>
                <a:cubicBezTo>
                  <a:pt x="4381" y="2566"/>
                  <a:pt x="4621" y="0"/>
                  <a:pt x="2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subTitle" idx="1"/>
          </p:nvPr>
        </p:nvSpPr>
        <p:spPr>
          <a:xfrm>
            <a:off x="2170900" y="1232088"/>
            <a:ext cx="4802100" cy="26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14"/>
          <p:cNvSpPr/>
          <p:nvPr/>
        </p:nvSpPr>
        <p:spPr>
          <a:xfrm rot="389956">
            <a:off x="5424984" y="-148999"/>
            <a:ext cx="2928662" cy="715501"/>
          </a:xfrm>
          <a:custGeom>
            <a:avLst/>
            <a:gdLst/>
            <a:ahLst/>
            <a:cxnLst/>
            <a:rect l="l" t="t" r="r" b="b"/>
            <a:pathLst>
              <a:path w="26226" h="5977" extrusionOk="0">
                <a:moveTo>
                  <a:pt x="19856" y="1"/>
                </a:moveTo>
                <a:cubicBezTo>
                  <a:pt x="12496" y="1"/>
                  <a:pt x="305" y="1677"/>
                  <a:pt x="305" y="1677"/>
                </a:cubicBezTo>
                <a:cubicBezTo>
                  <a:pt x="0" y="4131"/>
                  <a:pt x="5883" y="5977"/>
                  <a:pt x="12166" y="5977"/>
                </a:cubicBezTo>
                <a:cubicBezTo>
                  <a:pt x="17164" y="5977"/>
                  <a:pt x="22415" y="4809"/>
                  <a:pt x="25007" y="1851"/>
                </a:cubicBezTo>
                <a:cubicBezTo>
                  <a:pt x="26225" y="458"/>
                  <a:pt x="23700" y="1"/>
                  <a:pt x="19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4"/>
          <p:cNvSpPr/>
          <p:nvPr/>
        </p:nvSpPr>
        <p:spPr>
          <a:xfrm>
            <a:off x="6061450" y="3843150"/>
            <a:ext cx="3160773" cy="1367784"/>
          </a:xfrm>
          <a:custGeom>
            <a:avLst/>
            <a:gdLst/>
            <a:ahLst/>
            <a:cxnLst/>
            <a:rect l="l" t="t" r="r" b="b"/>
            <a:pathLst>
              <a:path w="53120" h="22987" extrusionOk="0">
                <a:moveTo>
                  <a:pt x="50053" y="1"/>
                </a:moveTo>
                <a:cubicBezTo>
                  <a:pt x="48399" y="1"/>
                  <a:pt x="46433" y="515"/>
                  <a:pt x="45122" y="2545"/>
                </a:cubicBezTo>
                <a:cubicBezTo>
                  <a:pt x="42889" y="6001"/>
                  <a:pt x="42287" y="13928"/>
                  <a:pt x="34574" y="13928"/>
                </a:cubicBezTo>
                <a:cubicBezTo>
                  <a:pt x="33110" y="13928"/>
                  <a:pt x="31389" y="13642"/>
                  <a:pt x="29353" y="12986"/>
                </a:cubicBezTo>
                <a:cubicBezTo>
                  <a:pt x="25641" y="11790"/>
                  <a:pt x="21571" y="11168"/>
                  <a:pt x="17700" y="11168"/>
                </a:cubicBezTo>
                <a:cubicBezTo>
                  <a:pt x="8257" y="11168"/>
                  <a:pt x="1" y="14871"/>
                  <a:pt x="1033" y="22987"/>
                </a:cubicBezTo>
                <a:lnTo>
                  <a:pt x="53120" y="22987"/>
                </a:lnTo>
                <a:lnTo>
                  <a:pt x="53120" y="542"/>
                </a:lnTo>
                <a:cubicBezTo>
                  <a:pt x="53120" y="542"/>
                  <a:pt x="51750" y="1"/>
                  <a:pt x="500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"/>
          <p:cNvSpPr/>
          <p:nvPr/>
        </p:nvSpPr>
        <p:spPr>
          <a:xfrm>
            <a:off x="8039108" y="-72653"/>
            <a:ext cx="906573" cy="376861"/>
          </a:xfrm>
          <a:custGeom>
            <a:avLst/>
            <a:gdLst/>
            <a:ahLst/>
            <a:cxnLst/>
            <a:rect l="l" t="t" r="r" b="b"/>
            <a:pathLst>
              <a:path w="10544" h="4383" extrusionOk="0">
                <a:moveTo>
                  <a:pt x="5884" y="0"/>
                </a:moveTo>
                <a:cubicBezTo>
                  <a:pt x="5485" y="0"/>
                  <a:pt x="5054" y="34"/>
                  <a:pt x="4590" y="108"/>
                </a:cubicBezTo>
                <a:cubicBezTo>
                  <a:pt x="161" y="815"/>
                  <a:pt x="1" y="4382"/>
                  <a:pt x="4617" y="4382"/>
                </a:cubicBezTo>
                <a:cubicBezTo>
                  <a:pt x="5317" y="4382"/>
                  <a:pt x="6126" y="4300"/>
                  <a:pt x="7047" y="4114"/>
                </a:cubicBezTo>
                <a:cubicBezTo>
                  <a:pt x="10544" y="3410"/>
                  <a:pt x="9878" y="0"/>
                  <a:pt x="58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4"/>
          <p:cNvSpPr/>
          <p:nvPr/>
        </p:nvSpPr>
        <p:spPr>
          <a:xfrm>
            <a:off x="7834823" y="357947"/>
            <a:ext cx="656543" cy="244104"/>
          </a:xfrm>
          <a:custGeom>
            <a:avLst/>
            <a:gdLst/>
            <a:ahLst/>
            <a:cxnLst/>
            <a:rect l="l" t="t" r="r" b="b"/>
            <a:pathLst>
              <a:path w="7636" h="2839" extrusionOk="0">
                <a:moveTo>
                  <a:pt x="3644" y="1"/>
                </a:moveTo>
                <a:cubicBezTo>
                  <a:pt x="3530" y="1"/>
                  <a:pt x="3413" y="5"/>
                  <a:pt x="3294" y="14"/>
                </a:cubicBezTo>
                <a:cubicBezTo>
                  <a:pt x="526" y="215"/>
                  <a:pt x="1" y="2838"/>
                  <a:pt x="2890" y="2838"/>
                </a:cubicBezTo>
                <a:cubicBezTo>
                  <a:pt x="3262" y="2838"/>
                  <a:pt x="3689" y="2795"/>
                  <a:pt x="4176" y="2697"/>
                </a:cubicBezTo>
                <a:cubicBezTo>
                  <a:pt x="7635" y="2008"/>
                  <a:pt x="6139" y="1"/>
                  <a:pt x="36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4"/>
          <p:cNvSpPr/>
          <p:nvPr/>
        </p:nvSpPr>
        <p:spPr>
          <a:xfrm>
            <a:off x="7806795" y="29580"/>
            <a:ext cx="246419" cy="246082"/>
          </a:xfrm>
          <a:custGeom>
            <a:avLst/>
            <a:gdLst/>
            <a:ahLst/>
            <a:cxnLst/>
            <a:rect l="l" t="t" r="r" b="b"/>
            <a:pathLst>
              <a:path w="2866" h="2862" extrusionOk="0">
                <a:moveTo>
                  <a:pt x="2191" y="0"/>
                </a:moveTo>
                <a:cubicBezTo>
                  <a:pt x="1762" y="0"/>
                  <a:pt x="1109" y="421"/>
                  <a:pt x="589" y="1296"/>
                </a:cubicBezTo>
                <a:cubicBezTo>
                  <a:pt x="0" y="2288"/>
                  <a:pt x="212" y="2862"/>
                  <a:pt x="712" y="2862"/>
                </a:cubicBezTo>
                <a:cubicBezTo>
                  <a:pt x="1140" y="2862"/>
                  <a:pt x="1782" y="2439"/>
                  <a:pt x="2312" y="1496"/>
                </a:cubicBezTo>
                <a:cubicBezTo>
                  <a:pt x="2866" y="514"/>
                  <a:pt x="2665" y="0"/>
                  <a:pt x="2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5"/>
          <p:cNvSpPr txBox="1">
            <a:spLocks noGrp="1"/>
          </p:cNvSpPr>
          <p:nvPr>
            <p:ph type="subTitle" idx="1"/>
          </p:nvPr>
        </p:nvSpPr>
        <p:spPr>
          <a:xfrm>
            <a:off x="3452825" y="24530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441" name="Google Shape;441;p15"/>
          <p:cNvSpPr txBox="1">
            <a:spLocks noGrp="1"/>
          </p:cNvSpPr>
          <p:nvPr>
            <p:ph type="subTitle" idx="2"/>
          </p:nvPr>
        </p:nvSpPr>
        <p:spPr>
          <a:xfrm>
            <a:off x="3452800" y="27661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subTitle" idx="3"/>
          </p:nvPr>
        </p:nvSpPr>
        <p:spPr>
          <a:xfrm>
            <a:off x="957975" y="24530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443" name="Google Shape;443;p15"/>
          <p:cNvSpPr txBox="1">
            <a:spLocks noGrp="1"/>
          </p:cNvSpPr>
          <p:nvPr>
            <p:ph type="subTitle" idx="4"/>
          </p:nvPr>
        </p:nvSpPr>
        <p:spPr>
          <a:xfrm>
            <a:off x="957950" y="27661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4" name="Google Shape;444;p15"/>
          <p:cNvSpPr txBox="1">
            <a:spLocks noGrp="1"/>
          </p:cNvSpPr>
          <p:nvPr>
            <p:ph type="subTitle" idx="5"/>
          </p:nvPr>
        </p:nvSpPr>
        <p:spPr>
          <a:xfrm>
            <a:off x="5947750" y="2453088"/>
            <a:ext cx="2238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445" name="Google Shape;445;p15"/>
          <p:cNvSpPr txBox="1">
            <a:spLocks noGrp="1"/>
          </p:cNvSpPr>
          <p:nvPr>
            <p:ph type="subTitle" idx="6"/>
          </p:nvPr>
        </p:nvSpPr>
        <p:spPr>
          <a:xfrm>
            <a:off x="5947725" y="2766113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7088799" y="-44174"/>
            <a:ext cx="2103976" cy="1868337"/>
          </a:xfrm>
          <a:custGeom>
            <a:avLst/>
            <a:gdLst/>
            <a:ahLst/>
            <a:cxnLst/>
            <a:rect l="l" t="t" r="r" b="b"/>
            <a:pathLst>
              <a:path w="43769" h="38867" extrusionOk="0">
                <a:moveTo>
                  <a:pt x="3859" y="1"/>
                </a:moveTo>
                <a:cubicBezTo>
                  <a:pt x="3859" y="1"/>
                  <a:pt x="0" y="6930"/>
                  <a:pt x="7317" y="11817"/>
                </a:cubicBezTo>
                <a:cubicBezTo>
                  <a:pt x="14648" y="16704"/>
                  <a:pt x="19027" y="14661"/>
                  <a:pt x="25142" y="17318"/>
                </a:cubicBezTo>
                <a:cubicBezTo>
                  <a:pt x="31244" y="19962"/>
                  <a:pt x="32166" y="22819"/>
                  <a:pt x="33394" y="28307"/>
                </a:cubicBezTo>
                <a:cubicBezTo>
                  <a:pt x="34388" y="32796"/>
                  <a:pt x="37294" y="38866"/>
                  <a:pt x="41103" y="38866"/>
                </a:cubicBezTo>
                <a:cubicBezTo>
                  <a:pt x="41951" y="38866"/>
                  <a:pt x="42843" y="38566"/>
                  <a:pt x="43769" y="37881"/>
                </a:cubicBezTo>
                <a:lnTo>
                  <a:pt x="437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5"/>
          <p:cNvGrpSpPr/>
          <p:nvPr/>
        </p:nvGrpSpPr>
        <p:grpSpPr>
          <a:xfrm rot="3587968" flipH="1">
            <a:off x="6683916" y="45017"/>
            <a:ext cx="693884" cy="847743"/>
            <a:chOff x="4227750" y="2339275"/>
            <a:chExt cx="268000" cy="327425"/>
          </a:xfrm>
        </p:grpSpPr>
        <p:sp>
          <p:nvSpPr>
            <p:cNvPr id="448" name="Google Shape;448;p15"/>
            <p:cNvSpPr/>
            <p:nvPr/>
          </p:nvSpPr>
          <p:spPr>
            <a:xfrm>
              <a:off x="4273225" y="2383150"/>
              <a:ext cx="35000" cy="64650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4297850" y="2339275"/>
              <a:ext cx="35825" cy="63050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4356600" y="2383150"/>
              <a:ext cx="20725" cy="45075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4385300" y="2348225"/>
              <a:ext cx="23100" cy="4367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4406675" y="2383825"/>
              <a:ext cx="650" cy="1700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4331900" y="2438975"/>
              <a:ext cx="24900" cy="51500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4232750" y="2438775"/>
              <a:ext cx="25050" cy="49575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4227750" y="2498525"/>
              <a:ext cx="38750" cy="70225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4286825" y="2475600"/>
              <a:ext cx="33750" cy="5222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4350025" y="2510450"/>
              <a:ext cx="30300" cy="47825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4383550" y="2479875"/>
              <a:ext cx="25800" cy="44250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4410675" y="2430125"/>
              <a:ext cx="23375" cy="51025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4446825" y="2385875"/>
              <a:ext cx="33800" cy="57525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4465750" y="2476125"/>
              <a:ext cx="30000" cy="54825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4440050" y="2532875"/>
              <a:ext cx="32400" cy="46575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4407000" y="2564775"/>
              <a:ext cx="23600" cy="45300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4321875" y="2564800"/>
              <a:ext cx="32075" cy="53100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4285500" y="2595100"/>
              <a:ext cx="33075" cy="57775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4387975" y="2613925"/>
              <a:ext cx="27050" cy="52775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5"/>
          <p:cNvSpPr/>
          <p:nvPr/>
        </p:nvSpPr>
        <p:spPr>
          <a:xfrm>
            <a:off x="8214252" y="490298"/>
            <a:ext cx="378107" cy="480560"/>
          </a:xfrm>
          <a:custGeom>
            <a:avLst/>
            <a:gdLst/>
            <a:ahLst/>
            <a:cxnLst/>
            <a:rect l="l" t="t" r="r" b="b"/>
            <a:pathLst>
              <a:path w="5462" h="6942" extrusionOk="0">
                <a:moveTo>
                  <a:pt x="3565" y="0"/>
                </a:moveTo>
                <a:cubicBezTo>
                  <a:pt x="2779" y="0"/>
                  <a:pt x="1800" y="834"/>
                  <a:pt x="1012" y="2977"/>
                </a:cubicBezTo>
                <a:cubicBezTo>
                  <a:pt x="0" y="5710"/>
                  <a:pt x="517" y="6941"/>
                  <a:pt x="1492" y="6941"/>
                </a:cubicBezTo>
                <a:cubicBezTo>
                  <a:pt x="2408" y="6941"/>
                  <a:pt x="3729" y="5853"/>
                  <a:pt x="4563" y="3899"/>
                </a:cubicBezTo>
                <a:cubicBezTo>
                  <a:pt x="5462" y="1807"/>
                  <a:pt x="4722" y="0"/>
                  <a:pt x="35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5"/>
          <p:cNvSpPr/>
          <p:nvPr/>
        </p:nvSpPr>
        <p:spPr>
          <a:xfrm>
            <a:off x="8038075" y="445025"/>
            <a:ext cx="243326" cy="268247"/>
          </a:xfrm>
          <a:custGeom>
            <a:avLst/>
            <a:gdLst/>
            <a:ahLst/>
            <a:cxnLst/>
            <a:rect l="l" t="t" r="r" b="b"/>
            <a:pathLst>
              <a:path w="3515" h="3875" extrusionOk="0">
                <a:moveTo>
                  <a:pt x="2339" y="0"/>
                </a:moveTo>
                <a:cubicBezTo>
                  <a:pt x="1843" y="0"/>
                  <a:pt x="1209" y="458"/>
                  <a:pt x="713" y="1535"/>
                </a:cubicBezTo>
                <a:cubicBezTo>
                  <a:pt x="0" y="3083"/>
                  <a:pt x="382" y="3874"/>
                  <a:pt x="1052" y="3874"/>
                </a:cubicBezTo>
                <a:cubicBezTo>
                  <a:pt x="1549" y="3874"/>
                  <a:pt x="2205" y="3438"/>
                  <a:pt x="2689" y="2550"/>
                </a:cubicBezTo>
                <a:cubicBezTo>
                  <a:pt x="3515" y="1034"/>
                  <a:pt x="3084" y="0"/>
                  <a:pt x="23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5"/>
          <p:cNvSpPr/>
          <p:nvPr/>
        </p:nvSpPr>
        <p:spPr>
          <a:xfrm>
            <a:off x="8040982" y="796895"/>
            <a:ext cx="116852" cy="192030"/>
          </a:xfrm>
          <a:custGeom>
            <a:avLst/>
            <a:gdLst/>
            <a:ahLst/>
            <a:cxnLst/>
            <a:rect l="l" t="t" r="r" b="b"/>
            <a:pathLst>
              <a:path w="1688" h="2774" extrusionOk="0">
                <a:moveTo>
                  <a:pt x="1024" y="1"/>
                </a:moveTo>
                <a:cubicBezTo>
                  <a:pt x="552" y="1"/>
                  <a:pt x="1" y="595"/>
                  <a:pt x="177" y="1566"/>
                </a:cubicBezTo>
                <a:cubicBezTo>
                  <a:pt x="314" y="2358"/>
                  <a:pt x="596" y="2774"/>
                  <a:pt x="878" y="2774"/>
                </a:cubicBezTo>
                <a:cubicBezTo>
                  <a:pt x="1199" y="2774"/>
                  <a:pt x="1519" y="2231"/>
                  <a:pt x="1619" y="1085"/>
                </a:cubicBezTo>
                <a:cubicBezTo>
                  <a:pt x="1687" y="332"/>
                  <a:pt x="1378" y="1"/>
                  <a:pt x="10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5"/>
          <p:cNvSpPr/>
          <p:nvPr/>
        </p:nvSpPr>
        <p:spPr>
          <a:xfrm rot="10800000" flipH="1">
            <a:off x="7137575" y="3192335"/>
            <a:ext cx="2006422" cy="2031065"/>
          </a:xfrm>
          <a:custGeom>
            <a:avLst/>
            <a:gdLst/>
            <a:ahLst/>
            <a:cxnLst/>
            <a:rect l="l" t="t" r="r" b="b"/>
            <a:pathLst>
              <a:path w="53249" h="53903" extrusionOk="0">
                <a:moveTo>
                  <a:pt x="0" y="0"/>
                </a:moveTo>
                <a:cubicBezTo>
                  <a:pt x="2308" y="5208"/>
                  <a:pt x="9821" y="8471"/>
                  <a:pt x="19055" y="8471"/>
                </a:cubicBezTo>
                <a:cubicBezTo>
                  <a:pt x="22535" y="8471"/>
                  <a:pt x="26260" y="8008"/>
                  <a:pt x="30043" y="7010"/>
                </a:cubicBezTo>
                <a:cubicBezTo>
                  <a:pt x="32740" y="6298"/>
                  <a:pt x="35091" y="5973"/>
                  <a:pt x="37145" y="5973"/>
                </a:cubicBezTo>
                <a:cubicBezTo>
                  <a:pt x="48562" y="5973"/>
                  <a:pt x="50755" y="16006"/>
                  <a:pt x="51740" y="25196"/>
                </a:cubicBezTo>
                <a:cubicBezTo>
                  <a:pt x="52875" y="35744"/>
                  <a:pt x="43568" y="47560"/>
                  <a:pt x="53249" y="53903"/>
                </a:cubicBezTo>
                <a:lnTo>
                  <a:pt x="532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5"/>
          <p:cNvSpPr/>
          <p:nvPr/>
        </p:nvSpPr>
        <p:spPr>
          <a:xfrm rot="10800000" flipH="1">
            <a:off x="8447650" y="4518310"/>
            <a:ext cx="999952" cy="793390"/>
          </a:xfrm>
          <a:custGeom>
            <a:avLst/>
            <a:gdLst/>
            <a:ahLst/>
            <a:cxnLst/>
            <a:rect l="l" t="t" r="r" b="b"/>
            <a:pathLst>
              <a:path w="17834" h="14150" extrusionOk="0">
                <a:moveTo>
                  <a:pt x="6412" y="1"/>
                </a:moveTo>
                <a:cubicBezTo>
                  <a:pt x="6373" y="1"/>
                  <a:pt x="6332" y="19"/>
                  <a:pt x="6303" y="65"/>
                </a:cubicBezTo>
                <a:cubicBezTo>
                  <a:pt x="4581" y="2735"/>
                  <a:pt x="2738" y="5339"/>
                  <a:pt x="1109" y="8076"/>
                </a:cubicBezTo>
                <a:cubicBezTo>
                  <a:pt x="1" y="9945"/>
                  <a:pt x="468" y="11948"/>
                  <a:pt x="2284" y="13190"/>
                </a:cubicBezTo>
                <a:cubicBezTo>
                  <a:pt x="3321" y="13917"/>
                  <a:pt x="4538" y="14150"/>
                  <a:pt x="5786" y="14150"/>
                </a:cubicBezTo>
                <a:cubicBezTo>
                  <a:pt x="7060" y="14150"/>
                  <a:pt x="8367" y="13906"/>
                  <a:pt x="9548" y="13697"/>
                </a:cubicBezTo>
                <a:cubicBezTo>
                  <a:pt x="12352" y="13203"/>
                  <a:pt x="15129" y="12469"/>
                  <a:pt x="17706" y="11200"/>
                </a:cubicBezTo>
                <a:cubicBezTo>
                  <a:pt x="17833" y="11143"/>
                  <a:pt x="17750" y="10974"/>
                  <a:pt x="17629" y="10974"/>
                </a:cubicBezTo>
                <a:cubicBezTo>
                  <a:pt x="17611" y="10974"/>
                  <a:pt x="17592" y="10978"/>
                  <a:pt x="17572" y="10987"/>
                </a:cubicBezTo>
                <a:cubicBezTo>
                  <a:pt x="15303" y="12108"/>
                  <a:pt x="12859" y="12803"/>
                  <a:pt x="10376" y="13283"/>
                </a:cubicBezTo>
                <a:cubicBezTo>
                  <a:pt x="8976" y="13559"/>
                  <a:pt x="7381" y="13917"/>
                  <a:pt x="5849" y="13917"/>
                </a:cubicBezTo>
                <a:cubicBezTo>
                  <a:pt x="4779" y="13917"/>
                  <a:pt x="3740" y="13743"/>
                  <a:pt x="2818" y="13243"/>
                </a:cubicBezTo>
                <a:cubicBezTo>
                  <a:pt x="1830" y="12696"/>
                  <a:pt x="976" y="11748"/>
                  <a:pt x="749" y="10626"/>
                </a:cubicBezTo>
                <a:cubicBezTo>
                  <a:pt x="468" y="9198"/>
                  <a:pt x="1456" y="7983"/>
                  <a:pt x="2191" y="6861"/>
                </a:cubicBezTo>
                <a:lnTo>
                  <a:pt x="6530" y="185"/>
                </a:lnTo>
                <a:cubicBezTo>
                  <a:pt x="6585" y="93"/>
                  <a:pt x="6501" y="1"/>
                  <a:pt x="64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 rot="-1420640">
            <a:off x="879684" y="4295162"/>
            <a:ext cx="1164376" cy="907937"/>
          </a:xfrm>
          <a:custGeom>
            <a:avLst/>
            <a:gdLst/>
            <a:ahLst/>
            <a:cxnLst/>
            <a:rect l="l" t="t" r="r" b="b"/>
            <a:pathLst>
              <a:path w="14672" h="9830" extrusionOk="0">
                <a:moveTo>
                  <a:pt x="4194" y="1"/>
                </a:moveTo>
                <a:cubicBezTo>
                  <a:pt x="1" y="1"/>
                  <a:pt x="306" y="4432"/>
                  <a:pt x="4497" y="6534"/>
                </a:cubicBezTo>
                <a:cubicBezTo>
                  <a:pt x="6579" y="7575"/>
                  <a:pt x="10073" y="9830"/>
                  <a:pt x="12145" y="9830"/>
                </a:cubicBezTo>
                <a:cubicBezTo>
                  <a:pt x="12864" y="9830"/>
                  <a:pt x="13412" y="9558"/>
                  <a:pt x="13670" y="8870"/>
                </a:cubicBezTo>
                <a:cubicBezTo>
                  <a:pt x="14671" y="6200"/>
                  <a:pt x="9851" y="392"/>
                  <a:pt x="4657" y="18"/>
                </a:cubicBezTo>
                <a:cubicBezTo>
                  <a:pt x="4497" y="6"/>
                  <a:pt x="4343" y="1"/>
                  <a:pt x="41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"/>
          <p:cNvSpPr/>
          <p:nvPr/>
        </p:nvSpPr>
        <p:spPr>
          <a:xfrm rot="-174989">
            <a:off x="308240" y="4029744"/>
            <a:ext cx="1259425" cy="982084"/>
          </a:xfrm>
          <a:custGeom>
            <a:avLst/>
            <a:gdLst/>
            <a:ahLst/>
            <a:cxnLst/>
            <a:rect l="l" t="t" r="r" b="b"/>
            <a:pathLst>
              <a:path w="14672" h="9830" extrusionOk="0">
                <a:moveTo>
                  <a:pt x="4194" y="1"/>
                </a:moveTo>
                <a:cubicBezTo>
                  <a:pt x="1" y="1"/>
                  <a:pt x="306" y="4432"/>
                  <a:pt x="4497" y="6534"/>
                </a:cubicBezTo>
                <a:cubicBezTo>
                  <a:pt x="6579" y="7575"/>
                  <a:pt x="10073" y="9830"/>
                  <a:pt x="12145" y="9830"/>
                </a:cubicBezTo>
                <a:cubicBezTo>
                  <a:pt x="12864" y="9830"/>
                  <a:pt x="13412" y="9558"/>
                  <a:pt x="13670" y="8870"/>
                </a:cubicBezTo>
                <a:cubicBezTo>
                  <a:pt x="14671" y="6200"/>
                  <a:pt x="9851" y="392"/>
                  <a:pt x="4657" y="18"/>
                </a:cubicBezTo>
                <a:cubicBezTo>
                  <a:pt x="4497" y="6"/>
                  <a:pt x="4343" y="1"/>
                  <a:pt x="4194" y="1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"/>
          <p:cNvSpPr txBox="1">
            <a:spLocks noGrp="1"/>
          </p:cNvSpPr>
          <p:nvPr>
            <p:ph type="title"/>
          </p:nvPr>
        </p:nvSpPr>
        <p:spPr>
          <a:xfrm>
            <a:off x="1802250" y="2797613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6" name="Google Shape;476;p16"/>
          <p:cNvSpPr txBox="1">
            <a:spLocks noGrp="1"/>
          </p:cNvSpPr>
          <p:nvPr>
            <p:ph type="title" idx="2" hasCustomPrompt="1"/>
          </p:nvPr>
        </p:nvSpPr>
        <p:spPr>
          <a:xfrm>
            <a:off x="3505950" y="1633125"/>
            <a:ext cx="21321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7" name="Google Shape;477;p16"/>
          <p:cNvSpPr txBox="1">
            <a:spLocks noGrp="1"/>
          </p:cNvSpPr>
          <p:nvPr>
            <p:ph type="subTitle" idx="1"/>
          </p:nvPr>
        </p:nvSpPr>
        <p:spPr>
          <a:xfrm>
            <a:off x="1802250" y="3668163"/>
            <a:ext cx="55395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6"/>
          <p:cNvSpPr/>
          <p:nvPr/>
        </p:nvSpPr>
        <p:spPr>
          <a:xfrm rot="10800000" flipH="1">
            <a:off x="-59822" y="-53627"/>
            <a:ext cx="4158717" cy="1904152"/>
          </a:xfrm>
          <a:custGeom>
            <a:avLst/>
            <a:gdLst/>
            <a:ahLst/>
            <a:cxnLst/>
            <a:rect l="l" t="t" r="r" b="b"/>
            <a:pathLst>
              <a:path w="40325" h="23371" extrusionOk="0">
                <a:moveTo>
                  <a:pt x="7637" y="1"/>
                </a:moveTo>
                <a:cubicBezTo>
                  <a:pt x="5234" y="1"/>
                  <a:pt x="2550" y="1311"/>
                  <a:pt x="1" y="4811"/>
                </a:cubicBezTo>
                <a:lnTo>
                  <a:pt x="1" y="23371"/>
                </a:lnTo>
                <a:lnTo>
                  <a:pt x="40324" y="23371"/>
                </a:lnTo>
                <a:cubicBezTo>
                  <a:pt x="40324" y="23371"/>
                  <a:pt x="40324" y="18083"/>
                  <a:pt x="30617" y="15880"/>
                </a:cubicBezTo>
                <a:cubicBezTo>
                  <a:pt x="24075" y="14398"/>
                  <a:pt x="16558" y="11260"/>
                  <a:pt x="15262" y="6267"/>
                </a:cubicBezTo>
                <a:cubicBezTo>
                  <a:pt x="14480" y="3218"/>
                  <a:pt x="11404" y="1"/>
                  <a:pt x="76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10800000" flipH="1">
            <a:off x="767861" y="343482"/>
            <a:ext cx="445003" cy="565599"/>
          </a:xfrm>
          <a:custGeom>
            <a:avLst/>
            <a:gdLst/>
            <a:ahLst/>
            <a:cxnLst/>
            <a:rect l="l" t="t" r="r" b="b"/>
            <a:pathLst>
              <a:path w="5462" h="6942" extrusionOk="0">
                <a:moveTo>
                  <a:pt x="3565" y="0"/>
                </a:moveTo>
                <a:cubicBezTo>
                  <a:pt x="2779" y="0"/>
                  <a:pt x="1800" y="834"/>
                  <a:pt x="1012" y="2977"/>
                </a:cubicBezTo>
                <a:cubicBezTo>
                  <a:pt x="0" y="5710"/>
                  <a:pt x="517" y="6941"/>
                  <a:pt x="1492" y="6941"/>
                </a:cubicBezTo>
                <a:cubicBezTo>
                  <a:pt x="2408" y="6941"/>
                  <a:pt x="3729" y="5853"/>
                  <a:pt x="4563" y="3899"/>
                </a:cubicBezTo>
                <a:cubicBezTo>
                  <a:pt x="5462" y="1807"/>
                  <a:pt x="4722" y="0"/>
                  <a:pt x="35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rot="10800000" flipH="1">
            <a:off x="560515" y="646649"/>
            <a:ext cx="286376" cy="315716"/>
          </a:xfrm>
          <a:custGeom>
            <a:avLst/>
            <a:gdLst/>
            <a:ahLst/>
            <a:cxnLst/>
            <a:rect l="l" t="t" r="r" b="b"/>
            <a:pathLst>
              <a:path w="3515" h="3875" extrusionOk="0">
                <a:moveTo>
                  <a:pt x="2339" y="0"/>
                </a:moveTo>
                <a:cubicBezTo>
                  <a:pt x="1843" y="0"/>
                  <a:pt x="1209" y="458"/>
                  <a:pt x="713" y="1535"/>
                </a:cubicBezTo>
                <a:cubicBezTo>
                  <a:pt x="0" y="3083"/>
                  <a:pt x="382" y="3874"/>
                  <a:pt x="1052" y="3874"/>
                </a:cubicBezTo>
                <a:cubicBezTo>
                  <a:pt x="1549" y="3874"/>
                  <a:pt x="2205" y="3438"/>
                  <a:pt x="2689" y="2550"/>
                </a:cubicBezTo>
                <a:cubicBezTo>
                  <a:pt x="3515" y="1034"/>
                  <a:pt x="3084" y="0"/>
                  <a:pt x="23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 rot="10800000" flipH="1">
            <a:off x="563936" y="322230"/>
            <a:ext cx="137526" cy="226012"/>
          </a:xfrm>
          <a:custGeom>
            <a:avLst/>
            <a:gdLst/>
            <a:ahLst/>
            <a:cxnLst/>
            <a:rect l="l" t="t" r="r" b="b"/>
            <a:pathLst>
              <a:path w="1688" h="2774" extrusionOk="0">
                <a:moveTo>
                  <a:pt x="1024" y="1"/>
                </a:moveTo>
                <a:cubicBezTo>
                  <a:pt x="552" y="1"/>
                  <a:pt x="1" y="595"/>
                  <a:pt x="177" y="1566"/>
                </a:cubicBezTo>
                <a:cubicBezTo>
                  <a:pt x="314" y="2358"/>
                  <a:pt x="596" y="2774"/>
                  <a:pt x="878" y="2774"/>
                </a:cubicBezTo>
                <a:cubicBezTo>
                  <a:pt x="1199" y="2774"/>
                  <a:pt x="1519" y="2231"/>
                  <a:pt x="1619" y="1085"/>
                </a:cubicBezTo>
                <a:cubicBezTo>
                  <a:pt x="1687" y="332"/>
                  <a:pt x="1378" y="1"/>
                  <a:pt x="10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16"/>
          <p:cNvGrpSpPr/>
          <p:nvPr/>
        </p:nvGrpSpPr>
        <p:grpSpPr>
          <a:xfrm>
            <a:off x="2355158" y="275099"/>
            <a:ext cx="1082197" cy="734392"/>
            <a:chOff x="1203668" y="337749"/>
            <a:chExt cx="1082197" cy="734392"/>
          </a:xfrm>
        </p:grpSpPr>
        <p:sp>
          <p:nvSpPr>
            <p:cNvPr id="483" name="Google Shape;483;p16"/>
            <p:cNvSpPr/>
            <p:nvPr/>
          </p:nvSpPr>
          <p:spPr>
            <a:xfrm rot="10800000" flipH="1">
              <a:off x="1414437" y="882308"/>
              <a:ext cx="186083" cy="84653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 flipH="1">
              <a:off x="1631235" y="1025456"/>
              <a:ext cx="165145" cy="4668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 flipH="1">
              <a:off x="1669038" y="892819"/>
              <a:ext cx="177366" cy="50433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 flipH="1">
              <a:off x="1886569" y="988548"/>
              <a:ext cx="170848" cy="6216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 flipH="1">
              <a:off x="1963805" y="859415"/>
              <a:ext cx="194882" cy="53936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 flipH="1">
              <a:off x="1805015" y="766618"/>
              <a:ext cx="150154" cy="54344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 flipH="1">
              <a:off x="1505849" y="734030"/>
              <a:ext cx="165389" cy="55322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 flipH="1">
              <a:off x="1634086" y="605140"/>
              <a:ext cx="168811" cy="6241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 flipH="1">
              <a:off x="1942052" y="668770"/>
              <a:ext cx="155612" cy="5247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 flipH="1">
              <a:off x="1900990" y="540208"/>
              <a:ext cx="169544" cy="48722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 flipH="1">
              <a:off x="1637671" y="492383"/>
              <a:ext cx="155531" cy="71046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 flipH="1">
              <a:off x="1342660" y="589661"/>
              <a:ext cx="157812" cy="67298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 flipH="1">
              <a:off x="1203668" y="749183"/>
              <a:ext cx="172803" cy="59477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 flipH="1">
              <a:off x="1357895" y="429894"/>
              <a:ext cx="156753" cy="61269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 flipH="1">
              <a:off x="1615674" y="337749"/>
              <a:ext cx="176306" cy="61188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 flipH="1">
              <a:off x="1867504" y="393313"/>
              <a:ext cx="169300" cy="59558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 flipH="1">
              <a:off x="2147688" y="520329"/>
              <a:ext cx="138177" cy="46767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6"/>
          <p:cNvSpPr/>
          <p:nvPr/>
        </p:nvSpPr>
        <p:spPr>
          <a:xfrm flipH="1">
            <a:off x="-271671" y="4241650"/>
            <a:ext cx="3709030" cy="940940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flipH="1">
            <a:off x="-515974" y="4103252"/>
            <a:ext cx="4428718" cy="1123518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flipH="1">
            <a:off x="4873206" y="4728562"/>
            <a:ext cx="4167477" cy="4540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16"/>
          <p:cNvGrpSpPr/>
          <p:nvPr/>
        </p:nvGrpSpPr>
        <p:grpSpPr>
          <a:xfrm rot="9548102" flipH="1">
            <a:off x="7376182" y="3932240"/>
            <a:ext cx="1166630" cy="1123614"/>
            <a:chOff x="2560800" y="4304955"/>
            <a:chExt cx="961394" cy="925946"/>
          </a:xfrm>
        </p:grpSpPr>
        <p:sp>
          <p:nvSpPr>
            <p:cNvPr id="504" name="Google Shape;504;p16"/>
            <p:cNvSpPr/>
            <p:nvPr/>
          </p:nvSpPr>
          <p:spPr>
            <a:xfrm rot="-3122830">
              <a:off x="2672015" y="4699763"/>
              <a:ext cx="101891" cy="188206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-3122830">
              <a:off x="2613090" y="4564633"/>
              <a:ext cx="104292" cy="183549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-3122830">
              <a:off x="2806822" y="4535730"/>
              <a:ext cx="60334" cy="131221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-3122830">
              <a:off x="2775098" y="4405378"/>
              <a:ext cx="67248" cy="12714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-3122830">
              <a:off x="2859492" y="4469339"/>
              <a:ext cx="1892" cy="4949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-3122830">
              <a:off x="2895780" y="4683985"/>
              <a:ext cx="72488" cy="149925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-3122830">
              <a:off x="2715509" y="4912133"/>
              <a:ext cx="72925" cy="144321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-3122830">
              <a:off x="2859737" y="5003290"/>
              <a:ext cx="112807" cy="204436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-3122830">
              <a:off x="2895023" y="4842464"/>
              <a:ext cx="98252" cy="15203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-3122830">
              <a:off x="3085058" y="4766210"/>
              <a:ext cx="88208" cy="139226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-3122830">
              <a:off x="3073315" y="4641680"/>
              <a:ext cx="75108" cy="128819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-3122830">
              <a:off x="3016813" y="4489329"/>
              <a:ext cx="68048" cy="148542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-3122830">
              <a:off x="2981579" y="4311513"/>
              <a:ext cx="98397" cy="167464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-3122830">
              <a:off x="3221661" y="4435529"/>
              <a:ext cx="87335" cy="159604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-3122830">
              <a:off x="3295104" y="4597997"/>
              <a:ext cx="94322" cy="135587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-3122830">
              <a:off x="3312626" y="4741792"/>
              <a:ext cx="68703" cy="131876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-3122830">
              <a:off x="3164478" y="4923143"/>
              <a:ext cx="93375" cy="154583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-3122830">
              <a:off x="3173712" y="5057123"/>
              <a:ext cx="96287" cy="168192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-3122830">
              <a:off x="3398033" y="4865313"/>
              <a:ext cx="78747" cy="153636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7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7"/>
          <p:cNvSpPr txBox="1">
            <a:spLocks noGrp="1"/>
          </p:cNvSpPr>
          <p:nvPr>
            <p:ph type="subTitle" idx="1"/>
          </p:nvPr>
        </p:nvSpPr>
        <p:spPr>
          <a:xfrm>
            <a:off x="621100" y="1327650"/>
            <a:ext cx="3104100" cy="24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26" name="Google Shape;526;p17"/>
          <p:cNvSpPr/>
          <p:nvPr/>
        </p:nvSpPr>
        <p:spPr>
          <a:xfrm>
            <a:off x="6771925" y="-69362"/>
            <a:ext cx="3244122" cy="1217717"/>
          </a:xfrm>
          <a:custGeom>
            <a:avLst/>
            <a:gdLst/>
            <a:ahLst/>
            <a:cxnLst/>
            <a:rect l="l" t="t" r="r" b="b"/>
            <a:pathLst>
              <a:path w="29092" h="10920" extrusionOk="0">
                <a:moveTo>
                  <a:pt x="9899" y="0"/>
                </a:moveTo>
                <a:cubicBezTo>
                  <a:pt x="9303" y="0"/>
                  <a:pt x="8707" y="32"/>
                  <a:pt x="8116" y="99"/>
                </a:cubicBezTo>
                <a:cubicBezTo>
                  <a:pt x="2269" y="769"/>
                  <a:pt x="0" y="10919"/>
                  <a:pt x="11186" y="10919"/>
                </a:cubicBezTo>
                <a:cubicBezTo>
                  <a:pt x="12261" y="10919"/>
                  <a:pt x="13460" y="10826"/>
                  <a:pt x="14792" y="10621"/>
                </a:cubicBezTo>
                <a:cubicBezTo>
                  <a:pt x="29092" y="8420"/>
                  <a:pt x="19557" y="0"/>
                  <a:pt x="98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7"/>
          <p:cNvSpPr/>
          <p:nvPr/>
        </p:nvSpPr>
        <p:spPr>
          <a:xfrm>
            <a:off x="5481104" y="4232325"/>
            <a:ext cx="3709030" cy="940940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"/>
          <p:cNvSpPr/>
          <p:nvPr/>
        </p:nvSpPr>
        <p:spPr>
          <a:xfrm>
            <a:off x="435400" y="4828575"/>
            <a:ext cx="3164364" cy="344701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7"/>
          <p:cNvSpPr/>
          <p:nvPr/>
        </p:nvSpPr>
        <p:spPr>
          <a:xfrm>
            <a:off x="8625399" y="3866276"/>
            <a:ext cx="456682" cy="322351"/>
          </a:xfrm>
          <a:custGeom>
            <a:avLst/>
            <a:gdLst/>
            <a:ahLst/>
            <a:cxnLst/>
            <a:rect l="l" t="t" r="r" b="b"/>
            <a:pathLst>
              <a:path w="8019" h="5660" extrusionOk="0">
                <a:moveTo>
                  <a:pt x="3978" y="0"/>
                </a:moveTo>
                <a:cubicBezTo>
                  <a:pt x="3755" y="0"/>
                  <a:pt x="3519" y="14"/>
                  <a:pt x="3269" y="42"/>
                </a:cubicBezTo>
                <a:cubicBezTo>
                  <a:pt x="738" y="333"/>
                  <a:pt x="1" y="5660"/>
                  <a:pt x="3737" y="5660"/>
                </a:cubicBezTo>
                <a:cubicBezTo>
                  <a:pt x="4455" y="5660"/>
                  <a:pt x="5339" y="5463"/>
                  <a:pt x="6407" y="4996"/>
                </a:cubicBezTo>
                <a:cubicBezTo>
                  <a:pt x="7596" y="4477"/>
                  <a:pt x="8018" y="0"/>
                  <a:pt x="39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7"/>
          <p:cNvSpPr/>
          <p:nvPr/>
        </p:nvSpPr>
        <p:spPr>
          <a:xfrm>
            <a:off x="8381200" y="3601175"/>
            <a:ext cx="283398" cy="178474"/>
          </a:xfrm>
          <a:custGeom>
            <a:avLst/>
            <a:gdLst/>
            <a:ahLst/>
            <a:cxnLst/>
            <a:rect l="l" t="t" r="r" b="b"/>
            <a:pathLst>
              <a:path w="2693" h="1696" extrusionOk="0">
                <a:moveTo>
                  <a:pt x="1303" y="1"/>
                </a:moveTo>
                <a:cubicBezTo>
                  <a:pt x="1100" y="1"/>
                  <a:pt x="885" y="59"/>
                  <a:pt x="679" y="196"/>
                </a:cubicBezTo>
                <a:cubicBezTo>
                  <a:pt x="0" y="649"/>
                  <a:pt x="367" y="1695"/>
                  <a:pt x="1181" y="1695"/>
                </a:cubicBezTo>
                <a:cubicBezTo>
                  <a:pt x="1424" y="1695"/>
                  <a:pt x="1707" y="1602"/>
                  <a:pt x="2014" y="1371"/>
                </a:cubicBezTo>
                <a:cubicBezTo>
                  <a:pt x="2693" y="863"/>
                  <a:pt x="2084" y="1"/>
                  <a:pt x="13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17"/>
          <p:cNvGrpSpPr/>
          <p:nvPr/>
        </p:nvGrpSpPr>
        <p:grpSpPr>
          <a:xfrm rot="10329411">
            <a:off x="1192850" y="4270077"/>
            <a:ext cx="603906" cy="737813"/>
            <a:chOff x="4227750" y="2339275"/>
            <a:chExt cx="268000" cy="327425"/>
          </a:xfrm>
        </p:grpSpPr>
        <p:sp>
          <p:nvSpPr>
            <p:cNvPr id="532" name="Google Shape;532;p17"/>
            <p:cNvSpPr/>
            <p:nvPr/>
          </p:nvSpPr>
          <p:spPr>
            <a:xfrm>
              <a:off x="4273225" y="2383150"/>
              <a:ext cx="35000" cy="64650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4297850" y="2339275"/>
              <a:ext cx="35825" cy="63050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4356600" y="2383150"/>
              <a:ext cx="20725" cy="45075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4385300" y="2348225"/>
              <a:ext cx="23100" cy="4367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4406675" y="2383825"/>
              <a:ext cx="650" cy="1700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331900" y="2438975"/>
              <a:ext cx="24900" cy="51500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4232750" y="2438775"/>
              <a:ext cx="25050" cy="49575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227750" y="2498525"/>
              <a:ext cx="38750" cy="70225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286825" y="2475600"/>
              <a:ext cx="33750" cy="5222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350025" y="2510450"/>
              <a:ext cx="30300" cy="47825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383550" y="2479875"/>
              <a:ext cx="25800" cy="44250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410675" y="2430125"/>
              <a:ext cx="23375" cy="51025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4446825" y="2385875"/>
              <a:ext cx="33800" cy="57525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4465750" y="2476125"/>
              <a:ext cx="30000" cy="54825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4440050" y="2532875"/>
              <a:ext cx="32400" cy="46575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4407000" y="2564775"/>
              <a:ext cx="23600" cy="45300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4321875" y="2564800"/>
              <a:ext cx="32075" cy="53100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4285500" y="2595100"/>
              <a:ext cx="33075" cy="57775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4387975" y="2613925"/>
              <a:ext cx="27050" cy="52775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17"/>
          <p:cNvGrpSpPr/>
          <p:nvPr/>
        </p:nvGrpSpPr>
        <p:grpSpPr>
          <a:xfrm>
            <a:off x="8149554" y="683687"/>
            <a:ext cx="746704" cy="776281"/>
            <a:chOff x="6020575" y="2836750"/>
            <a:chExt cx="309900" cy="322175"/>
          </a:xfrm>
        </p:grpSpPr>
        <p:sp>
          <p:nvSpPr>
            <p:cNvPr id="552" name="Google Shape;552;p17"/>
            <p:cNvSpPr/>
            <p:nvPr/>
          </p:nvSpPr>
          <p:spPr>
            <a:xfrm>
              <a:off x="6120250" y="2922925"/>
              <a:ext cx="71200" cy="77425"/>
            </a:xfrm>
            <a:custGeom>
              <a:avLst/>
              <a:gdLst/>
              <a:ahLst/>
              <a:cxnLst/>
              <a:rect l="l" t="t" r="r" b="b"/>
              <a:pathLst>
                <a:path w="2848" h="3097" extrusionOk="0">
                  <a:moveTo>
                    <a:pt x="1250" y="0"/>
                  </a:moveTo>
                  <a:cubicBezTo>
                    <a:pt x="1173" y="0"/>
                    <a:pt x="1101" y="30"/>
                    <a:pt x="1035" y="93"/>
                  </a:cubicBezTo>
                  <a:cubicBezTo>
                    <a:pt x="0" y="1072"/>
                    <a:pt x="1301" y="3097"/>
                    <a:pt x="2047" y="3097"/>
                  </a:cubicBezTo>
                  <a:cubicBezTo>
                    <a:pt x="2177" y="3097"/>
                    <a:pt x="2289" y="3036"/>
                    <a:pt x="2370" y="2897"/>
                  </a:cubicBezTo>
                  <a:cubicBezTo>
                    <a:pt x="2848" y="2062"/>
                    <a:pt x="1896" y="0"/>
                    <a:pt x="1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6201150" y="2956200"/>
              <a:ext cx="66825" cy="71750"/>
            </a:xfrm>
            <a:custGeom>
              <a:avLst/>
              <a:gdLst/>
              <a:ahLst/>
              <a:cxnLst/>
              <a:rect l="l" t="t" r="r" b="b"/>
              <a:pathLst>
                <a:path w="2673" h="2870" extrusionOk="0">
                  <a:moveTo>
                    <a:pt x="1115" y="0"/>
                  </a:moveTo>
                  <a:cubicBezTo>
                    <a:pt x="970" y="0"/>
                    <a:pt x="828" y="70"/>
                    <a:pt x="697" y="231"/>
                  </a:cubicBezTo>
                  <a:cubicBezTo>
                    <a:pt x="1" y="1087"/>
                    <a:pt x="1118" y="2869"/>
                    <a:pt x="1808" y="2869"/>
                  </a:cubicBezTo>
                  <a:cubicBezTo>
                    <a:pt x="1926" y="2869"/>
                    <a:pt x="2030" y="2818"/>
                    <a:pt x="2112" y="2701"/>
                  </a:cubicBezTo>
                  <a:cubicBezTo>
                    <a:pt x="2672" y="1906"/>
                    <a:pt x="1869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6169475" y="3033450"/>
              <a:ext cx="77125" cy="79025"/>
            </a:xfrm>
            <a:custGeom>
              <a:avLst/>
              <a:gdLst/>
              <a:ahLst/>
              <a:cxnLst/>
              <a:rect l="l" t="t" r="r" b="b"/>
              <a:pathLst>
                <a:path w="3085" h="3161" extrusionOk="0">
                  <a:moveTo>
                    <a:pt x="1248" y="0"/>
                  </a:moveTo>
                  <a:cubicBezTo>
                    <a:pt x="1109" y="0"/>
                    <a:pt x="971" y="61"/>
                    <a:pt x="842" y="199"/>
                  </a:cubicBezTo>
                  <a:cubicBezTo>
                    <a:pt x="0" y="1100"/>
                    <a:pt x="1318" y="3160"/>
                    <a:pt x="2128" y="3160"/>
                  </a:cubicBezTo>
                  <a:cubicBezTo>
                    <a:pt x="2230" y="3160"/>
                    <a:pt x="2324" y="3128"/>
                    <a:pt x="2404" y="3056"/>
                  </a:cubicBezTo>
                  <a:cubicBezTo>
                    <a:pt x="3085" y="2445"/>
                    <a:pt x="2131" y="0"/>
                    <a:pt x="1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6094625" y="2998725"/>
              <a:ext cx="60275" cy="43050"/>
            </a:xfrm>
            <a:custGeom>
              <a:avLst/>
              <a:gdLst/>
              <a:ahLst/>
              <a:cxnLst/>
              <a:rect l="l" t="t" r="r" b="b"/>
              <a:pathLst>
                <a:path w="2411" h="1722" extrusionOk="0">
                  <a:moveTo>
                    <a:pt x="807" y="1"/>
                  </a:moveTo>
                  <a:cubicBezTo>
                    <a:pt x="692" y="1"/>
                    <a:pt x="586" y="41"/>
                    <a:pt x="498" y="132"/>
                  </a:cubicBezTo>
                  <a:cubicBezTo>
                    <a:pt x="1" y="676"/>
                    <a:pt x="1217" y="1721"/>
                    <a:pt x="1820" y="1721"/>
                  </a:cubicBezTo>
                  <a:cubicBezTo>
                    <a:pt x="1913" y="1721"/>
                    <a:pt x="1992" y="1696"/>
                    <a:pt x="2047" y="1641"/>
                  </a:cubicBezTo>
                  <a:cubicBezTo>
                    <a:pt x="2410" y="1289"/>
                    <a:pt x="1460" y="1"/>
                    <a:pt x="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260575" y="3056025"/>
              <a:ext cx="48000" cy="48700"/>
            </a:xfrm>
            <a:custGeom>
              <a:avLst/>
              <a:gdLst/>
              <a:ahLst/>
              <a:cxnLst/>
              <a:rect l="l" t="t" r="r" b="b"/>
              <a:pathLst>
                <a:path w="1920" h="1948" extrusionOk="0">
                  <a:moveTo>
                    <a:pt x="511" y="1"/>
                  </a:moveTo>
                  <a:cubicBezTo>
                    <a:pt x="444" y="1"/>
                    <a:pt x="384" y="19"/>
                    <a:pt x="336" y="57"/>
                  </a:cubicBezTo>
                  <a:cubicBezTo>
                    <a:pt x="1" y="325"/>
                    <a:pt x="684" y="1948"/>
                    <a:pt x="1206" y="1948"/>
                  </a:cubicBezTo>
                  <a:cubicBezTo>
                    <a:pt x="1308" y="1948"/>
                    <a:pt x="1403" y="1886"/>
                    <a:pt x="1484" y="1739"/>
                  </a:cubicBezTo>
                  <a:cubicBezTo>
                    <a:pt x="1919" y="963"/>
                    <a:pt x="1008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6101550" y="3077775"/>
              <a:ext cx="79175" cy="81150"/>
            </a:xfrm>
            <a:custGeom>
              <a:avLst/>
              <a:gdLst/>
              <a:ahLst/>
              <a:cxnLst/>
              <a:rect l="l" t="t" r="r" b="b"/>
              <a:pathLst>
                <a:path w="3167" h="3246" extrusionOk="0">
                  <a:moveTo>
                    <a:pt x="1444" y="1"/>
                  </a:moveTo>
                  <a:cubicBezTo>
                    <a:pt x="1334" y="1"/>
                    <a:pt x="1220" y="30"/>
                    <a:pt x="1102" y="95"/>
                  </a:cubicBezTo>
                  <a:cubicBezTo>
                    <a:pt x="1" y="699"/>
                    <a:pt x="1473" y="3246"/>
                    <a:pt x="2407" y="3246"/>
                  </a:cubicBezTo>
                  <a:cubicBezTo>
                    <a:pt x="2526" y="3246"/>
                    <a:pt x="2636" y="3205"/>
                    <a:pt x="2731" y="3112"/>
                  </a:cubicBezTo>
                  <a:cubicBezTo>
                    <a:pt x="3166" y="2689"/>
                    <a:pt x="2496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6060700" y="2898150"/>
              <a:ext cx="54900" cy="63000"/>
            </a:xfrm>
            <a:custGeom>
              <a:avLst/>
              <a:gdLst/>
              <a:ahLst/>
              <a:cxnLst/>
              <a:rect l="l" t="t" r="r" b="b"/>
              <a:pathLst>
                <a:path w="2196" h="2520" extrusionOk="0">
                  <a:moveTo>
                    <a:pt x="985" y="0"/>
                  </a:moveTo>
                  <a:cubicBezTo>
                    <a:pt x="908" y="0"/>
                    <a:pt x="828" y="26"/>
                    <a:pt x="747" y="83"/>
                  </a:cubicBezTo>
                  <a:cubicBezTo>
                    <a:pt x="1" y="613"/>
                    <a:pt x="903" y="2519"/>
                    <a:pt x="1646" y="2519"/>
                  </a:cubicBezTo>
                  <a:cubicBezTo>
                    <a:pt x="1727" y="2519"/>
                    <a:pt x="1807" y="2496"/>
                    <a:pt x="1882" y="2446"/>
                  </a:cubicBezTo>
                  <a:cubicBezTo>
                    <a:pt x="2195" y="2241"/>
                    <a:pt x="1703" y="0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170925" y="2876275"/>
              <a:ext cx="48625" cy="47200"/>
            </a:xfrm>
            <a:custGeom>
              <a:avLst/>
              <a:gdLst/>
              <a:ahLst/>
              <a:cxnLst/>
              <a:rect l="l" t="t" r="r" b="b"/>
              <a:pathLst>
                <a:path w="1945" h="1888" extrusionOk="0">
                  <a:moveTo>
                    <a:pt x="908" y="1"/>
                  </a:moveTo>
                  <a:cubicBezTo>
                    <a:pt x="842" y="1"/>
                    <a:pt x="774" y="20"/>
                    <a:pt x="704" y="63"/>
                  </a:cubicBezTo>
                  <a:cubicBezTo>
                    <a:pt x="1" y="498"/>
                    <a:pt x="767" y="1888"/>
                    <a:pt x="1349" y="1888"/>
                  </a:cubicBezTo>
                  <a:cubicBezTo>
                    <a:pt x="1375" y="1888"/>
                    <a:pt x="1400" y="1885"/>
                    <a:pt x="1425" y="1879"/>
                  </a:cubicBezTo>
                  <a:cubicBezTo>
                    <a:pt x="1944" y="1771"/>
                    <a:pt x="1535" y="1"/>
                    <a:pt x="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242850" y="2909825"/>
              <a:ext cx="46350" cy="40975"/>
            </a:xfrm>
            <a:custGeom>
              <a:avLst/>
              <a:gdLst/>
              <a:ahLst/>
              <a:cxnLst/>
              <a:rect l="l" t="t" r="r" b="b"/>
              <a:pathLst>
                <a:path w="1854" h="1639" extrusionOk="0">
                  <a:moveTo>
                    <a:pt x="735" y="1"/>
                  </a:moveTo>
                  <a:cubicBezTo>
                    <a:pt x="677" y="1"/>
                    <a:pt x="620" y="18"/>
                    <a:pt x="564" y="57"/>
                  </a:cubicBezTo>
                  <a:cubicBezTo>
                    <a:pt x="0" y="441"/>
                    <a:pt x="618" y="1639"/>
                    <a:pt x="1223" y="1639"/>
                  </a:cubicBezTo>
                  <a:cubicBezTo>
                    <a:pt x="1249" y="1639"/>
                    <a:pt x="1274" y="1636"/>
                    <a:pt x="1299" y="1632"/>
                  </a:cubicBezTo>
                  <a:cubicBezTo>
                    <a:pt x="1853" y="1536"/>
                    <a:pt x="1275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271125" y="299570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957" y="0"/>
                  </a:moveTo>
                  <a:cubicBezTo>
                    <a:pt x="876" y="0"/>
                    <a:pt x="794" y="29"/>
                    <a:pt x="715" y="93"/>
                  </a:cubicBezTo>
                  <a:cubicBezTo>
                    <a:pt x="1" y="693"/>
                    <a:pt x="1041" y="2267"/>
                    <a:pt x="1729" y="2267"/>
                  </a:cubicBezTo>
                  <a:cubicBezTo>
                    <a:pt x="1761" y="2267"/>
                    <a:pt x="1793" y="2263"/>
                    <a:pt x="1823" y="2256"/>
                  </a:cubicBezTo>
                  <a:cubicBezTo>
                    <a:pt x="2373" y="2125"/>
                    <a:pt x="1659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062800" y="3042800"/>
              <a:ext cx="40400" cy="42200"/>
            </a:xfrm>
            <a:custGeom>
              <a:avLst/>
              <a:gdLst/>
              <a:ahLst/>
              <a:cxnLst/>
              <a:rect l="l" t="t" r="r" b="b"/>
              <a:pathLst>
                <a:path w="1616" h="1688" extrusionOk="0">
                  <a:moveTo>
                    <a:pt x="659" y="0"/>
                  </a:moveTo>
                  <a:cubicBezTo>
                    <a:pt x="611" y="0"/>
                    <a:pt x="564" y="12"/>
                    <a:pt x="516" y="38"/>
                  </a:cubicBezTo>
                  <a:cubicBezTo>
                    <a:pt x="0" y="321"/>
                    <a:pt x="173" y="1687"/>
                    <a:pt x="775" y="1687"/>
                  </a:cubicBezTo>
                  <a:cubicBezTo>
                    <a:pt x="828" y="1687"/>
                    <a:pt x="884" y="1677"/>
                    <a:pt x="943" y="1654"/>
                  </a:cubicBezTo>
                  <a:cubicBezTo>
                    <a:pt x="1615" y="1397"/>
                    <a:pt x="1169" y="0"/>
                    <a:pt x="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020575" y="2952800"/>
              <a:ext cx="58675" cy="57250"/>
            </a:xfrm>
            <a:custGeom>
              <a:avLst/>
              <a:gdLst/>
              <a:ahLst/>
              <a:cxnLst/>
              <a:rect l="l" t="t" r="r" b="b"/>
              <a:pathLst>
                <a:path w="2347" h="2290" extrusionOk="0">
                  <a:moveTo>
                    <a:pt x="868" y="0"/>
                  </a:moveTo>
                  <a:cubicBezTo>
                    <a:pt x="815" y="0"/>
                    <a:pt x="762" y="11"/>
                    <a:pt x="709" y="33"/>
                  </a:cubicBezTo>
                  <a:cubicBezTo>
                    <a:pt x="0" y="327"/>
                    <a:pt x="881" y="2289"/>
                    <a:pt x="1681" y="2289"/>
                  </a:cubicBezTo>
                  <a:cubicBezTo>
                    <a:pt x="1754" y="2289"/>
                    <a:pt x="1827" y="2272"/>
                    <a:pt x="1898" y="2237"/>
                  </a:cubicBezTo>
                  <a:cubicBezTo>
                    <a:pt x="2346" y="2012"/>
                    <a:pt x="1598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098000" y="2836750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1018" y="0"/>
                  </a:moveTo>
                  <a:cubicBezTo>
                    <a:pt x="945" y="0"/>
                    <a:pt x="868" y="22"/>
                    <a:pt x="790" y="69"/>
                  </a:cubicBezTo>
                  <a:cubicBezTo>
                    <a:pt x="0" y="558"/>
                    <a:pt x="800" y="2213"/>
                    <a:pt x="1553" y="2213"/>
                  </a:cubicBezTo>
                  <a:cubicBezTo>
                    <a:pt x="1602" y="2213"/>
                    <a:pt x="1650" y="2207"/>
                    <a:pt x="1698" y="2192"/>
                  </a:cubicBezTo>
                  <a:cubicBezTo>
                    <a:pt x="2207" y="2047"/>
                    <a:pt x="1738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9"/>
          <p:cNvSpPr/>
          <p:nvPr/>
        </p:nvSpPr>
        <p:spPr>
          <a:xfrm rot="10800000">
            <a:off x="-35450" y="-14315"/>
            <a:ext cx="2718947" cy="1176590"/>
          </a:xfrm>
          <a:custGeom>
            <a:avLst/>
            <a:gdLst/>
            <a:ahLst/>
            <a:cxnLst/>
            <a:rect l="l" t="t" r="r" b="b"/>
            <a:pathLst>
              <a:path w="53120" h="22987" extrusionOk="0">
                <a:moveTo>
                  <a:pt x="50053" y="1"/>
                </a:moveTo>
                <a:cubicBezTo>
                  <a:pt x="48399" y="1"/>
                  <a:pt x="46433" y="515"/>
                  <a:pt x="45122" y="2545"/>
                </a:cubicBezTo>
                <a:cubicBezTo>
                  <a:pt x="42889" y="6001"/>
                  <a:pt x="42287" y="13928"/>
                  <a:pt x="34574" y="13928"/>
                </a:cubicBezTo>
                <a:cubicBezTo>
                  <a:pt x="33110" y="13928"/>
                  <a:pt x="31389" y="13642"/>
                  <a:pt x="29353" y="12986"/>
                </a:cubicBezTo>
                <a:cubicBezTo>
                  <a:pt x="25641" y="11790"/>
                  <a:pt x="21571" y="11168"/>
                  <a:pt x="17700" y="11168"/>
                </a:cubicBezTo>
                <a:cubicBezTo>
                  <a:pt x="8257" y="11168"/>
                  <a:pt x="1" y="14871"/>
                  <a:pt x="1033" y="22987"/>
                </a:cubicBezTo>
                <a:lnTo>
                  <a:pt x="53120" y="22987"/>
                </a:lnTo>
                <a:lnTo>
                  <a:pt x="53120" y="542"/>
                </a:lnTo>
                <a:cubicBezTo>
                  <a:pt x="53120" y="542"/>
                  <a:pt x="51750" y="1"/>
                  <a:pt x="50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9"/>
          <p:cNvSpPr/>
          <p:nvPr/>
        </p:nvSpPr>
        <p:spPr>
          <a:xfrm rot="10800000">
            <a:off x="9132" y="-132398"/>
            <a:ext cx="2819730" cy="1553516"/>
          </a:xfrm>
          <a:custGeom>
            <a:avLst/>
            <a:gdLst/>
            <a:ahLst/>
            <a:cxnLst/>
            <a:rect l="l" t="t" r="r" b="b"/>
            <a:pathLst>
              <a:path w="55089" h="30351" extrusionOk="0">
                <a:moveTo>
                  <a:pt x="38167" y="7979"/>
                </a:moveTo>
                <a:cubicBezTo>
                  <a:pt x="38974" y="7979"/>
                  <a:pt x="39495" y="9771"/>
                  <a:pt x="39683" y="10619"/>
                </a:cubicBezTo>
                <a:cubicBezTo>
                  <a:pt x="39617" y="10630"/>
                  <a:pt x="39550" y="10635"/>
                  <a:pt x="39482" y="10635"/>
                </a:cubicBezTo>
                <a:cubicBezTo>
                  <a:pt x="39292" y="10635"/>
                  <a:pt x="39100" y="10595"/>
                  <a:pt x="38922" y="10526"/>
                </a:cubicBezTo>
                <a:cubicBezTo>
                  <a:pt x="38255" y="10245"/>
                  <a:pt x="36786" y="8710"/>
                  <a:pt x="37827" y="8082"/>
                </a:cubicBezTo>
                <a:cubicBezTo>
                  <a:pt x="37946" y="8011"/>
                  <a:pt x="38059" y="7979"/>
                  <a:pt x="38167" y="7979"/>
                </a:cubicBezTo>
                <a:close/>
                <a:moveTo>
                  <a:pt x="15983" y="11834"/>
                </a:moveTo>
                <a:cubicBezTo>
                  <a:pt x="16264" y="11834"/>
                  <a:pt x="16531" y="11861"/>
                  <a:pt x="16798" y="11901"/>
                </a:cubicBezTo>
                <a:cubicBezTo>
                  <a:pt x="17813" y="12034"/>
                  <a:pt x="19134" y="12902"/>
                  <a:pt x="18200" y="14051"/>
                </a:cubicBezTo>
                <a:cubicBezTo>
                  <a:pt x="17938" y="14372"/>
                  <a:pt x="17585" y="14514"/>
                  <a:pt x="17229" y="14514"/>
                </a:cubicBezTo>
                <a:cubicBezTo>
                  <a:pt x="16624" y="14514"/>
                  <a:pt x="16013" y="14102"/>
                  <a:pt x="15836" y="13463"/>
                </a:cubicBezTo>
                <a:cubicBezTo>
                  <a:pt x="15703" y="12942"/>
                  <a:pt x="15796" y="12368"/>
                  <a:pt x="15983" y="11834"/>
                </a:cubicBezTo>
                <a:close/>
                <a:moveTo>
                  <a:pt x="52128" y="0"/>
                </a:moveTo>
                <a:cubicBezTo>
                  <a:pt x="49429" y="0"/>
                  <a:pt x="46532" y="1938"/>
                  <a:pt x="44917" y="3796"/>
                </a:cubicBezTo>
                <a:cubicBezTo>
                  <a:pt x="43582" y="5318"/>
                  <a:pt x="42674" y="7134"/>
                  <a:pt x="41579" y="8817"/>
                </a:cubicBezTo>
                <a:cubicBezTo>
                  <a:pt x="41206" y="9377"/>
                  <a:pt x="40778" y="10085"/>
                  <a:pt x="40204" y="10432"/>
                </a:cubicBezTo>
                <a:cubicBezTo>
                  <a:pt x="40017" y="9564"/>
                  <a:pt x="39697" y="8683"/>
                  <a:pt x="39149" y="8029"/>
                </a:cubicBezTo>
                <a:cubicBezTo>
                  <a:pt x="38860" y="7691"/>
                  <a:pt x="38464" y="7493"/>
                  <a:pt x="38079" y="7493"/>
                </a:cubicBezTo>
                <a:cubicBezTo>
                  <a:pt x="37718" y="7493"/>
                  <a:pt x="37365" y="7668"/>
                  <a:pt x="37120" y="8069"/>
                </a:cubicBezTo>
                <a:cubicBezTo>
                  <a:pt x="36385" y="9297"/>
                  <a:pt x="38094" y="10953"/>
                  <a:pt x="39203" y="11153"/>
                </a:cubicBezTo>
                <a:cubicBezTo>
                  <a:pt x="39303" y="11167"/>
                  <a:pt x="39403" y="11173"/>
                  <a:pt x="39503" y="11173"/>
                </a:cubicBezTo>
                <a:cubicBezTo>
                  <a:pt x="39603" y="11173"/>
                  <a:pt x="39703" y="11167"/>
                  <a:pt x="39804" y="11153"/>
                </a:cubicBezTo>
                <a:lnTo>
                  <a:pt x="39804" y="11153"/>
                </a:lnTo>
                <a:cubicBezTo>
                  <a:pt x="39977" y="12302"/>
                  <a:pt x="39657" y="13463"/>
                  <a:pt x="38922" y="14358"/>
                </a:cubicBezTo>
                <a:cubicBezTo>
                  <a:pt x="38269" y="15183"/>
                  <a:pt x="37407" y="15483"/>
                  <a:pt x="36487" y="15483"/>
                </a:cubicBezTo>
                <a:cubicBezTo>
                  <a:pt x="35130" y="15483"/>
                  <a:pt x="33648" y="14832"/>
                  <a:pt x="32527" y="14251"/>
                </a:cubicBezTo>
                <a:cubicBezTo>
                  <a:pt x="30097" y="12996"/>
                  <a:pt x="27920" y="11313"/>
                  <a:pt x="25664" y="9751"/>
                </a:cubicBezTo>
                <a:cubicBezTo>
                  <a:pt x="24916" y="9231"/>
                  <a:pt x="24141" y="8656"/>
                  <a:pt x="23287" y="8323"/>
                </a:cubicBezTo>
                <a:cubicBezTo>
                  <a:pt x="22507" y="8018"/>
                  <a:pt x="21652" y="7850"/>
                  <a:pt x="20800" y="7850"/>
                </a:cubicBezTo>
                <a:cubicBezTo>
                  <a:pt x="19973" y="7850"/>
                  <a:pt x="19149" y="8008"/>
                  <a:pt x="18400" y="8349"/>
                </a:cubicBezTo>
                <a:cubicBezTo>
                  <a:pt x="17158" y="8950"/>
                  <a:pt x="16184" y="10005"/>
                  <a:pt x="15676" y="11287"/>
                </a:cubicBezTo>
                <a:cubicBezTo>
                  <a:pt x="11417" y="11367"/>
                  <a:pt x="7545" y="13436"/>
                  <a:pt x="4701" y="16561"/>
                </a:cubicBezTo>
                <a:cubicBezTo>
                  <a:pt x="3138" y="18283"/>
                  <a:pt x="1670" y="20366"/>
                  <a:pt x="882" y="22569"/>
                </a:cubicBezTo>
                <a:cubicBezTo>
                  <a:pt x="1" y="25053"/>
                  <a:pt x="335" y="27670"/>
                  <a:pt x="268" y="30247"/>
                </a:cubicBezTo>
                <a:cubicBezTo>
                  <a:pt x="268" y="30317"/>
                  <a:pt x="316" y="30350"/>
                  <a:pt x="369" y="30350"/>
                </a:cubicBezTo>
                <a:cubicBezTo>
                  <a:pt x="426" y="30350"/>
                  <a:pt x="488" y="30310"/>
                  <a:pt x="495" y="30233"/>
                </a:cubicBezTo>
                <a:cubicBezTo>
                  <a:pt x="682" y="27990"/>
                  <a:pt x="495" y="25667"/>
                  <a:pt x="1109" y="23477"/>
                </a:cubicBezTo>
                <a:cubicBezTo>
                  <a:pt x="1683" y="21408"/>
                  <a:pt x="2952" y="19498"/>
                  <a:pt x="4300" y="17856"/>
                </a:cubicBezTo>
                <a:cubicBezTo>
                  <a:pt x="6890" y="14665"/>
                  <a:pt x="10335" y="12422"/>
                  <a:pt x="14474" y="11928"/>
                </a:cubicBezTo>
                <a:cubicBezTo>
                  <a:pt x="14808" y="11888"/>
                  <a:pt x="15142" y="11861"/>
                  <a:pt x="15476" y="11848"/>
                </a:cubicBezTo>
                <a:lnTo>
                  <a:pt x="15476" y="11848"/>
                </a:lnTo>
                <a:cubicBezTo>
                  <a:pt x="15129" y="12996"/>
                  <a:pt x="15249" y="14344"/>
                  <a:pt x="16504" y="14878"/>
                </a:cubicBezTo>
                <a:cubicBezTo>
                  <a:pt x="16730" y="14977"/>
                  <a:pt x="16964" y="15022"/>
                  <a:pt x="17194" y="15022"/>
                </a:cubicBezTo>
                <a:cubicBezTo>
                  <a:pt x="18244" y="15022"/>
                  <a:pt x="19220" y="14079"/>
                  <a:pt x="19001" y="12929"/>
                </a:cubicBezTo>
                <a:cubicBezTo>
                  <a:pt x="18761" y="11634"/>
                  <a:pt x="17372" y="11340"/>
                  <a:pt x="16224" y="11300"/>
                </a:cubicBezTo>
                <a:cubicBezTo>
                  <a:pt x="16290" y="11167"/>
                  <a:pt x="16344" y="11046"/>
                  <a:pt x="16411" y="10926"/>
                </a:cubicBezTo>
                <a:cubicBezTo>
                  <a:pt x="17315" y="9250"/>
                  <a:pt x="18981" y="8358"/>
                  <a:pt x="20820" y="8358"/>
                </a:cubicBezTo>
                <a:cubicBezTo>
                  <a:pt x="21017" y="8358"/>
                  <a:pt x="21217" y="8369"/>
                  <a:pt x="21418" y="8389"/>
                </a:cubicBezTo>
                <a:cubicBezTo>
                  <a:pt x="22659" y="8523"/>
                  <a:pt x="23634" y="9004"/>
                  <a:pt x="24662" y="9671"/>
                </a:cubicBezTo>
                <a:cubicBezTo>
                  <a:pt x="26785" y="11073"/>
                  <a:pt x="28788" y="12662"/>
                  <a:pt x="30991" y="13971"/>
                </a:cubicBezTo>
                <a:cubicBezTo>
                  <a:pt x="32530" y="14898"/>
                  <a:pt x="34501" y="16009"/>
                  <a:pt x="36415" y="16009"/>
                </a:cubicBezTo>
                <a:cubicBezTo>
                  <a:pt x="36760" y="16009"/>
                  <a:pt x="37102" y="15973"/>
                  <a:pt x="37440" y="15893"/>
                </a:cubicBezTo>
                <a:cubicBezTo>
                  <a:pt x="39376" y="15453"/>
                  <a:pt x="40618" y="13209"/>
                  <a:pt x="40364" y="11313"/>
                </a:cubicBezTo>
                <a:cubicBezTo>
                  <a:pt x="40351" y="11207"/>
                  <a:pt x="40324" y="11100"/>
                  <a:pt x="40311" y="10980"/>
                </a:cubicBezTo>
                <a:cubicBezTo>
                  <a:pt x="41486" y="10419"/>
                  <a:pt x="42287" y="8670"/>
                  <a:pt x="42875" y="7708"/>
                </a:cubicBezTo>
                <a:cubicBezTo>
                  <a:pt x="44130" y="5652"/>
                  <a:pt x="45371" y="3649"/>
                  <a:pt x="47414" y="2261"/>
                </a:cubicBezTo>
                <a:cubicBezTo>
                  <a:pt x="48796" y="1316"/>
                  <a:pt x="50558" y="526"/>
                  <a:pt x="52268" y="526"/>
                </a:cubicBezTo>
                <a:cubicBezTo>
                  <a:pt x="53120" y="526"/>
                  <a:pt x="53959" y="722"/>
                  <a:pt x="54731" y="1193"/>
                </a:cubicBezTo>
                <a:cubicBezTo>
                  <a:pt x="54762" y="1214"/>
                  <a:pt x="54792" y="1224"/>
                  <a:pt x="54821" y="1224"/>
                </a:cubicBezTo>
                <a:cubicBezTo>
                  <a:pt x="54973" y="1224"/>
                  <a:pt x="55088" y="973"/>
                  <a:pt x="54932" y="872"/>
                </a:cubicBezTo>
                <a:cubicBezTo>
                  <a:pt x="54071" y="258"/>
                  <a:pt x="53113" y="0"/>
                  <a:pt x="52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title"/>
          </p:nvPr>
        </p:nvSpPr>
        <p:spPr>
          <a:xfrm>
            <a:off x="615519" y="2004763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 idx="2" hasCustomPrompt="1"/>
          </p:nvPr>
        </p:nvSpPr>
        <p:spPr>
          <a:xfrm>
            <a:off x="6141569" y="2176875"/>
            <a:ext cx="21321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1"/>
          </p:nvPr>
        </p:nvSpPr>
        <p:spPr>
          <a:xfrm>
            <a:off x="615519" y="2875313"/>
            <a:ext cx="55395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/>
          <p:nvPr/>
        </p:nvSpPr>
        <p:spPr>
          <a:xfrm rot="10800000">
            <a:off x="4131829" y="-14330"/>
            <a:ext cx="2603692" cy="2836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19"/>
          <p:cNvGrpSpPr/>
          <p:nvPr/>
        </p:nvGrpSpPr>
        <p:grpSpPr>
          <a:xfrm rot="10800000">
            <a:off x="1224415" y="194874"/>
            <a:ext cx="560169" cy="534680"/>
            <a:chOff x="7436261" y="4478491"/>
            <a:chExt cx="560169" cy="534680"/>
          </a:xfrm>
        </p:grpSpPr>
        <p:sp>
          <p:nvSpPr>
            <p:cNvPr id="582" name="Google Shape;582;p19"/>
            <p:cNvSpPr/>
            <p:nvPr/>
          </p:nvSpPr>
          <p:spPr>
            <a:xfrm>
              <a:off x="7473882" y="4928000"/>
              <a:ext cx="64186" cy="85172"/>
            </a:xfrm>
            <a:custGeom>
              <a:avLst/>
              <a:gdLst/>
              <a:ahLst/>
              <a:cxnLst/>
              <a:rect l="l" t="t" r="r" b="b"/>
              <a:pathLst>
                <a:path w="1254" h="1664" extrusionOk="0">
                  <a:moveTo>
                    <a:pt x="967" y="0"/>
                  </a:moveTo>
                  <a:cubicBezTo>
                    <a:pt x="925" y="0"/>
                    <a:pt x="882" y="15"/>
                    <a:pt x="841" y="49"/>
                  </a:cubicBezTo>
                  <a:cubicBezTo>
                    <a:pt x="414" y="410"/>
                    <a:pt x="40" y="944"/>
                    <a:pt x="0" y="1518"/>
                  </a:cubicBezTo>
                  <a:cubicBezTo>
                    <a:pt x="0" y="1596"/>
                    <a:pt x="74" y="1664"/>
                    <a:pt x="140" y="1664"/>
                  </a:cubicBezTo>
                  <a:cubicBezTo>
                    <a:pt x="176" y="1664"/>
                    <a:pt x="209" y="1645"/>
                    <a:pt x="227" y="1598"/>
                  </a:cubicBezTo>
                  <a:cubicBezTo>
                    <a:pt x="427" y="1077"/>
                    <a:pt x="841" y="784"/>
                    <a:pt x="1148" y="343"/>
                  </a:cubicBezTo>
                  <a:cubicBezTo>
                    <a:pt x="1253" y="196"/>
                    <a:pt x="1119" y="0"/>
                    <a:pt x="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7643254" y="4925184"/>
              <a:ext cx="62036" cy="84609"/>
            </a:xfrm>
            <a:custGeom>
              <a:avLst/>
              <a:gdLst/>
              <a:ahLst/>
              <a:cxnLst/>
              <a:rect l="l" t="t" r="r" b="b"/>
              <a:pathLst>
                <a:path w="1212" h="1653" extrusionOk="0">
                  <a:moveTo>
                    <a:pt x="1004" y="1"/>
                  </a:moveTo>
                  <a:cubicBezTo>
                    <a:pt x="969" y="1"/>
                    <a:pt x="932" y="12"/>
                    <a:pt x="897" y="38"/>
                  </a:cubicBezTo>
                  <a:cubicBezTo>
                    <a:pt x="684" y="211"/>
                    <a:pt x="563" y="465"/>
                    <a:pt x="430" y="692"/>
                  </a:cubicBezTo>
                  <a:cubicBezTo>
                    <a:pt x="270" y="932"/>
                    <a:pt x="136" y="1186"/>
                    <a:pt x="29" y="1466"/>
                  </a:cubicBezTo>
                  <a:cubicBezTo>
                    <a:pt x="0" y="1553"/>
                    <a:pt x="82" y="1653"/>
                    <a:pt x="165" y="1653"/>
                  </a:cubicBezTo>
                  <a:cubicBezTo>
                    <a:pt x="197" y="1653"/>
                    <a:pt x="230" y="1637"/>
                    <a:pt x="256" y="1600"/>
                  </a:cubicBezTo>
                  <a:cubicBezTo>
                    <a:pt x="403" y="1373"/>
                    <a:pt x="577" y="1146"/>
                    <a:pt x="750" y="932"/>
                  </a:cubicBezTo>
                  <a:cubicBezTo>
                    <a:pt x="924" y="719"/>
                    <a:pt x="1151" y="505"/>
                    <a:pt x="1191" y="224"/>
                  </a:cubicBezTo>
                  <a:cubicBezTo>
                    <a:pt x="1211" y="113"/>
                    <a:pt x="1116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7782119" y="4839193"/>
              <a:ext cx="90393" cy="102524"/>
            </a:xfrm>
            <a:custGeom>
              <a:avLst/>
              <a:gdLst/>
              <a:ahLst/>
              <a:cxnLst/>
              <a:rect l="l" t="t" r="r" b="b"/>
              <a:pathLst>
                <a:path w="1766" h="2003" extrusionOk="0">
                  <a:moveTo>
                    <a:pt x="1350" y="0"/>
                  </a:moveTo>
                  <a:cubicBezTo>
                    <a:pt x="1271" y="0"/>
                    <a:pt x="1189" y="31"/>
                    <a:pt x="1122" y="102"/>
                  </a:cubicBezTo>
                  <a:cubicBezTo>
                    <a:pt x="841" y="382"/>
                    <a:pt x="588" y="703"/>
                    <a:pt x="361" y="1023"/>
                  </a:cubicBezTo>
                  <a:cubicBezTo>
                    <a:pt x="200" y="1277"/>
                    <a:pt x="0" y="1611"/>
                    <a:pt x="120" y="1918"/>
                  </a:cubicBezTo>
                  <a:cubicBezTo>
                    <a:pt x="139" y="1973"/>
                    <a:pt x="189" y="2003"/>
                    <a:pt x="240" y="2003"/>
                  </a:cubicBezTo>
                  <a:cubicBezTo>
                    <a:pt x="263" y="2003"/>
                    <a:pt x="286" y="1997"/>
                    <a:pt x="307" y="1985"/>
                  </a:cubicBezTo>
                  <a:cubicBezTo>
                    <a:pt x="561" y="1784"/>
                    <a:pt x="748" y="1477"/>
                    <a:pt x="961" y="1250"/>
                  </a:cubicBezTo>
                  <a:cubicBezTo>
                    <a:pt x="1215" y="1010"/>
                    <a:pt x="1442" y="756"/>
                    <a:pt x="1629" y="462"/>
                  </a:cubicBezTo>
                  <a:cubicBezTo>
                    <a:pt x="1766" y="228"/>
                    <a:pt x="1566" y="0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7611775" y="4822456"/>
              <a:ext cx="59067" cy="79644"/>
            </a:xfrm>
            <a:custGeom>
              <a:avLst/>
              <a:gdLst/>
              <a:ahLst/>
              <a:cxnLst/>
              <a:rect l="l" t="t" r="r" b="b"/>
              <a:pathLst>
                <a:path w="1154" h="1556" extrusionOk="0">
                  <a:moveTo>
                    <a:pt x="918" y="0"/>
                  </a:moveTo>
                  <a:cubicBezTo>
                    <a:pt x="875" y="0"/>
                    <a:pt x="830" y="17"/>
                    <a:pt x="791" y="55"/>
                  </a:cubicBezTo>
                  <a:cubicBezTo>
                    <a:pt x="404" y="416"/>
                    <a:pt x="137" y="896"/>
                    <a:pt x="17" y="1404"/>
                  </a:cubicBezTo>
                  <a:cubicBezTo>
                    <a:pt x="0" y="1495"/>
                    <a:pt x="82" y="1556"/>
                    <a:pt x="159" y="1556"/>
                  </a:cubicBezTo>
                  <a:cubicBezTo>
                    <a:pt x="206" y="1556"/>
                    <a:pt x="250" y="1534"/>
                    <a:pt x="270" y="1484"/>
                  </a:cubicBezTo>
                  <a:cubicBezTo>
                    <a:pt x="417" y="990"/>
                    <a:pt x="845" y="696"/>
                    <a:pt x="1085" y="269"/>
                  </a:cubicBezTo>
                  <a:cubicBezTo>
                    <a:pt x="1154" y="131"/>
                    <a:pt x="1041" y="0"/>
                    <a:pt x="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7441073" y="4781251"/>
              <a:ext cx="74269" cy="113068"/>
            </a:xfrm>
            <a:custGeom>
              <a:avLst/>
              <a:gdLst/>
              <a:ahLst/>
              <a:cxnLst/>
              <a:rect l="l" t="t" r="r" b="b"/>
              <a:pathLst>
                <a:path w="1451" h="2209" extrusionOk="0">
                  <a:moveTo>
                    <a:pt x="1222" y="0"/>
                  </a:moveTo>
                  <a:cubicBezTo>
                    <a:pt x="1193" y="0"/>
                    <a:pt x="1164" y="6"/>
                    <a:pt x="1135" y="19"/>
                  </a:cubicBezTo>
                  <a:cubicBezTo>
                    <a:pt x="801" y="112"/>
                    <a:pt x="548" y="646"/>
                    <a:pt x="388" y="927"/>
                  </a:cubicBezTo>
                  <a:cubicBezTo>
                    <a:pt x="147" y="1274"/>
                    <a:pt x="14" y="1675"/>
                    <a:pt x="0" y="2088"/>
                  </a:cubicBezTo>
                  <a:cubicBezTo>
                    <a:pt x="0" y="2172"/>
                    <a:pt x="55" y="2209"/>
                    <a:pt x="116" y="2209"/>
                  </a:cubicBezTo>
                  <a:cubicBezTo>
                    <a:pt x="182" y="2209"/>
                    <a:pt x="253" y="2165"/>
                    <a:pt x="267" y="2088"/>
                  </a:cubicBezTo>
                  <a:cubicBezTo>
                    <a:pt x="361" y="1715"/>
                    <a:pt x="628" y="1367"/>
                    <a:pt x="868" y="1074"/>
                  </a:cubicBezTo>
                  <a:cubicBezTo>
                    <a:pt x="1068" y="820"/>
                    <a:pt x="1416" y="553"/>
                    <a:pt x="1429" y="233"/>
                  </a:cubicBezTo>
                  <a:cubicBezTo>
                    <a:pt x="1451" y="103"/>
                    <a:pt x="1342" y="0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7710460" y="4768506"/>
              <a:ext cx="67564" cy="94283"/>
            </a:xfrm>
            <a:custGeom>
              <a:avLst/>
              <a:gdLst/>
              <a:ahLst/>
              <a:cxnLst/>
              <a:rect l="l" t="t" r="r" b="b"/>
              <a:pathLst>
                <a:path w="1320" h="1842" extrusionOk="0">
                  <a:moveTo>
                    <a:pt x="1106" y="1"/>
                  </a:moveTo>
                  <a:cubicBezTo>
                    <a:pt x="973" y="41"/>
                    <a:pt x="866" y="108"/>
                    <a:pt x="772" y="214"/>
                  </a:cubicBezTo>
                  <a:cubicBezTo>
                    <a:pt x="732" y="281"/>
                    <a:pt x="706" y="335"/>
                    <a:pt x="679" y="401"/>
                  </a:cubicBezTo>
                  <a:cubicBezTo>
                    <a:pt x="612" y="535"/>
                    <a:pt x="532" y="668"/>
                    <a:pt x="452" y="802"/>
                  </a:cubicBezTo>
                  <a:cubicBezTo>
                    <a:pt x="292" y="1082"/>
                    <a:pt x="158" y="1363"/>
                    <a:pt x="38" y="1643"/>
                  </a:cubicBezTo>
                  <a:cubicBezTo>
                    <a:pt x="1" y="1756"/>
                    <a:pt x="81" y="1842"/>
                    <a:pt x="170" y="1842"/>
                  </a:cubicBezTo>
                  <a:cubicBezTo>
                    <a:pt x="207" y="1842"/>
                    <a:pt x="247" y="1826"/>
                    <a:pt x="278" y="1790"/>
                  </a:cubicBezTo>
                  <a:cubicBezTo>
                    <a:pt x="612" y="1309"/>
                    <a:pt x="1106" y="855"/>
                    <a:pt x="1293" y="295"/>
                  </a:cubicBezTo>
                  <a:cubicBezTo>
                    <a:pt x="1320" y="214"/>
                    <a:pt x="1280" y="121"/>
                    <a:pt x="1226" y="68"/>
                  </a:cubicBezTo>
                  <a:lnTo>
                    <a:pt x="1173" y="28"/>
                  </a:lnTo>
                  <a:cubicBezTo>
                    <a:pt x="1160" y="14"/>
                    <a:pt x="1133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567397" y="4717782"/>
              <a:ext cx="83995" cy="104776"/>
            </a:xfrm>
            <a:custGeom>
              <a:avLst/>
              <a:gdLst/>
              <a:ahLst/>
              <a:cxnLst/>
              <a:rect l="l" t="t" r="r" b="b"/>
              <a:pathLst>
                <a:path w="1641" h="2047" extrusionOk="0">
                  <a:moveTo>
                    <a:pt x="1399" y="1"/>
                  </a:moveTo>
                  <a:cubicBezTo>
                    <a:pt x="1388" y="1"/>
                    <a:pt x="1376" y="2"/>
                    <a:pt x="1364" y="4"/>
                  </a:cubicBezTo>
                  <a:cubicBezTo>
                    <a:pt x="977" y="97"/>
                    <a:pt x="697" y="551"/>
                    <a:pt x="470" y="872"/>
                  </a:cubicBezTo>
                  <a:cubicBezTo>
                    <a:pt x="256" y="1179"/>
                    <a:pt x="96" y="1526"/>
                    <a:pt x="16" y="1900"/>
                  </a:cubicBezTo>
                  <a:cubicBezTo>
                    <a:pt x="0" y="1994"/>
                    <a:pt x="77" y="2047"/>
                    <a:pt x="154" y="2047"/>
                  </a:cubicBezTo>
                  <a:cubicBezTo>
                    <a:pt x="207" y="2047"/>
                    <a:pt x="261" y="2021"/>
                    <a:pt x="283" y="1967"/>
                  </a:cubicBezTo>
                  <a:cubicBezTo>
                    <a:pt x="456" y="1619"/>
                    <a:pt x="670" y="1312"/>
                    <a:pt x="937" y="1045"/>
                  </a:cubicBezTo>
                  <a:cubicBezTo>
                    <a:pt x="1151" y="805"/>
                    <a:pt x="1471" y="578"/>
                    <a:pt x="1591" y="284"/>
                  </a:cubicBezTo>
                  <a:cubicBezTo>
                    <a:pt x="1641" y="148"/>
                    <a:pt x="1542" y="1"/>
                    <a:pt x="1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927689" y="4706982"/>
              <a:ext cx="68741" cy="85940"/>
            </a:xfrm>
            <a:custGeom>
              <a:avLst/>
              <a:gdLst/>
              <a:ahLst/>
              <a:cxnLst/>
              <a:rect l="l" t="t" r="r" b="b"/>
              <a:pathLst>
                <a:path w="1343" h="1679" extrusionOk="0">
                  <a:moveTo>
                    <a:pt x="986" y="1"/>
                  </a:moveTo>
                  <a:cubicBezTo>
                    <a:pt x="920" y="1"/>
                    <a:pt x="854" y="25"/>
                    <a:pt x="801" y="81"/>
                  </a:cubicBezTo>
                  <a:cubicBezTo>
                    <a:pt x="467" y="455"/>
                    <a:pt x="0" y="1083"/>
                    <a:pt x="94" y="1603"/>
                  </a:cubicBezTo>
                  <a:cubicBezTo>
                    <a:pt x="111" y="1655"/>
                    <a:pt x="150" y="1679"/>
                    <a:pt x="193" y="1679"/>
                  </a:cubicBezTo>
                  <a:cubicBezTo>
                    <a:pt x="217" y="1679"/>
                    <a:pt x="243" y="1671"/>
                    <a:pt x="267" y="1657"/>
                  </a:cubicBezTo>
                  <a:cubicBezTo>
                    <a:pt x="427" y="1443"/>
                    <a:pt x="547" y="1190"/>
                    <a:pt x="721" y="989"/>
                  </a:cubicBezTo>
                  <a:cubicBezTo>
                    <a:pt x="895" y="789"/>
                    <a:pt x="1055" y="575"/>
                    <a:pt x="1215" y="362"/>
                  </a:cubicBezTo>
                  <a:cubicBezTo>
                    <a:pt x="1343" y="185"/>
                    <a:pt x="1167" y="1"/>
                    <a:pt x="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7835402" y="4673711"/>
              <a:ext cx="73962" cy="97098"/>
            </a:xfrm>
            <a:custGeom>
              <a:avLst/>
              <a:gdLst/>
              <a:ahLst/>
              <a:cxnLst/>
              <a:rect l="l" t="t" r="r" b="b"/>
              <a:pathLst>
                <a:path w="1445" h="1897" extrusionOk="0">
                  <a:moveTo>
                    <a:pt x="1088" y="0"/>
                  </a:moveTo>
                  <a:cubicBezTo>
                    <a:pt x="1007" y="0"/>
                    <a:pt x="927" y="39"/>
                    <a:pt x="868" y="130"/>
                  </a:cubicBezTo>
                  <a:cubicBezTo>
                    <a:pt x="708" y="397"/>
                    <a:pt x="535" y="665"/>
                    <a:pt x="374" y="932"/>
                  </a:cubicBezTo>
                  <a:cubicBezTo>
                    <a:pt x="187" y="1172"/>
                    <a:pt x="54" y="1452"/>
                    <a:pt x="1" y="1746"/>
                  </a:cubicBezTo>
                  <a:cubicBezTo>
                    <a:pt x="1" y="1825"/>
                    <a:pt x="66" y="1896"/>
                    <a:pt x="138" y="1896"/>
                  </a:cubicBezTo>
                  <a:cubicBezTo>
                    <a:pt x="163" y="1896"/>
                    <a:pt x="190" y="1887"/>
                    <a:pt x="214" y="1866"/>
                  </a:cubicBezTo>
                  <a:cubicBezTo>
                    <a:pt x="454" y="1653"/>
                    <a:pt x="681" y="1412"/>
                    <a:pt x="882" y="1159"/>
                  </a:cubicBezTo>
                  <a:cubicBezTo>
                    <a:pt x="1109" y="945"/>
                    <a:pt x="1282" y="678"/>
                    <a:pt x="1389" y="397"/>
                  </a:cubicBezTo>
                  <a:cubicBezTo>
                    <a:pt x="1444" y="186"/>
                    <a:pt x="1266" y="0"/>
                    <a:pt x="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7436261" y="4645304"/>
              <a:ext cx="79337" cy="117060"/>
            </a:xfrm>
            <a:custGeom>
              <a:avLst/>
              <a:gdLst/>
              <a:ahLst/>
              <a:cxnLst/>
              <a:rect l="l" t="t" r="r" b="b"/>
              <a:pathLst>
                <a:path w="1550" h="2287" extrusionOk="0">
                  <a:moveTo>
                    <a:pt x="1324" y="0"/>
                  </a:moveTo>
                  <a:cubicBezTo>
                    <a:pt x="1310" y="0"/>
                    <a:pt x="1296" y="2"/>
                    <a:pt x="1283" y="4"/>
                  </a:cubicBezTo>
                  <a:cubicBezTo>
                    <a:pt x="922" y="45"/>
                    <a:pt x="602" y="659"/>
                    <a:pt x="441" y="926"/>
                  </a:cubicBezTo>
                  <a:cubicBezTo>
                    <a:pt x="214" y="1300"/>
                    <a:pt x="1" y="1727"/>
                    <a:pt x="28" y="2181"/>
                  </a:cubicBezTo>
                  <a:cubicBezTo>
                    <a:pt x="34" y="2253"/>
                    <a:pt x="88" y="2286"/>
                    <a:pt x="145" y="2286"/>
                  </a:cubicBezTo>
                  <a:cubicBezTo>
                    <a:pt x="205" y="2286"/>
                    <a:pt x="268" y="2249"/>
                    <a:pt x="281" y="2181"/>
                  </a:cubicBezTo>
                  <a:cubicBezTo>
                    <a:pt x="375" y="1780"/>
                    <a:pt x="708" y="1393"/>
                    <a:pt x="949" y="1073"/>
                  </a:cubicBezTo>
                  <a:cubicBezTo>
                    <a:pt x="1136" y="832"/>
                    <a:pt x="1523" y="552"/>
                    <a:pt x="1550" y="231"/>
                  </a:cubicBezTo>
                  <a:cubicBezTo>
                    <a:pt x="1550" y="100"/>
                    <a:pt x="1442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7709641" y="4629538"/>
              <a:ext cx="70840" cy="86759"/>
            </a:xfrm>
            <a:custGeom>
              <a:avLst/>
              <a:gdLst/>
              <a:ahLst/>
              <a:cxnLst/>
              <a:rect l="l" t="t" r="r" b="b"/>
              <a:pathLst>
                <a:path w="1384" h="1695" extrusionOk="0">
                  <a:moveTo>
                    <a:pt x="935" y="0"/>
                  </a:moveTo>
                  <a:cubicBezTo>
                    <a:pt x="855" y="0"/>
                    <a:pt x="774" y="36"/>
                    <a:pt x="708" y="126"/>
                  </a:cubicBezTo>
                  <a:cubicBezTo>
                    <a:pt x="388" y="566"/>
                    <a:pt x="148" y="1060"/>
                    <a:pt x="1" y="1594"/>
                  </a:cubicBezTo>
                  <a:cubicBezTo>
                    <a:pt x="1" y="1656"/>
                    <a:pt x="47" y="1694"/>
                    <a:pt x="98" y="1694"/>
                  </a:cubicBezTo>
                  <a:cubicBezTo>
                    <a:pt x="124" y="1694"/>
                    <a:pt x="151" y="1684"/>
                    <a:pt x="174" y="1661"/>
                  </a:cubicBezTo>
                  <a:cubicBezTo>
                    <a:pt x="455" y="1247"/>
                    <a:pt x="775" y="860"/>
                    <a:pt x="1136" y="513"/>
                  </a:cubicBezTo>
                  <a:cubicBezTo>
                    <a:pt x="1384" y="304"/>
                    <a:pt x="1167" y="0"/>
                    <a:pt x="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7579119" y="4540476"/>
              <a:ext cx="105953" cy="102165"/>
            </a:xfrm>
            <a:custGeom>
              <a:avLst/>
              <a:gdLst/>
              <a:ahLst/>
              <a:cxnLst/>
              <a:rect l="l" t="t" r="r" b="b"/>
              <a:pathLst>
                <a:path w="2070" h="1996" extrusionOk="0">
                  <a:moveTo>
                    <a:pt x="1703" y="0"/>
                  </a:moveTo>
                  <a:cubicBezTo>
                    <a:pt x="1655" y="0"/>
                    <a:pt x="1607" y="12"/>
                    <a:pt x="1563" y="36"/>
                  </a:cubicBezTo>
                  <a:cubicBezTo>
                    <a:pt x="1175" y="237"/>
                    <a:pt x="828" y="651"/>
                    <a:pt x="548" y="984"/>
                  </a:cubicBezTo>
                  <a:cubicBezTo>
                    <a:pt x="388" y="1198"/>
                    <a:pt x="0" y="1665"/>
                    <a:pt x="214" y="1946"/>
                  </a:cubicBezTo>
                  <a:cubicBezTo>
                    <a:pt x="238" y="1978"/>
                    <a:pt x="272" y="1996"/>
                    <a:pt x="310" y="1996"/>
                  </a:cubicBezTo>
                  <a:cubicBezTo>
                    <a:pt x="335" y="1996"/>
                    <a:pt x="361" y="1988"/>
                    <a:pt x="388" y="1972"/>
                  </a:cubicBezTo>
                  <a:cubicBezTo>
                    <a:pt x="508" y="1906"/>
                    <a:pt x="575" y="1759"/>
                    <a:pt x="668" y="1639"/>
                  </a:cubicBezTo>
                  <a:cubicBezTo>
                    <a:pt x="788" y="1505"/>
                    <a:pt x="908" y="1372"/>
                    <a:pt x="1055" y="1238"/>
                  </a:cubicBezTo>
                  <a:cubicBezTo>
                    <a:pt x="1376" y="958"/>
                    <a:pt x="1736" y="731"/>
                    <a:pt x="1963" y="357"/>
                  </a:cubicBezTo>
                  <a:cubicBezTo>
                    <a:pt x="2069" y="166"/>
                    <a:pt x="1889" y="0"/>
                    <a:pt x="1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7814212" y="4534539"/>
              <a:ext cx="86861" cy="100886"/>
            </a:xfrm>
            <a:custGeom>
              <a:avLst/>
              <a:gdLst/>
              <a:ahLst/>
              <a:cxnLst/>
              <a:rect l="l" t="t" r="r" b="b"/>
              <a:pathLst>
                <a:path w="1697" h="1971" extrusionOk="0">
                  <a:moveTo>
                    <a:pt x="1431" y="0"/>
                  </a:moveTo>
                  <a:cubicBezTo>
                    <a:pt x="1417" y="0"/>
                    <a:pt x="1403" y="2"/>
                    <a:pt x="1389" y="5"/>
                  </a:cubicBezTo>
                  <a:cubicBezTo>
                    <a:pt x="1296" y="5"/>
                    <a:pt x="1202" y="46"/>
                    <a:pt x="1122" y="99"/>
                  </a:cubicBezTo>
                  <a:cubicBezTo>
                    <a:pt x="935" y="219"/>
                    <a:pt x="788" y="393"/>
                    <a:pt x="682" y="580"/>
                  </a:cubicBezTo>
                  <a:cubicBezTo>
                    <a:pt x="441" y="967"/>
                    <a:pt x="254" y="1394"/>
                    <a:pt x="54" y="1795"/>
                  </a:cubicBezTo>
                  <a:cubicBezTo>
                    <a:pt x="0" y="1891"/>
                    <a:pt x="84" y="1970"/>
                    <a:pt x="168" y="1970"/>
                  </a:cubicBezTo>
                  <a:cubicBezTo>
                    <a:pt x="189" y="1970"/>
                    <a:pt x="209" y="1965"/>
                    <a:pt x="228" y="1955"/>
                  </a:cubicBezTo>
                  <a:cubicBezTo>
                    <a:pt x="521" y="1781"/>
                    <a:pt x="748" y="1447"/>
                    <a:pt x="949" y="1180"/>
                  </a:cubicBezTo>
                  <a:cubicBezTo>
                    <a:pt x="1149" y="913"/>
                    <a:pt x="1456" y="673"/>
                    <a:pt x="1643" y="379"/>
                  </a:cubicBezTo>
                  <a:cubicBezTo>
                    <a:pt x="1696" y="272"/>
                    <a:pt x="1670" y="139"/>
                    <a:pt x="1576" y="59"/>
                  </a:cubicBezTo>
                  <a:lnTo>
                    <a:pt x="1563" y="46"/>
                  </a:lnTo>
                  <a:cubicBezTo>
                    <a:pt x="1523" y="15"/>
                    <a:pt x="1475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7502034" y="4478644"/>
              <a:ext cx="78518" cy="99401"/>
            </a:xfrm>
            <a:custGeom>
              <a:avLst/>
              <a:gdLst/>
              <a:ahLst/>
              <a:cxnLst/>
              <a:rect l="l" t="t" r="r" b="b"/>
              <a:pathLst>
                <a:path w="1534" h="1942" extrusionOk="0">
                  <a:moveTo>
                    <a:pt x="1270" y="1"/>
                  </a:moveTo>
                  <a:cubicBezTo>
                    <a:pt x="1260" y="1"/>
                    <a:pt x="1250" y="1"/>
                    <a:pt x="1239" y="3"/>
                  </a:cubicBezTo>
                  <a:cubicBezTo>
                    <a:pt x="906" y="56"/>
                    <a:pt x="719" y="457"/>
                    <a:pt x="545" y="724"/>
                  </a:cubicBezTo>
                  <a:cubicBezTo>
                    <a:pt x="358" y="1017"/>
                    <a:pt x="64" y="1364"/>
                    <a:pt x="11" y="1725"/>
                  </a:cubicBezTo>
                  <a:cubicBezTo>
                    <a:pt x="1" y="1829"/>
                    <a:pt x="88" y="1941"/>
                    <a:pt x="190" y="1941"/>
                  </a:cubicBezTo>
                  <a:cubicBezTo>
                    <a:pt x="219" y="1941"/>
                    <a:pt x="249" y="1932"/>
                    <a:pt x="278" y="1912"/>
                  </a:cubicBezTo>
                  <a:cubicBezTo>
                    <a:pt x="598" y="1698"/>
                    <a:pt x="812" y="1311"/>
                    <a:pt x="1052" y="1004"/>
                  </a:cubicBezTo>
                  <a:cubicBezTo>
                    <a:pt x="1239" y="764"/>
                    <a:pt x="1533" y="510"/>
                    <a:pt x="1480" y="176"/>
                  </a:cubicBezTo>
                  <a:cubicBezTo>
                    <a:pt x="1468" y="66"/>
                    <a:pt x="1377" y="1"/>
                    <a:pt x="1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7718905" y="4478491"/>
              <a:ext cx="93566" cy="107949"/>
            </a:xfrm>
            <a:custGeom>
              <a:avLst/>
              <a:gdLst/>
              <a:ahLst/>
              <a:cxnLst/>
              <a:rect l="l" t="t" r="r" b="b"/>
              <a:pathLst>
                <a:path w="1828" h="2109" extrusionOk="0">
                  <a:moveTo>
                    <a:pt x="1541" y="1"/>
                  </a:moveTo>
                  <a:cubicBezTo>
                    <a:pt x="1498" y="1"/>
                    <a:pt x="1456" y="14"/>
                    <a:pt x="1422" y="46"/>
                  </a:cubicBezTo>
                  <a:cubicBezTo>
                    <a:pt x="1142" y="286"/>
                    <a:pt x="968" y="633"/>
                    <a:pt x="768" y="927"/>
                  </a:cubicBezTo>
                  <a:cubicBezTo>
                    <a:pt x="527" y="1261"/>
                    <a:pt x="287" y="1608"/>
                    <a:pt x="60" y="1955"/>
                  </a:cubicBezTo>
                  <a:cubicBezTo>
                    <a:pt x="0" y="2025"/>
                    <a:pt x="81" y="2109"/>
                    <a:pt x="160" y="2109"/>
                  </a:cubicBezTo>
                  <a:cubicBezTo>
                    <a:pt x="187" y="2109"/>
                    <a:pt x="213" y="2099"/>
                    <a:pt x="234" y="2075"/>
                  </a:cubicBezTo>
                  <a:cubicBezTo>
                    <a:pt x="527" y="1768"/>
                    <a:pt x="808" y="1448"/>
                    <a:pt x="1088" y="1127"/>
                  </a:cubicBezTo>
                  <a:cubicBezTo>
                    <a:pt x="1342" y="873"/>
                    <a:pt x="1569" y="593"/>
                    <a:pt x="1756" y="299"/>
                  </a:cubicBezTo>
                  <a:cubicBezTo>
                    <a:pt x="1827" y="146"/>
                    <a:pt x="1680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19"/>
          <p:cNvSpPr/>
          <p:nvPr/>
        </p:nvSpPr>
        <p:spPr>
          <a:xfrm rot="10800000">
            <a:off x="341301" y="227483"/>
            <a:ext cx="390849" cy="145314"/>
          </a:xfrm>
          <a:custGeom>
            <a:avLst/>
            <a:gdLst/>
            <a:ahLst/>
            <a:cxnLst/>
            <a:rect l="l" t="t" r="r" b="b"/>
            <a:pathLst>
              <a:path w="7636" h="2839" extrusionOk="0">
                <a:moveTo>
                  <a:pt x="3644" y="1"/>
                </a:moveTo>
                <a:cubicBezTo>
                  <a:pt x="3530" y="1"/>
                  <a:pt x="3413" y="5"/>
                  <a:pt x="3294" y="14"/>
                </a:cubicBezTo>
                <a:cubicBezTo>
                  <a:pt x="526" y="215"/>
                  <a:pt x="1" y="2838"/>
                  <a:pt x="2890" y="2838"/>
                </a:cubicBezTo>
                <a:cubicBezTo>
                  <a:pt x="3262" y="2838"/>
                  <a:pt x="3689" y="2795"/>
                  <a:pt x="4176" y="2697"/>
                </a:cubicBezTo>
                <a:cubicBezTo>
                  <a:pt x="7635" y="2008"/>
                  <a:pt x="6139" y="1"/>
                  <a:pt x="36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9"/>
          <p:cNvSpPr/>
          <p:nvPr/>
        </p:nvSpPr>
        <p:spPr>
          <a:xfrm rot="10800000">
            <a:off x="602140" y="421783"/>
            <a:ext cx="146696" cy="146491"/>
          </a:xfrm>
          <a:custGeom>
            <a:avLst/>
            <a:gdLst/>
            <a:ahLst/>
            <a:cxnLst/>
            <a:rect l="l" t="t" r="r" b="b"/>
            <a:pathLst>
              <a:path w="2866" h="2862" extrusionOk="0">
                <a:moveTo>
                  <a:pt x="2191" y="0"/>
                </a:moveTo>
                <a:cubicBezTo>
                  <a:pt x="1762" y="0"/>
                  <a:pt x="1109" y="421"/>
                  <a:pt x="589" y="1296"/>
                </a:cubicBezTo>
                <a:cubicBezTo>
                  <a:pt x="0" y="2288"/>
                  <a:pt x="212" y="2862"/>
                  <a:pt x="712" y="2862"/>
                </a:cubicBezTo>
                <a:cubicBezTo>
                  <a:pt x="1140" y="2862"/>
                  <a:pt x="1782" y="2439"/>
                  <a:pt x="2312" y="1496"/>
                </a:cubicBezTo>
                <a:cubicBezTo>
                  <a:pt x="2866" y="514"/>
                  <a:pt x="2665" y="0"/>
                  <a:pt x="21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9"/>
          <p:cNvSpPr/>
          <p:nvPr/>
        </p:nvSpPr>
        <p:spPr>
          <a:xfrm rot="10800000">
            <a:off x="70839" y="404789"/>
            <a:ext cx="539695" cy="224344"/>
          </a:xfrm>
          <a:custGeom>
            <a:avLst/>
            <a:gdLst/>
            <a:ahLst/>
            <a:cxnLst/>
            <a:rect l="l" t="t" r="r" b="b"/>
            <a:pathLst>
              <a:path w="10544" h="4383" extrusionOk="0">
                <a:moveTo>
                  <a:pt x="5884" y="0"/>
                </a:moveTo>
                <a:cubicBezTo>
                  <a:pt x="5485" y="0"/>
                  <a:pt x="5054" y="34"/>
                  <a:pt x="4590" y="108"/>
                </a:cubicBezTo>
                <a:cubicBezTo>
                  <a:pt x="161" y="815"/>
                  <a:pt x="1" y="4382"/>
                  <a:pt x="4617" y="4382"/>
                </a:cubicBezTo>
                <a:cubicBezTo>
                  <a:pt x="5317" y="4382"/>
                  <a:pt x="6126" y="4300"/>
                  <a:pt x="7047" y="4114"/>
                </a:cubicBezTo>
                <a:cubicBezTo>
                  <a:pt x="10544" y="3410"/>
                  <a:pt x="9878" y="0"/>
                  <a:pt x="58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9"/>
          <p:cNvSpPr/>
          <p:nvPr/>
        </p:nvSpPr>
        <p:spPr>
          <a:xfrm rot="10800000">
            <a:off x="5780281" y="372157"/>
            <a:ext cx="605089" cy="334689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9"/>
          <p:cNvSpPr/>
          <p:nvPr/>
        </p:nvSpPr>
        <p:spPr>
          <a:xfrm rot="10800000" flipH="1">
            <a:off x="5739333" y="-17802"/>
            <a:ext cx="3516963" cy="892238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"/>
          <p:cNvSpPr/>
          <p:nvPr/>
        </p:nvSpPr>
        <p:spPr>
          <a:xfrm rot="10800000">
            <a:off x="6385373" y="751990"/>
            <a:ext cx="315473" cy="18645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9"/>
          <p:cNvSpPr/>
          <p:nvPr/>
        </p:nvSpPr>
        <p:spPr>
          <a:xfrm rot="1800009">
            <a:off x="6070461" y="1899650"/>
            <a:ext cx="2274316" cy="1344191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9"/>
          <p:cNvSpPr/>
          <p:nvPr/>
        </p:nvSpPr>
        <p:spPr>
          <a:xfrm>
            <a:off x="553623" y="4121799"/>
            <a:ext cx="664499" cy="367551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9"/>
          <p:cNvSpPr/>
          <p:nvPr/>
        </p:nvSpPr>
        <p:spPr>
          <a:xfrm rot="-899929">
            <a:off x="7931912" y="4183752"/>
            <a:ext cx="455563" cy="321547"/>
          </a:xfrm>
          <a:custGeom>
            <a:avLst/>
            <a:gdLst/>
            <a:ahLst/>
            <a:cxnLst/>
            <a:rect l="l" t="t" r="r" b="b"/>
            <a:pathLst>
              <a:path w="8019" h="5660" extrusionOk="0">
                <a:moveTo>
                  <a:pt x="3978" y="0"/>
                </a:moveTo>
                <a:cubicBezTo>
                  <a:pt x="3755" y="0"/>
                  <a:pt x="3519" y="14"/>
                  <a:pt x="3269" y="42"/>
                </a:cubicBezTo>
                <a:cubicBezTo>
                  <a:pt x="738" y="333"/>
                  <a:pt x="1" y="5660"/>
                  <a:pt x="3737" y="5660"/>
                </a:cubicBezTo>
                <a:cubicBezTo>
                  <a:pt x="4455" y="5660"/>
                  <a:pt x="5339" y="5463"/>
                  <a:pt x="6407" y="4996"/>
                </a:cubicBezTo>
                <a:cubicBezTo>
                  <a:pt x="7596" y="4477"/>
                  <a:pt x="8018" y="0"/>
                  <a:pt x="3978" y="0"/>
                </a:cubicBezTo>
                <a:close/>
              </a:path>
            </a:pathLst>
          </a:custGeom>
          <a:solidFill>
            <a:srgbClr val="E39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9"/>
          <p:cNvSpPr/>
          <p:nvPr/>
        </p:nvSpPr>
        <p:spPr>
          <a:xfrm>
            <a:off x="391102" y="4492415"/>
            <a:ext cx="2718952" cy="689768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9"/>
          <p:cNvSpPr/>
          <p:nvPr/>
        </p:nvSpPr>
        <p:spPr>
          <a:xfrm rot="749793">
            <a:off x="570071" y="4624843"/>
            <a:ext cx="315463" cy="186448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9"/>
          <p:cNvSpPr/>
          <p:nvPr/>
        </p:nvSpPr>
        <p:spPr>
          <a:xfrm rot="10800000">
            <a:off x="8001961" y="4664115"/>
            <a:ext cx="315473" cy="18645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9"/>
          <p:cNvSpPr/>
          <p:nvPr/>
        </p:nvSpPr>
        <p:spPr>
          <a:xfrm>
            <a:off x="2446229" y="4898545"/>
            <a:ext cx="2603692" cy="2836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9"/>
          <p:cNvSpPr/>
          <p:nvPr/>
        </p:nvSpPr>
        <p:spPr>
          <a:xfrm rot="10800000">
            <a:off x="7291380" y="3722386"/>
            <a:ext cx="2245670" cy="1518992"/>
          </a:xfrm>
          <a:custGeom>
            <a:avLst/>
            <a:gdLst/>
            <a:ahLst/>
            <a:cxnLst/>
            <a:rect l="l" t="t" r="r" b="b"/>
            <a:pathLst>
              <a:path w="36849" h="24925" extrusionOk="0">
                <a:moveTo>
                  <a:pt x="28429" y="1"/>
                </a:moveTo>
                <a:cubicBezTo>
                  <a:pt x="19431" y="1"/>
                  <a:pt x="6182" y="891"/>
                  <a:pt x="6182" y="891"/>
                </a:cubicBezTo>
                <a:cubicBezTo>
                  <a:pt x="6182" y="891"/>
                  <a:pt x="0" y="24925"/>
                  <a:pt x="6342" y="24925"/>
                </a:cubicBezTo>
                <a:cubicBezTo>
                  <a:pt x="18239" y="24925"/>
                  <a:pt x="8465" y="3722"/>
                  <a:pt x="23206" y="3722"/>
                </a:cubicBezTo>
                <a:cubicBezTo>
                  <a:pt x="25281" y="3722"/>
                  <a:pt x="29489" y="5377"/>
                  <a:pt x="32636" y="5377"/>
                </a:cubicBezTo>
                <a:cubicBezTo>
                  <a:pt x="35056" y="5377"/>
                  <a:pt x="36849" y="4397"/>
                  <a:pt x="36558" y="931"/>
                </a:cubicBezTo>
                <a:cubicBezTo>
                  <a:pt x="36500" y="232"/>
                  <a:pt x="33017" y="1"/>
                  <a:pt x="284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9"/>
          <p:cNvSpPr/>
          <p:nvPr/>
        </p:nvSpPr>
        <p:spPr>
          <a:xfrm rot="10800000">
            <a:off x="8504706" y="4558775"/>
            <a:ext cx="936144" cy="845425"/>
          </a:xfrm>
          <a:custGeom>
            <a:avLst/>
            <a:gdLst/>
            <a:ahLst/>
            <a:cxnLst/>
            <a:rect l="l" t="t" r="r" b="b"/>
            <a:pathLst>
              <a:path w="13384" h="12087" extrusionOk="0">
                <a:moveTo>
                  <a:pt x="9748" y="3916"/>
                </a:moveTo>
                <a:cubicBezTo>
                  <a:pt x="9945" y="3916"/>
                  <a:pt x="10142" y="3934"/>
                  <a:pt x="10335" y="3971"/>
                </a:cubicBezTo>
                <a:cubicBezTo>
                  <a:pt x="12258" y="4331"/>
                  <a:pt x="12151" y="6414"/>
                  <a:pt x="11510" y="7829"/>
                </a:cubicBezTo>
                <a:cubicBezTo>
                  <a:pt x="11484" y="7888"/>
                  <a:pt x="11457" y="7947"/>
                  <a:pt x="11429" y="8005"/>
                </a:cubicBezTo>
                <a:lnTo>
                  <a:pt x="11429" y="8005"/>
                </a:lnTo>
                <a:cubicBezTo>
                  <a:pt x="11360" y="8105"/>
                  <a:pt x="11289" y="8202"/>
                  <a:pt x="11217" y="8297"/>
                </a:cubicBezTo>
                <a:cubicBezTo>
                  <a:pt x="10531" y="9198"/>
                  <a:pt x="9673" y="9991"/>
                  <a:pt x="8652" y="9991"/>
                </a:cubicBezTo>
                <a:cubicBezTo>
                  <a:pt x="8282" y="9991"/>
                  <a:pt x="7890" y="9887"/>
                  <a:pt x="7478" y="9645"/>
                </a:cubicBezTo>
                <a:cubicBezTo>
                  <a:pt x="6089" y="8884"/>
                  <a:pt x="5635" y="7108"/>
                  <a:pt x="6463" y="5773"/>
                </a:cubicBezTo>
                <a:cubicBezTo>
                  <a:pt x="7124" y="4683"/>
                  <a:pt x="8449" y="3916"/>
                  <a:pt x="9748" y="3916"/>
                </a:cubicBezTo>
                <a:close/>
                <a:moveTo>
                  <a:pt x="10991" y="1"/>
                </a:moveTo>
                <a:cubicBezTo>
                  <a:pt x="10875" y="1"/>
                  <a:pt x="10798" y="166"/>
                  <a:pt x="10923" y="245"/>
                </a:cubicBezTo>
                <a:cubicBezTo>
                  <a:pt x="13384" y="1715"/>
                  <a:pt x="13207" y="4597"/>
                  <a:pt x="12095" y="6871"/>
                </a:cubicBezTo>
                <a:lnTo>
                  <a:pt x="12095" y="6871"/>
                </a:lnTo>
                <a:cubicBezTo>
                  <a:pt x="12347" y="5681"/>
                  <a:pt x="12155" y="4369"/>
                  <a:pt x="10896" y="3864"/>
                </a:cubicBezTo>
                <a:cubicBezTo>
                  <a:pt x="10533" y="3719"/>
                  <a:pt x="10149" y="3653"/>
                  <a:pt x="9760" y="3653"/>
                </a:cubicBezTo>
                <a:cubicBezTo>
                  <a:pt x="8605" y="3653"/>
                  <a:pt x="7416" y="4236"/>
                  <a:pt x="6677" y="5065"/>
                </a:cubicBezTo>
                <a:cubicBezTo>
                  <a:pt x="5662" y="6187"/>
                  <a:pt x="5449" y="7816"/>
                  <a:pt x="6423" y="9044"/>
                </a:cubicBezTo>
                <a:cubicBezTo>
                  <a:pt x="6985" y="9762"/>
                  <a:pt x="7864" y="10261"/>
                  <a:pt x="8759" y="10261"/>
                </a:cubicBezTo>
                <a:cubicBezTo>
                  <a:pt x="9096" y="10261"/>
                  <a:pt x="9436" y="10190"/>
                  <a:pt x="9761" y="10032"/>
                </a:cubicBezTo>
                <a:cubicBezTo>
                  <a:pt x="9971" y="9929"/>
                  <a:pt x="10168" y="9799"/>
                  <a:pt x="10353" y="9648"/>
                </a:cubicBezTo>
                <a:lnTo>
                  <a:pt x="10353" y="9648"/>
                </a:lnTo>
                <a:cubicBezTo>
                  <a:pt x="9225" y="10951"/>
                  <a:pt x="7648" y="11833"/>
                  <a:pt x="5920" y="11833"/>
                </a:cubicBezTo>
                <a:cubicBezTo>
                  <a:pt x="5542" y="11833"/>
                  <a:pt x="5157" y="11791"/>
                  <a:pt x="4768" y="11701"/>
                </a:cubicBezTo>
                <a:cubicBezTo>
                  <a:pt x="3259" y="11354"/>
                  <a:pt x="1910" y="10299"/>
                  <a:pt x="1496" y="8751"/>
                </a:cubicBezTo>
                <a:cubicBezTo>
                  <a:pt x="1109" y="7282"/>
                  <a:pt x="1563" y="5613"/>
                  <a:pt x="2818" y="4692"/>
                </a:cubicBezTo>
                <a:cubicBezTo>
                  <a:pt x="2929" y="4614"/>
                  <a:pt x="2856" y="4455"/>
                  <a:pt x="2760" y="4455"/>
                </a:cubicBezTo>
                <a:cubicBezTo>
                  <a:pt x="2740" y="4455"/>
                  <a:pt x="2719" y="4462"/>
                  <a:pt x="2698" y="4478"/>
                </a:cubicBezTo>
                <a:cubicBezTo>
                  <a:pt x="1" y="6454"/>
                  <a:pt x="1016" y="10513"/>
                  <a:pt x="3886" y="11688"/>
                </a:cubicBezTo>
                <a:cubicBezTo>
                  <a:pt x="4555" y="11962"/>
                  <a:pt x="5230" y="12087"/>
                  <a:pt x="5889" y="12087"/>
                </a:cubicBezTo>
                <a:cubicBezTo>
                  <a:pt x="8305" y="12087"/>
                  <a:pt x="10530" y="10408"/>
                  <a:pt x="11623" y="8190"/>
                </a:cubicBezTo>
                <a:lnTo>
                  <a:pt x="11623" y="8190"/>
                </a:lnTo>
                <a:cubicBezTo>
                  <a:pt x="11723" y="8045"/>
                  <a:pt x="11819" y="7902"/>
                  <a:pt x="11911" y="7763"/>
                </a:cubicBezTo>
                <a:cubicBezTo>
                  <a:pt x="12525" y="6828"/>
                  <a:pt x="12939" y="5786"/>
                  <a:pt x="13113" y="4678"/>
                </a:cubicBezTo>
                <a:cubicBezTo>
                  <a:pt x="13353" y="2876"/>
                  <a:pt x="12645" y="980"/>
                  <a:pt x="11056" y="18"/>
                </a:cubicBezTo>
                <a:cubicBezTo>
                  <a:pt x="11034" y="6"/>
                  <a:pt x="11012" y="1"/>
                  <a:pt x="109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2"/>
          <p:cNvSpPr/>
          <p:nvPr/>
        </p:nvSpPr>
        <p:spPr>
          <a:xfrm>
            <a:off x="-59822" y="3322617"/>
            <a:ext cx="4158717" cy="1904152"/>
          </a:xfrm>
          <a:custGeom>
            <a:avLst/>
            <a:gdLst/>
            <a:ahLst/>
            <a:cxnLst/>
            <a:rect l="l" t="t" r="r" b="b"/>
            <a:pathLst>
              <a:path w="40325" h="23371" extrusionOk="0">
                <a:moveTo>
                  <a:pt x="7637" y="1"/>
                </a:moveTo>
                <a:cubicBezTo>
                  <a:pt x="5234" y="1"/>
                  <a:pt x="2550" y="1311"/>
                  <a:pt x="1" y="4811"/>
                </a:cubicBezTo>
                <a:lnTo>
                  <a:pt x="1" y="23371"/>
                </a:lnTo>
                <a:lnTo>
                  <a:pt x="40324" y="23371"/>
                </a:lnTo>
                <a:cubicBezTo>
                  <a:pt x="40324" y="23371"/>
                  <a:pt x="40324" y="18083"/>
                  <a:pt x="30617" y="15880"/>
                </a:cubicBezTo>
                <a:cubicBezTo>
                  <a:pt x="24075" y="14398"/>
                  <a:pt x="16558" y="11260"/>
                  <a:pt x="15262" y="6267"/>
                </a:cubicBezTo>
                <a:cubicBezTo>
                  <a:pt x="14480" y="3218"/>
                  <a:pt x="11404" y="1"/>
                  <a:pt x="7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2"/>
          <p:cNvSpPr/>
          <p:nvPr/>
        </p:nvSpPr>
        <p:spPr>
          <a:xfrm>
            <a:off x="7603619" y="4263501"/>
            <a:ext cx="834020" cy="1060026"/>
          </a:xfrm>
          <a:custGeom>
            <a:avLst/>
            <a:gdLst/>
            <a:ahLst/>
            <a:cxnLst/>
            <a:rect l="l" t="t" r="r" b="b"/>
            <a:pathLst>
              <a:path w="5462" h="6942" extrusionOk="0">
                <a:moveTo>
                  <a:pt x="3565" y="0"/>
                </a:moveTo>
                <a:cubicBezTo>
                  <a:pt x="2779" y="0"/>
                  <a:pt x="1800" y="834"/>
                  <a:pt x="1012" y="2977"/>
                </a:cubicBezTo>
                <a:cubicBezTo>
                  <a:pt x="0" y="5710"/>
                  <a:pt x="517" y="6941"/>
                  <a:pt x="1492" y="6941"/>
                </a:cubicBezTo>
                <a:cubicBezTo>
                  <a:pt x="2408" y="6941"/>
                  <a:pt x="3729" y="5853"/>
                  <a:pt x="4563" y="3899"/>
                </a:cubicBezTo>
                <a:cubicBezTo>
                  <a:pt x="5462" y="1807"/>
                  <a:pt x="4722" y="0"/>
                  <a:pt x="35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2"/>
          <p:cNvSpPr/>
          <p:nvPr/>
        </p:nvSpPr>
        <p:spPr>
          <a:xfrm>
            <a:off x="7215009" y="4163640"/>
            <a:ext cx="536723" cy="591703"/>
          </a:xfrm>
          <a:custGeom>
            <a:avLst/>
            <a:gdLst/>
            <a:ahLst/>
            <a:cxnLst/>
            <a:rect l="l" t="t" r="r" b="b"/>
            <a:pathLst>
              <a:path w="3515" h="3875" extrusionOk="0">
                <a:moveTo>
                  <a:pt x="2339" y="0"/>
                </a:moveTo>
                <a:cubicBezTo>
                  <a:pt x="1843" y="0"/>
                  <a:pt x="1209" y="458"/>
                  <a:pt x="713" y="1535"/>
                </a:cubicBezTo>
                <a:cubicBezTo>
                  <a:pt x="0" y="3083"/>
                  <a:pt x="382" y="3874"/>
                  <a:pt x="1052" y="3874"/>
                </a:cubicBezTo>
                <a:cubicBezTo>
                  <a:pt x="1549" y="3874"/>
                  <a:pt x="2205" y="3438"/>
                  <a:pt x="2689" y="2550"/>
                </a:cubicBezTo>
                <a:cubicBezTo>
                  <a:pt x="3515" y="1034"/>
                  <a:pt x="3084" y="0"/>
                  <a:pt x="23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2"/>
          <p:cNvSpPr/>
          <p:nvPr/>
        </p:nvSpPr>
        <p:spPr>
          <a:xfrm>
            <a:off x="7221422" y="4939779"/>
            <a:ext cx="257749" cy="423583"/>
          </a:xfrm>
          <a:custGeom>
            <a:avLst/>
            <a:gdLst/>
            <a:ahLst/>
            <a:cxnLst/>
            <a:rect l="l" t="t" r="r" b="b"/>
            <a:pathLst>
              <a:path w="1688" h="2774" extrusionOk="0">
                <a:moveTo>
                  <a:pt x="1024" y="1"/>
                </a:moveTo>
                <a:cubicBezTo>
                  <a:pt x="552" y="1"/>
                  <a:pt x="1" y="595"/>
                  <a:pt x="177" y="1566"/>
                </a:cubicBezTo>
                <a:cubicBezTo>
                  <a:pt x="314" y="2358"/>
                  <a:pt x="596" y="2774"/>
                  <a:pt x="878" y="2774"/>
                </a:cubicBezTo>
                <a:cubicBezTo>
                  <a:pt x="1199" y="2774"/>
                  <a:pt x="1519" y="2231"/>
                  <a:pt x="1619" y="1085"/>
                </a:cubicBezTo>
                <a:cubicBezTo>
                  <a:pt x="1687" y="332"/>
                  <a:pt x="1378" y="1"/>
                  <a:pt x="10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32"/>
          <p:cNvGrpSpPr/>
          <p:nvPr/>
        </p:nvGrpSpPr>
        <p:grpSpPr>
          <a:xfrm rot="10800000" flipH="1">
            <a:off x="2355158" y="4163651"/>
            <a:ext cx="1082197" cy="734392"/>
            <a:chOff x="1203668" y="337749"/>
            <a:chExt cx="1082197" cy="734392"/>
          </a:xfrm>
        </p:grpSpPr>
        <p:sp>
          <p:nvSpPr>
            <p:cNvPr id="983" name="Google Shape;983;p32"/>
            <p:cNvSpPr/>
            <p:nvPr/>
          </p:nvSpPr>
          <p:spPr>
            <a:xfrm rot="10800000" flipH="1">
              <a:off x="1414437" y="882308"/>
              <a:ext cx="186083" cy="84653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 rot="10800000" flipH="1">
              <a:off x="1631235" y="1025456"/>
              <a:ext cx="165145" cy="4668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 rot="10800000" flipH="1">
              <a:off x="1669038" y="892819"/>
              <a:ext cx="177366" cy="50433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 rot="10800000" flipH="1">
              <a:off x="1886569" y="988548"/>
              <a:ext cx="170848" cy="6216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 rot="10800000" flipH="1">
              <a:off x="1963805" y="859415"/>
              <a:ext cx="194882" cy="53936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 rot="10800000" flipH="1">
              <a:off x="1805015" y="766618"/>
              <a:ext cx="150154" cy="54344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 rot="10800000" flipH="1">
              <a:off x="1505849" y="734030"/>
              <a:ext cx="165389" cy="55322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 rot="10800000" flipH="1">
              <a:off x="1634086" y="605140"/>
              <a:ext cx="168811" cy="6241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 rot="10800000" flipH="1">
              <a:off x="1942052" y="668770"/>
              <a:ext cx="155612" cy="5247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 rot="10800000" flipH="1">
              <a:off x="1900990" y="540208"/>
              <a:ext cx="169544" cy="48722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 rot="10800000" flipH="1">
              <a:off x="1637671" y="492383"/>
              <a:ext cx="155531" cy="71046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 rot="10800000" flipH="1">
              <a:off x="1342660" y="589661"/>
              <a:ext cx="157812" cy="67298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 rot="10800000" flipH="1">
              <a:off x="1203668" y="749183"/>
              <a:ext cx="172803" cy="59477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 rot="10800000" flipH="1">
              <a:off x="1357895" y="429894"/>
              <a:ext cx="156753" cy="61269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 rot="10800000" flipH="1">
              <a:off x="1615674" y="337749"/>
              <a:ext cx="176306" cy="61188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 rot="10800000" flipH="1">
              <a:off x="1867504" y="393313"/>
              <a:ext cx="169300" cy="59558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 rot="10800000" flipH="1">
              <a:off x="2147688" y="520329"/>
              <a:ext cx="138177" cy="46767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32"/>
          <p:cNvSpPr/>
          <p:nvPr/>
        </p:nvSpPr>
        <p:spPr>
          <a:xfrm rot="10800000">
            <a:off x="-271671" y="-9448"/>
            <a:ext cx="3709030" cy="940940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2"/>
          <p:cNvSpPr/>
          <p:nvPr/>
        </p:nvSpPr>
        <p:spPr>
          <a:xfrm rot="10800000">
            <a:off x="4873206" y="-9446"/>
            <a:ext cx="4167477" cy="4540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32"/>
          <p:cNvGrpSpPr/>
          <p:nvPr/>
        </p:nvGrpSpPr>
        <p:grpSpPr>
          <a:xfrm rot="1251898">
            <a:off x="1831907" y="238388"/>
            <a:ext cx="1166630" cy="1123614"/>
            <a:chOff x="2560800" y="4304955"/>
            <a:chExt cx="961394" cy="925946"/>
          </a:xfrm>
        </p:grpSpPr>
        <p:sp>
          <p:nvSpPr>
            <p:cNvPr id="1003" name="Google Shape;1003;p32"/>
            <p:cNvSpPr/>
            <p:nvPr/>
          </p:nvSpPr>
          <p:spPr>
            <a:xfrm rot="-3122830">
              <a:off x="2672015" y="4699763"/>
              <a:ext cx="101891" cy="188206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 rot="-3122830">
              <a:off x="2613090" y="4564633"/>
              <a:ext cx="104292" cy="183549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 rot="-3122830">
              <a:off x="2806822" y="4535730"/>
              <a:ext cx="60334" cy="131221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 rot="-3122830">
              <a:off x="2775098" y="4405378"/>
              <a:ext cx="67248" cy="12714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 rot="-3122830">
              <a:off x="2859492" y="4469339"/>
              <a:ext cx="1892" cy="4949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 rot="-3122830">
              <a:off x="2895780" y="4683985"/>
              <a:ext cx="72488" cy="149925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 rot="-3122830">
              <a:off x="2715509" y="4912133"/>
              <a:ext cx="72925" cy="144321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 rot="-3122830">
              <a:off x="2859737" y="5003290"/>
              <a:ext cx="112807" cy="204436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 rot="-3122830">
              <a:off x="2895023" y="4842464"/>
              <a:ext cx="98252" cy="15203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 rot="-3122830">
              <a:off x="3085058" y="4766210"/>
              <a:ext cx="88208" cy="139226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 rot="-3122830">
              <a:off x="3073315" y="4641680"/>
              <a:ext cx="75108" cy="128819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 rot="-3122830">
              <a:off x="3016813" y="4489329"/>
              <a:ext cx="68048" cy="148542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 rot="-3122830">
              <a:off x="2981579" y="4311513"/>
              <a:ext cx="98397" cy="167464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 rot="-3122830">
              <a:off x="3221661" y="4435529"/>
              <a:ext cx="87335" cy="159604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 rot="-3122830">
              <a:off x="3295104" y="4597997"/>
              <a:ext cx="94322" cy="135587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rot="-3122830">
              <a:off x="3312626" y="4741792"/>
              <a:ext cx="68703" cy="131876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rot="-3122830">
              <a:off x="3164478" y="4923143"/>
              <a:ext cx="93375" cy="154583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rot="-3122830">
              <a:off x="3173712" y="5057123"/>
              <a:ext cx="96287" cy="168192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rot="-3122830">
              <a:off x="3398033" y="4865313"/>
              <a:ext cx="78747" cy="153636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32"/>
          <p:cNvGrpSpPr/>
          <p:nvPr/>
        </p:nvGrpSpPr>
        <p:grpSpPr>
          <a:xfrm rot="10800000" flipH="1">
            <a:off x="2314783" y="4095251"/>
            <a:ext cx="1082197" cy="734392"/>
            <a:chOff x="1203668" y="337749"/>
            <a:chExt cx="1082197" cy="734392"/>
          </a:xfrm>
        </p:grpSpPr>
        <p:sp>
          <p:nvSpPr>
            <p:cNvPr id="1023" name="Google Shape;1023;p32"/>
            <p:cNvSpPr/>
            <p:nvPr/>
          </p:nvSpPr>
          <p:spPr>
            <a:xfrm rot="10800000" flipH="1">
              <a:off x="1414437" y="882308"/>
              <a:ext cx="186083" cy="84653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rot="10800000" flipH="1">
              <a:off x="1631235" y="1025456"/>
              <a:ext cx="165145" cy="4668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rot="10800000" flipH="1">
              <a:off x="1669038" y="892819"/>
              <a:ext cx="177366" cy="50433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rot="10800000" flipH="1">
              <a:off x="1886569" y="988548"/>
              <a:ext cx="170848" cy="6216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rot="10800000" flipH="1">
              <a:off x="1963805" y="859415"/>
              <a:ext cx="194882" cy="53936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rot="10800000" flipH="1">
              <a:off x="1805015" y="766618"/>
              <a:ext cx="150154" cy="54344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rot="10800000" flipH="1">
              <a:off x="1505849" y="734030"/>
              <a:ext cx="165389" cy="55322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rot="10800000" flipH="1">
              <a:off x="1634086" y="605140"/>
              <a:ext cx="168811" cy="6241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 rot="10800000" flipH="1">
              <a:off x="1942052" y="668770"/>
              <a:ext cx="155612" cy="5247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 rot="10800000" flipH="1">
              <a:off x="1900990" y="540208"/>
              <a:ext cx="169544" cy="48722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 rot="10800000" flipH="1">
              <a:off x="1637671" y="492383"/>
              <a:ext cx="155531" cy="71046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 rot="10800000" flipH="1">
              <a:off x="1342660" y="589661"/>
              <a:ext cx="157812" cy="67298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rot="10800000" flipH="1">
              <a:off x="1203668" y="749183"/>
              <a:ext cx="172803" cy="59477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rot="10800000" flipH="1">
              <a:off x="1357895" y="429894"/>
              <a:ext cx="156753" cy="61269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rot="10800000" flipH="1">
              <a:off x="1615674" y="337749"/>
              <a:ext cx="176306" cy="61188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rot="10800000" flipH="1">
              <a:off x="1867504" y="393313"/>
              <a:ext cx="169300" cy="59558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rot="10800000" flipH="1">
              <a:off x="2147688" y="520329"/>
              <a:ext cx="138177" cy="46767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3"/>
          <p:cNvSpPr/>
          <p:nvPr/>
        </p:nvSpPr>
        <p:spPr>
          <a:xfrm flipH="1">
            <a:off x="-51231" y="3924084"/>
            <a:ext cx="2869542" cy="1241758"/>
          </a:xfrm>
          <a:custGeom>
            <a:avLst/>
            <a:gdLst/>
            <a:ahLst/>
            <a:cxnLst/>
            <a:rect l="l" t="t" r="r" b="b"/>
            <a:pathLst>
              <a:path w="53120" h="22987" extrusionOk="0">
                <a:moveTo>
                  <a:pt x="50053" y="1"/>
                </a:moveTo>
                <a:cubicBezTo>
                  <a:pt x="48399" y="1"/>
                  <a:pt x="46433" y="515"/>
                  <a:pt x="45122" y="2545"/>
                </a:cubicBezTo>
                <a:cubicBezTo>
                  <a:pt x="42889" y="6001"/>
                  <a:pt x="42287" y="13928"/>
                  <a:pt x="34574" y="13928"/>
                </a:cubicBezTo>
                <a:cubicBezTo>
                  <a:pt x="33110" y="13928"/>
                  <a:pt x="31389" y="13642"/>
                  <a:pt x="29353" y="12986"/>
                </a:cubicBezTo>
                <a:cubicBezTo>
                  <a:pt x="25641" y="11790"/>
                  <a:pt x="21571" y="11168"/>
                  <a:pt x="17700" y="11168"/>
                </a:cubicBezTo>
                <a:cubicBezTo>
                  <a:pt x="8257" y="11168"/>
                  <a:pt x="1" y="14871"/>
                  <a:pt x="1033" y="22987"/>
                </a:cubicBezTo>
                <a:lnTo>
                  <a:pt x="53120" y="22987"/>
                </a:lnTo>
                <a:lnTo>
                  <a:pt x="53120" y="542"/>
                </a:lnTo>
                <a:cubicBezTo>
                  <a:pt x="53120" y="542"/>
                  <a:pt x="51750" y="1"/>
                  <a:pt x="50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3"/>
          <p:cNvSpPr/>
          <p:nvPr/>
        </p:nvSpPr>
        <p:spPr>
          <a:xfrm flipH="1">
            <a:off x="-4187" y="3650920"/>
            <a:ext cx="2975908" cy="1639561"/>
          </a:xfrm>
          <a:custGeom>
            <a:avLst/>
            <a:gdLst/>
            <a:ahLst/>
            <a:cxnLst/>
            <a:rect l="l" t="t" r="r" b="b"/>
            <a:pathLst>
              <a:path w="55089" h="30351" extrusionOk="0">
                <a:moveTo>
                  <a:pt x="38167" y="7979"/>
                </a:moveTo>
                <a:cubicBezTo>
                  <a:pt x="38974" y="7979"/>
                  <a:pt x="39495" y="9771"/>
                  <a:pt x="39683" y="10619"/>
                </a:cubicBezTo>
                <a:cubicBezTo>
                  <a:pt x="39617" y="10630"/>
                  <a:pt x="39550" y="10635"/>
                  <a:pt x="39482" y="10635"/>
                </a:cubicBezTo>
                <a:cubicBezTo>
                  <a:pt x="39292" y="10635"/>
                  <a:pt x="39100" y="10595"/>
                  <a:pt x="38922" y="10526"/>
                </a:cubicBezTo>
                <a:cubicBezTo>
                  <a:pt x="38255" y="10245"/>
                  <a:pt x="36786" y="8710"/>
                  <a:pt x="37827" y="8082"/>
                </a:cubicBezTo>
                <a:cubicBezTo>
                  <a:pt x="37946" y="8011"/>
                  <a:pt x="38059" y="7979"/>
                  <a:pt x="38167" y="7979"/>
                </a:cubicBezTo>
                <a:close/>
                <a:moveTo>
                  <a:pt x="15983" y="11834"/>
                </a:moveTo>
                <a:cubicBezTo>
                  <a:pt x="16264" y="11834"/>
                  <a:pt x="16531" y="11861"/>
                  <a:pt x="16798" y="11901"/>
                </a:cubicBezTo>
                <a:cubicBezTo>
                  <a:pt x="17813" y="12034"/>
                  <a:pt x="19134" y="12902"/>
                  <a:pt x="18200" y="14051"/>
                </a:cubicBezTo>
                <a:cubicBezTo>
                  <a:pt x="17938" y="14372"/>
                  <a:pt x="17585" y="14514"/>
                  <a:pt x="17229" y="14514"/>
                </a:cubicBezTo>
                <a:cubicBezTo>
                  <a:pt x="16624" y="14514"/>
                  <a:pt x="16013" y="14102"/>
                  <a:pt x="15836" y="13463"/>
                </a:cubicBezTo>
                <a:cubicBezTo>
                  <a:pt x="15703" y="12942"/>
                  <a:pt x="15796" y="12368"/>
                  <a:pt x="15983" y="11834"/>
                </a:cubicBezTo>
                <a:close/>
                <a:moveTo>
                  <a:pt x="52128" y="0"/>
                </a:moveTo>
                <a:cubicBezTo>
                  <a:pt x="49429" y="0"/>
                  <a:pt x="46532" y="1938"/>
                  <a:pt x="44917" y="3796"/>
                </a:cubicBezTo>
                <a:cubicBezTo>
                  <a:pt x="43582" y="5318"/>
                  <a:pt x="42674" y="7134"/>
                  <a:pt x="41579" y="8817"/>
                </a:cubicBezTo>
                <a:cubicBezTo>
                  <a:pt x="41206" y="9377"/>
                  <a:pt x="40778" y="10085"/>
                  <a:pt x="40204" y="10432"/>
                </a:cubicBezTo>
                <a:cubicBezTo>
                  <a:pt x="40017" y="9564"/>
                  <a:pt x="39697" y="8683"/>
                  <a:pt x="39149" y="8029"/>
                </a:cubicBezTo>
                <a:cubicBezTo>
                  <a:pt x="38860" y="7691"/>
                  <a:pt x="38464" y="7493"/>
                  <a:pt x="38079" y="7493"/>
                </a:cubicBezTo>
                <a:cubicBezTo>
                  <a:pt x="37718" y="7493"/>
                  <a:pt x="37365" y="7668"/>
                  <a:pt x="37120" y="8069"/>
                </a:cubicBezTo>
                <a:cubicBezTo>
                  <a:pt x="36385" y="9297"/>
                  <a:pt x="38094" y="10953"/>
                  <a:pt x="39203" y="11153"/>
                </a:cubicBezTo>
                <a:cubicBezTo>
                  <a:pt x="39303" y="11167"/>
                  <a:pt x="39403" y="11173"/>
                  <a:pt x="39503" y="11173"/>
                </a:cubicBezTo>
                <a:cubicBezTo>
                  <a:pt x="39603" y="11173"/>
                  <a:pt x="39703" y="11167"/>
                  <a:pt x="39804" y="11153"/>
                </a:cubicBezTo>
                <a:lnTo>
                  <a:pt x="39804" y="11153"/>
                </a:lnTo>
                <a:cubicBezTo>
                  <a:pt x="39977" y="12302"/>
                  <a:pt x="39657" y="13463"/>
                  <a:pt x="38922" y="14358"/>
                </a:cubicBezTo>
                <a:cubicBezTo>
                  <a:pt x="38269" y="15183"/>
                  <a:pt x="37407" y="15483"/>
                  <a:pt x="36487" y="15483"/>
                </a:cubicBezTo>
                <a:cubicBezTo>
                  <a:pt x="35130" y="15483"/>
                  <a:pt x="33648" y="14832"/>
                  <a:pt x="32527" y="14251"/>
                </a:cubicBezTo>
                <a:cubicBezTo>
                  <a:pt x="30097" y="12996"/>
                  <a:pt x="27920" y="11313"/>
                  <a:pt x="25664" y="9751"/>
                </a:cubicBezTo>
                <a:cubicBezTo>
                  <a:pt x="24916" y="9231"/>
                  <a:pt x="24141" y="8656"/>
                  <a:pt x="23287" y="8323"/>
                </a:cubicBezTo>
                <a:cubicBezTo>
                  <a:pt x="22507" y="8018"/>
                  <a:pt x="21652" y="7850"/>
                  <a:pt x="20800" y="7850"/>
                </a:cubicBezTo>
                <a:cubicBezTo>
                  <a:pt x="19973" y="7850"/>
                  <a:pt x="19149" y="8008"/>
                  <a:pt x="18400" y="8349"/>
                </a:cubicBezTo>
                <a:cubicBezTo>
                  <a:pt x="17158" y="8950"/>
                  <a:pt x="16184" y="10005"/>
                  <a:pt x="15676" y="11287"/>
                </a:cubicBezTo>
                <a:cubicBezTo>
                  <a:pt x="11417" y="11367"/>
                  <a:pt x="7545" y="13436"/>
                  <a:pt x="4701" y="16561"/>
                </a:cubicBezTo>
                <a:cubicBezTo>
                  <a:pt x="3138" y="18283"/>
                  <a:pt x="1670" y="20366"/>
                  <a:pt x="882" y="22569"/>
                </a:cubicBezTo>
                <a:cubicBezTo>
                  <a:pt x="1" y="25053"/>
                  <a:pt x="335" y="27670"/>
                  <a:pt x="268" y="30247"/>
                </a:cubicBezTo>
                <a:cubicBezTo>
                  <a:pt x="268" y="30317"/>
                  <a:pt x="316" y="30350"/>
                  <a:pt x="369" y="30350"/>
                </a:cubicBezTo>
                <a:cubicBezTo>
                  <a:pt x="426" y="30350"/>
                  <a:pt x="488" y="30310"/>
                  <a:pt x="495" y="30233"/>
                </a:cubicBezTo>
                <a:cubicBezTo>
                  <a:pt x="682" y="27990"/>
                  <a:pt x="495" y="25667"/>
                  <a:pt x="1109" y="23477"/>
                </a:cubicBezTo>
                <a:cubicBezTo>
                  <a:pt x="1683" y="21408"/>
                  <a:pt x="2952" y="19498"/>
                  <a:pt x="4300" y="17856"/>
                </a:cubicBezTo>
                <a:cubicBezTo>
                  <a:pt x="6890" y="14665"/>
                  <a:pt x="10335" y="12422"/>
                  <a:pt x="14474" y="11928"/>
                </a:cubicBezTo>
                <a:cubicBezTo>
                  <a:pt x="14808" y="11888"/>
                  <a:pt x="15142" y="11861"/>
                  <a:pt x="15476" y="11848"/>
                </a:cubicBezTo>
                <a:lnTo>
                  <a:pt x="15476" y="11848"/>
                </a:lnTo>
                <a:cubicBezTo>
                  <a:pt x="15129" y="12996"/>
                  <a:pt x="15249" y="14344"/>
                  <a:pt x="16504" y="14878"/>
                </a:cubicBezTo>
                <a:cubicBezTo>
                  <a:pt x="16730" y="14977"/>
                  <a:pt x="16964" y="15022"/>
                  <a:pt x="17194" y="15022"/>
                </a:cubicBezTo>
                <a:cubicBezTo>
                  <a:pt x="18244" y="15022"/>
                  <a:pt x="19220" y="14079"/>
                  <a:pt x="19001" y="12929"/>
                </a:cubicBezTo>
                <a:cubicBezTo>
                  <a:pt x="18761" y="11634"/>
                  <a:pt x="17372" y="11340"/>
                  <a:pt x="16224" y="11300"/>
                </a:cubicBezTo>
                <a:cubicBezTo>
                  <a:pt x="16290" y="11167"/>
                  <a:pt x="16344" y="11046"/>
                  <a:pt x="16411" y="10926"/>
                </a:cubicBezTo>
                <a:cubicBezTo>
                  <a:pt x="17315" y="9250"/>
                  <a:pt x="18981" y="8358"/>
                  <a:pt x="20820" y="8358"/>
                </a:cubicBezTo>
                <a:cubicBezTo>
                  <a:pt x="21017" y="8358"/>
                  <a:pt x="21217" y="8369"/>
                  <a:pt x="21418" y="8389"/>
                </a:cubicBezTo>
                <a:cubicBezTo>
                  <a:pt x="22659" y="8523"/>
                  <a:pt x="23634" y="9004"/>
                  <a:pt x="24662" y="9671"/>
                </a:cubicBezTo>
                <a:cubicBezTo>
                  <a:pt x="26785" y="11073"/>
                  <a:pt x="28788" y="12662"/>
                  <a:pt x="30991" y="13971"/>
                </a:cubicBezTo>
                <a:cubicBezTo>
                  <a:pt x="32530" y="14898"/>
                  <a:pt x="34501" y="16009"/>
                  <a:pt x="36415" y="16009"/>
                </a:cubicBezTo>
                <a:cubicBezTo>
                  <a:pt x="36760" y="16009"/>
                  <a:pt x="37102" y="15973"/>
                  <a:pt x="37440" y="15893"/>
                </a:cubicBezTo>
                <a:cubicBezTo>
                  <a:pt x="39376" y="15453"/>
                  <a:pt x="40618" y="13209"/>
                  <a:pt x="40364" y="11313"/>
                </a:cubicBezTo>
                <a:cubicBezTo>
                  <a:pt x="40351" y="11207"/>
                  <a:pt x="40324" y="11100"/>
                  <a:pt x="40311" y="10980"/>
                </a:cubicBezTo>
                <a:cubicBezTo>
                  <a:pt x="41486" y="10419"/>
                  <a:pt x="42287" y="8670"/>
                  <a:pt x="42875" y="7708"/>
                </a:cubicBezTo>
                <a:cubicBezTo>
                  <a:pt x="44130" y="5652"/>
                  <a:pt x="45371" y="3649"/>
                  <a:pt x="47414" y="2261"/>
                </a:cubicBezTo>
                <a:cubicBezTo>
                  <a:pt x="48796" y="1316"/>
                  <a:pt x="50558" y="526"/>
                  <a:pt x="52268" y="526"/>
                </a:cubicBezTo>
                <a:cubicBezTo>
                  <a:pt x="53120" y="526"/>
                  <a:pt x="53959" y="722"/>
                  <a:pt x="54731" y="1193"/>
                </a:cubicBezTo>
                <a:cubicBezTo>
                  <a:pt x="54762" y="1214"/>
                  <a:pt x="54792" y="1224"/>
                  <a:pt x="54821" y="1224"/>
                </a:cubicBezTo>
                <a:cubicBezTo>
                  <a:pt x="54973" y="1224"/>
                  <a:pt x="55088" y="973"/>
                  <a:pt x="54932" y="872"/>
                </a:cubicBezTo>
                <a:cubicBezTo>
                  <a:pt x="54071" y="258"/>
                  <a:pt x="53113" y="0"/>
                  <a:pt x="52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3"/>
          <p:cNvSpPr/>
          <p:nvPr/>
        </p:nvSpPr>
        <p:spPr>
          <a:xfrm flipH="1">
            <a:off x="142267" y="4329179"/>
            <a:ext cx="569587" cy="236770"/>
          </a:xfrm>
          <a:custGeom>
            <a:avLst/>
            <a:gdLst/>
            <a:ahLst/>
            <a:cxnLst/>
            <a:rect l="l" t="t" r="r" b="b"/>
            <a:pathLst>
              <a:path w="10544" h="4383" extrusionOk="0">
                <a:moveTo>
                  <a:pt x="5884" y="0"/>
                </a:moveTo>
                <a:cubicBezTo>
                  <a:pt x="5485" y="0"/>
                  <a:pt x="5054" y="34"/>
                  <a:pt x="4590" y="108"/>
                </a:cubicBezTo>
                <a:cubicBezTo>
                  <a:pt x="161" y="815"/>
                  <a:pt x="1" y="4382"/>
                  <a:pt x="4617" y="4382"/>
                </a:cubicBezTo>
                <a:cubicBezTo>
                  <a:pt x="5317" y="4382"/>
                  <a:pt x="6126" y="4300"/>
                  <a:pt x="7047" y="4114"/>
                </a:cubicBezTo>
                <a:cubicBezTo>
                  <a:pt x="10544" y="3410"/>
                  <a:pt x="9878" y="0"/>
                  <a:pt x="58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3"/>
          <p:cNvSpPr/>
          <p:nvPr/>
        </p:nvSpPr>
        <p:spPr>
          <a:xfrm flipH="1">
            <a:off x="702987" y="4393406"/>
            <a:ext cx="154821" cy="154605"/>
          </a:xfrm>
          <a:custGeom>
            <a:avLst/>
            <a:gdLst/>
            <a:ahLst/>
            <a:cxnLst/>
            <a:rect l="l" t="t" r="r" b="b"/>
            <a:pathLst>
              <a:path w="2866" h="2862" extrusionOk="0">
                <a:moveTo>
                  <a:pt x="2191" y="0"/>
                </a:moveTo>
                <a:cubicBezTo>
                  <a:pt x="1762" y="0"/>
                  <a:pt x="1109" y="421"/>
                  <a:pt x="589" y="1296"/>
                </a:cubicBezTo>
                <a:cubicBezTo>
                  <a:pt x="0" y="2288"/>
                  <a:pt x="212" y="2862"/>
                  <a:pt x="712" y="2862"/>
                </a:cubicBezTo>
                <a:cubicBezTo>
                  <a:pt x="1140" y="2862"/>
                  <a:pt x="1782" y="2439"/>
                  <a:pt x="2312" y="1496"/>
                </a:cubicBezTo>
                <a:cubicBezTo>
                  <a:pt x="2866" y="514"/>
                  <a:pt x="2665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3"/>
          <p:cNvSpPr/>
          <p:nvPr/>
        </p:nvSpPr>
        <p:spPr>
          <a:xfrm flipH="1">
            <a:off x="427702" y="4599697"/>
            <a:ext cx="412497" cy="153363"/>
          </a:xfrm>
          <a:custGeom>
            <a:avLst/>
            <a:gdLst/>
            <a:ahLst/>
            <a:cxnLst/>
            <a:rect l="l" t="t" r="r" b="b"/>
            <a:pathLst>
              <a:path w="7636" h="2839" extrusionOk="0">
                <a:moveTo>
                  <a:pt x="3644" y="1"/>
                </a:moveTo>
                <a:cubicBezTo>
                  <a:pt x="3530" y="1"/>
                  <a:pt x="3413" y="5"/>
                  <a:pt x="3294" y="14"/>
                </a:cubicBezTo>
                <a:cubicBezTo>
                  <a:pt x="526" y="215"/>
                  <a:pt x="1" y="2838"/>
                  <a:pt x="2890" y="2838"/>
                </a:cubicBezTo>
                <a:cubicBezTo>
                  <a:pt x="3262" y="2838"/>
                  <a:pt x="3689" y="2795"/>
                  <a:pt x="4176" y="2697"/>
                </a:cubicBezTo>
                <a:cubicBezTo>
                  <a:pt x="7635" y="2008"/>
                  <a:pt x="6139" y="1"/>
                  <a:pt x="36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3"/>
          <p:cNvSpPr/>
          <p:nvPr/>
        </p:nvSpPr>
        <p:spPr>
          <a:xfrm rot="10800000">
            <a:off x="3523974" y="3"/>
            <a:ext cx="2841501" cy="309524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3"/>
          <p:cNvSpPr/>
          <p:nvPr/>
        </p:nvSpPr>
        <p:spPr>
          <a:xfrm rot="10800000">
            <a:off x="8482353" y="2655774"/>
            <a:ext cx="725597" cy="2216001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3"/>
          <p:cNvSpPr/>
          <p:nvPr/>
        </p:nvSpPr>
        <p:spPr>
          <a:xfrm>
            <a:off x="8332825" y="4769150"/>
            <a:ext cx="727300" cy="273000"/>
          </a:xfrm>
          <a:custGeom>
            <a:avLst/>
            <a:gdLst/>
            <a:ahLst/>
            <a:cxnLst/>
            <a:rect l="l" t="t" r="r" b="b"/>
            <a:pathLst>
              <a:path w="29092" h="10920" extrusionOk="0">
                <a:moveTo>
                  <a:pt x="9899" y="0"/>
                </a:moveTo>
                <a:cubicBezTo>
                  <a:pt x="9303" y="0"/>
                  <a:pt x="8707" y="32"/>
                  <a:pt x="8116" y="99"/>
                </a:cubicBezTo>
                <a:cubicBezTo>
                  <a:pt x="2269" y="769"/>
                  <a:pt x="0" y="10919"/>
                  <a:pt x="11186" y="10919"/>
                </a:cubicBezTo>
                <a:cubicBezTo>
                  <a:pt x="12261" y="10919"/>
                  <a:pt x="13460" y="10826"/>
                  <a:pt x="14792" y="10621"/>
                </a:cubicBezTo>
                <a:cubicBezTo>
                  <a:pt x="29092" y="8420"/>
                  <a:pt x="19557" y="0"/>
                  <a:pt x="98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818188" y="2018938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786313" y="2176850"/>
            <a:ext cx="21321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818188" y="2861263"/>
            <a:ext cx="55395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3"/>
          <p:cNvGrpSpPr/>
          <p:nvPr/>
        </p:nvGrpSpPr>
        <p:grpSpPr>
          <a:xfrm flipH="1">
            <a:off x="1462750" y="-565828"/>
            <a:ext cx="1780035" cy="1850605"/>
            <a:chOff x="6020575" y="2836750"/>
            <a:chExt cx="309900" cy="322175"/>
          </a:xfrm>
        </p:grpSpPr>
        <p:sp>
          <p:nvSpPr>
            <p:cNvPr id="69" name="Google Shape;69;p3"/>
            <p:cNvSpPr/>
            <p:nvPr/>
          </p:nvSpPr>
          <p:spPr>
            <a:xfrm>
              <a:off x="6120250" y="2922925"/>
              <a:ext cx="71200" cy="77425"/>
            </a:xfrm>
            <a:custGeom>
              <a:avLst/>
              <a:gdLst/>
              <a:ahLst/>
              <a:cxnLst/>
              <a:rect l="l" t="t" r="r" b="b"/>
              <a:pathLst>
                <a:path w="2848" h="3097" extrusionOk="0">
                  <a:moveTo>
                    <a:pt x="1250" y="0"/>
                  </a:moveTo>
                  <a:cubicBezTo>
                    <a:pt x="1173" y="0"/>
                    <a:pt x="1101" y="30"/>
                    <a:pt x="1035" y="93"/>
                  </a:cubicBezTo>
                  <a:cubicBezTo>
                    <a:pt x="0" y="1072"/>
                    <a:pt x="1301" y="3097"/>
                    <a:pt x="2047" y="3097"/>
                  </a:cubicBezTo>
                  <a:cubicBezTo>
                    <a:pt x="2177" y="3097"/>
                    <a:pt x="2289" y="3036"/>
                    <a:pt x="2370" y="2897"/>
                  </a:cubicBezTo>
                  <a:cubicBezTo>
                    <a:pt x="2848" y="2062"/>
                    <a:pt x="1896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201150" y="2956200"/>
              <a:ext cx="66825" cy="71750"/>
            </a:xfrm>
            <a:custGeom>
              <a:avLst/>
              <a:gdLst/>
              <a:ahLst/>
              <a:cxnLst/>
              <a:rect l="l" t="t" r="r" b="b"/>
              <a:pathLst>
                <a:path w="2673" h="2870" extrusionOk="0">
                  <a:moveTo>
                    <a:pt x="1115" y="0"/>
                  </a:moveTo>
                  <a:cubicBezTo>
                    <a:pt x="970" y="0"/>
                    <a:pt x="828" y="70"/>
                    <a:pt x="697" y="231"/>
                  </a:cubicBezTo>
                  <a:cubicBezTo>
                    <a:pt x="1" y="1087"/>
                    <a:pt x="1118" y="2869"/>
                    <a:pt x="1808" y="2869"/>
                  </a:cubicBezTo>
                  <a:cubicBezTo>
                    <a:pt x="1926" y="2869"/>
                    <a:pt x="2030" y="2818"/>
                    <a:pt x="2112" y="2701"/>
                  </a:cubicBezTo>
                  <a:cubicBezTo>
                    <a:pt x="2672" y="1906"/>
                    <a:pt x="1869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169475" y="3033450"/>
              <a:ext cx="77125" cy="79025"/>
            </a:xfrm>
            <a:custGeom>
              <a:avLst/>
              <a:gdLst/>
              <a:ahLst/>
              <a:cxnLst/>
              <a:rect l="l" t="t" r="r" b="b"/>
              <a:pathLst>
                <a:path w="3085" h="3161" extrusionOk="0">
                  <a:moveTo>
                    <a:pt x="1248" y="0"/>
                  </a:moveTo>
                  <a:cubicBezTo>
                    <a:pt x="1109" y="0"/>
                    <a:pt x="971" y="61"/>
                    <a:pt x="842" y="199"/>
                  </a:cubicBezTo>
                  <a:cubicBezTo>
                    <a:pt x="0" y="1100"/>
                    <a:pt x="1318" y="3160"/>
                    <a:pt x="2128" y="3160"/>
                  </a:cubicBezTo>
                  <a:cubicBezTo>
                    <a:pt x="2230" y="3160"/>
                    <a:pt x="2324" y="3128"/>
                    <a:pt x="2404" y="3056"/>
                  </a:cubicBezTo>
                  <a:cubicBezTo>
                    <a:pt x="3085" y="2445"/>
                    <a:pt x="213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094625" y="2998725"/>
              <a:ext cx="60275" cy="43050"/>
            </a:xfrm>
            <a:custGeom>
              <a:avLst/>
              <a:gdLst/>
              <a:ahLst/>
              <a:cxnLst/>
              <a:rect l="l" t="t" r="r" b="b"/>
              <a:pathLst>
                <a:path w="2411" h="1722" extrusionOk="0">
                  <a:moveTo>
                    <a:pt x="807" y="1"/>
                  </a:moveTo>
                  <a:cubicBezTo>
                    <a:pt x="692" y="1"/>
                    <a:pt x="586" y="41"/>
                    <a:pt x="498" y="132"/>
                  </a:cubicBezTo>
                  <a:cubicBezTo>
                    <a:pt x="1" y="676"/>
                    <a:pt x="1217" y="1721"/>
                    <a:pt x="1820" y="1721"/>
                  </a:cubicBezTo>
                  <a:cubicBezTo>
                    <a:pt x="1913" y="1721"/>
                    <a:pt x="1992" y="1696"/>
                    <a:pt x="2047" y="1641"/>
                  </a:cubicBezTo>
                  <a:cubicBezTo>
                    <a:pt x="2410" y="1289"/>
                    <a:pt x="1460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260575" y="3056025"/>
              <a:ext cx="48000" cy="48700"/>
            </a:xfrm>
            <a:custGeom>
              <a:avLst/>
              <a:gdLst/>
              <a:ahLst/>
              <a:cxnLst/>
              <a:rect l="l" t="t" r="r" b="b"/>
              <a:pathLst>
                <a:path w="1920" h="1948" extrusionOk="0">
                  <a:moveTo>
                    <a:pt x="511" y="1"/>
                  </a:moveTo>
                  <a:cubicBezTo>
                    <a:pt x="444" y="1"/>
                    <a:pt x="384" y="19"/>
                    <a:pt x="336" y="57"/>
                  </a:cubicBezTo>
                  <a:cubicBezTo>
                    <a:pt x="1" y="325"/>
                    <a:pt x="684" y="1948"/>
                    <a:pt x="1206" y="1948"/>
                  </a:cubicBezTo>
                  <a:cubicBezTo>
                    <a:pt x="1308" y="1948"/>
                    <a:pt x="1403" y="1886"/>
                    <a:pt x="1484" y="1739"/>
                  </a:cubicBezTo>
                  <a:cubicBezTo>
                    <a:pt x="1919" y="963"/>
                    <a:pt x="1008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101550" y="3077775"/>
              <a:ext cx="79175" cy="81150"/>
            </a:xfrm>
            <a:custGeom>
              <a:avLst/>
              <a:gdLst/>
              <a:ahLst/>
              <a:cxnLst/>
              <a:rect l="l" t="t" r="r" b="b"/>
              <a:pathLst>
                <a:path w="3167" h="3246" extrusionOk="0">
                  <a:moveTo>
                    <a:pt x="1444" y="1"/>
                  </a:moveTo>
                  <a:cubicBezTo>
                    <a:pt x="1334" y="1"/>
                    <a:pt x="1220" y="30"/>
                    <a:pt x="1102" y="95"/>
                  </a:cubicBezTo>
                  <a:cubicBezTo>
                    <a:pt x="1" y="699"/>
                    <a:pt x="1473" y="3246"/>
                    <a:pt x="2407" y="3246"/>
                  </a:cubicBezTo>
                  <a:cubicBezTo>
                    <a:pt x="2526" y="3246"/>
                    <a:pt x="2636" y="3205"/>
                    <a:pt x="2731" y="3112"/>
                  </a:cubicBezTo>
                  <a:cubicBezTo>
                    <a:pt x="3166" y="2689"/>
                    <a:pt x="2496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060700" y="2898150"/>
              <a:ext cx="54900" cy="63000"/>
            </a:xfrm>
            <a:custGeom>
              <a:avLst/>
              <a:gdLst/>
              <a:ahLst/>
              <a:cxnLst/>
              <a:rect l="l" t="t" r="r" b="b"/>
              <a:pathLst>
                <a:path w="2196" h="2520" extrusionOk="0">
                  <a:moveTo>
                    <a:pt x="985" y="0"/>
                  </a:moveTo>
                  <a:cubicBezTo>
                    <a:pt x="908" y="0"/>
                    <a:pt x="828" y="26"/>
                    <a:pt x="747" y="83"/>
                  </a:cubicBezTo>
                  <a:cubicBezTo>
                    <a:pt x="1" y="613"/>
                    <a:pt x="903" y="2519"/>
                    <a:pt x="1646" y="2519"/>
                  </a:cubicBezTo>
                  <a:cubicBezTo>
                    <a:pt x="1727" y="2519"/>
                    <a:pt x="1807" y="2496"/>
                    <a:pt x="1882" y="2446"/>
                  </a:cubicBezTo>
                  <a:cubicBezTo>
                    <a:pt x="2195" y="2241"/>
                    <a:pt x="1703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170925" y="2876275"/>
              <a:ext cx="48625" cy="47200"/>
            </a:xfrm>
            <a:custGeom>
              <a:avLst/>
              <a:gdLst/>
              <a:ahLst/>
              <a:cxnLst/>
              <a:rect l="l" t="t" r="r" b="b"/>
              <a:pathLst>
                <a:path w="1945" h="1888" extrusionOk="0">
                  <a:moveTo>
                    <a:pt x="908" y="1"/>
                  </a:moveTo>
                  <a:cubicBezTo>
                    <a:pt x="842" y="1"/>
                    <a:pt x="774" y="20"/>
                    <a:pt x="704" y="63"/>
                  </a:cubicBezTo>
                  <a:cubicBezTo>
                    <a:pt x="1" y="498"/>
                    <a:pt x="767" y="1888"/>
                    <a:pt x="1349" y="1888"/>
                  </a:cubicBezTo>
                  <a:cubicBezTo>
                    <a:pt x="1375" y="1888"/>
                    <a:pt x="1400" y="1885"/>
                    <a:pt x="1425" y="1879"/>
                  </a:cubicBezTo>
                  <a:cubicBezTo>
                    <a:pt x="1944" y="1771"/>
                    <a:pt x="1535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42850" y="2909825"/>
              <a:ext cx="46350" cy="40975"/>
            </a:xfrm>
            <a:custGeom>
              <a:avLst/>
              <a:gdLst/>
              <a:ahLst/>
              <a:cxnLst/>
              <a:rect l="l" t="t" r="r" b="b"/>
              <a:pathLst>
                <a:path w="1854" h="1639" extrusionOk="0">
                  <a:moveTo>
                    <a:pt x="735" y="1"/>
                  </a:moveTo>
                  <a:cubicBezTo>
                    <a:pt x="677" y="1"/>
                    <a:pt x="620" y="18"/>
                    <a:pt x="564" y="57"/>
                  </a:cubicBezTo>
                  <a:cubicBezTo>
                    <a:pt x="0" y="441"/>
                    <a:pt x="618" y="1639"/>
                    <a:pt x="1223" y="1639"/>
                  </a:cubicBezTo>
                  <a:cubicBezTo>
                    <a:pt x="1249" y="1639"/>
                    <a:pt x="1274" y="1636"/>
                    <a:pt x="1299" y="1632"/>
                  </a:cubicBezTo>
                  <a:cubicBezTo>
                    <a:pt x="1853" y="1536"/>
                    <a:pt x="1275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271125" y="299570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957" y="0"/>
                  </a:moveTo>
                  <a:cubicBezTo>
                    <a:pt x="876" y="0"/>
                    <a:pt x="794" y="29"/>
                    <a:pt x="715" y="93"/>
                  </a:cubicBezTo>
                  <a:cubicBezTo>
                    <a:pt x="1" y="693"/>
                    <a:pt x="1041" y="2267"/>
                    <a:pt x="1729" y="2267"/>
                  </a:cubicBezTo>
                  <a:cubicBezTo>
                    <a:pt x="1761" y="2267"/>
                    <a:pt x="1793" y="2263"/>
                    <a:pt x="1823" y="2256"/>
                  </a:cubicBezTo>
                  <a:cubicBezTo>
                    <a:pt x="2373" y="2125"/>
                    <a:pt x="1659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062800" y="3042800"/>
              <a:ext cx="40400" cy="42200"/>
            </a:xfrm>
            <a:custGeom>
              <a:avLst/>
              <a:gdLst/>
              <a:ahLst/>
              <a:cxnLst/>
              <a:rect l="l" t="t" r="r" b="b"/>
              <a:pathLst>
                <a:path w="1616" h="1688" extrusionOk="0">
                  <a:moveTo>
                    <a:pt x="659" y="0"/>
                  </a:moveTo>
                  <a:cubicBezTo>
                    <a:pt x="611" y="0"/>
                    <a:pt x="564" y="12"/>
                    <a:pt x="516" y="38"/>
                  </a:cubicBezTo>
                  <a:cubicBezTo>
                    <a:pt x="0" y="321"/>
                    <a:pt x="173" y="1687"/>
                    <a:pt x="775" y="1687"/>
                  </a:cubicBezTo>
                  <a:cubicBezTo>
                    <a:pt x="828" y="1687"/>
                    <a:pt x="884" y="1677"/>
                    <a:pt x="943" y="1654"/>
                  </a:cubicBezTo>
                  <a:cubicBezTo>
                    <a:pt x="1615" y="1397"/>
                    <a:pt x="1169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020575" y="2952800"/>
              <a:ext cx="58675" cy="57250"/>
            </a:xfrm>
            <a:custGeom>
              <a:avLst/>
              <a:gdLst/>
              <a:ahLst/>
              <a:cxnLst/>
              <a:rect l="l" t="t" r="r" b="b"/>
              <a:pathLst>
                <a:path w="2347" h="2290" extrusionOk="0">
                  <a:moveTo>
                    <a:pt x="868" y="0"/>
                  </a:moveTo>
                  <a:cubicBezTo>
                    <a:pt x="815" y="0"/>
                    <a:pt x="762" y="11"/>
                    <a:pt x="709" y="33"/>
                  </a:cubicBezTo>
                  <a:cubicBezTo>
                    <a:pt x="0" y="327"/>
                    <a:pt x="881" y="2289"/>
                    <a:pt x="1681" y="2289"/>
                  </a:cubicBezTo>
                  <a:cubicBezTo>
                    <a:pt x="1754" y="2289"/>
                    <a:pt x="1827" y="2272"/>
                    <a:pt x="1898" y="2237"/>
                  </a:cubicBezTo>
                  <a:cubicBezTo>
                    <a:pt x="2346" y="2012"/>
                    <a:pt x="1598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098000" y="2836750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1018" y="0"/>
                  </a:moveTo>
                  <a:cubicBezTo>
                    <a:pt x="945" y="0"/>
                    <a:pt x="868" y="22"/>
                    <a:pt x="790" y="69"/>
                  </a:cubicBezTo>
                  <a:cubicBezTo>
                    <a:pt x="0" y="558"/>
                    <a:pt x="800" y="2213"/>
                    <a:pt x="1553" y="2213"/>
                  </a:cubicBezTo>
                  <a:cubicBezTo>
                    <a:pt x="1602" y="2213"/>
                    <a:pt x="1650" y="2207"/>
                    <a:pt x="1698" y="2192"/>
                  </a:cubicBezTo>
                  <a:cubicBezTo>
                    <a:pt x="2207" y="2047"/>
                    <a:pt x="1738" y="0"/>
                    <a:pt x="1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/>
          <p:nvPr/>
        </p:nvSpPr>
        <p:spPr>
          <a:xfrm rot="10800000">
            <a:off x="5953416" y="-53627"/>
            <a:ext cx="3285379" cy="1904152"/>
          </a:xfrm>
          <a:custGeom>
            <a:avLst/>
            <a:gdLst/>
            <a:ahLst/>
            <a:cxnLst/>
            <a:rect l="l" t="t" r="r" b="b"/>
            <a:pathLst>
              <a:path w="40325" h="23371" extrusionOk="0">
                <a:moveTo>
                  <a:pt x="7637" y="1"/>
                </a:moveTo>
                <a:cubicBezTo>
                  <a:pt x="5234" y="1"/>
                  <a:pt x="2550" y="1311"/>
                  <a:pt x="1" y="4811"/>
                </a:cubicBezTo>
                <a:lnTo>
                  <a:pt x="1" y="23371"/>
                </a:lnTo>
                <a:lnTo>
                  <a:pt x="40324" y="23371"/>
                </a:lnTo>
                <a:cubicBezTo>
                  <a:pt x="40324" y="23371"/>
                  <a:pt x="40324" y="18083"/>
                  <a:pt x="30617" y="15880"/>
                </a:cubicBezTo>
                <a:cubicBezTo>
                  <a:pt x="24075" y="14398"/>
                  <a:pt x="16558" y="11260"/>
                  <a:pt x="15262" y="6267"/>
                </a:cubicBezTo>
                <a:cubicBezTo>
                  <a:pt x="14480" y="3218"/>
                  <a:pt x="11404" y="1"/>
                  <a:pt x="76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8252845" y="479595"/>
            <a:ext cx="445003" cy="565599"/>
          </a:xfrm>
          <a:custGeom>
            <a:avLst/>
            <a:gdLst/>
            <a:ahLst/>
            <a:cxnLst/>
            <a:rect l="l" t="t" r="r" b="b"/>
            <a:pathLst>
              <a:path w="5462" h="6942" extrusionOk="0">
                <a:moveTo>
                  <a:pt x="3565" y="0"/>
                </a:moveTo>
                <a:cubicBezTo>
                  <a:pt x="2779" y="0"/>
                  <a:pt x="1800" y="834"/>
                  <a:pt x="1012" y="2977"/>
                </a:cubicBezTo>
                <a:cubicBezTo>
                  <a:pt x="0" y="5710"/>
                  <a:pt x="517" y="6941"/>
                  <a:pt x="1492" y="6941"/>
                </a:cubicBezTo>
                <a:cubicBezTo>
                  <a:pt x="2408" y="6941"/>
                  <a:pt x="3729" y="5853"/>
                  <a:pt x="4563" y="3899"/>
                </a:cubicBezTo>
                <a:cubicBezTo>
                  <a:pt x="5462" y="1807"/>
                  <a:pt x="4722" y="0"/>
                  <a:pt x="35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8618818" y="782761"/>
            <a:ext cx="286376" cy="315716"/>
          </a:xfrm>
          <a:custGeom>
            <a:avLst/>
            <a:gdLst/>
            <a:ahLst/>
            <a:cxnLst/>
            <a:rect l="l" t="t" r="r" b="b"/>
            <a:pathLst>
              <a:path w="3515" h="3875" extrusionOk="0">
                <a:moveTo>
                  <a:pt x="2339" y="0"/>
                </a:moveTo>
                <a:cubicBezTo>
                  <a:pt x="1843" y="0"/>
                  <a:pt x="1209" y="458"/>
                  <a:pt x="713" y="1535"/>
                </a:cubicBezTo>
                <a:cubicBezTo>
                  <a:pt x="0" y="3083"/>
                  <a:pt x="382" y="3874"/>
                  <a:pt x="1052" y="3874"/>
                </a:cubicBezTo>
                <a:cubicBezTo>
                  <a:pt x="1549" y="3874"/>
                  <a:pt x="2205" y="3438"/>
                  <a:pt x="2689" y="2550"/>
                </a:cubicBezTo>
                <a:cubicBezTo>
                  <a:pt x="3515" y="1034"/>
                  <a:pt x="3084" y="0"/>
                  <a:pt x="23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10800000">
            <a:off x="8764247" y="458342"/>
            <a:ext cx="137526" cy="226012"/>
          </a:xfrm>
          <a:custGeom>
            <a:avLst/>
            <a:gdLst/>
            <a:ahLst/>
            <a:cxnLst/>
            <a:rect l="l" t="t" r="r" b="b"/>
            <a:pathLst>
              <a:path w="1688" h="2774" extrusionOk="0">
                <a:moveTo>
                  <a:pt x="1024" y="1"/>
                </a:moveTo>
                <a:cubicBezTo>
                  <a:pt x="552" y="1"/>
                  <a:pt x="1" y="595"/>
                  <a:pt x="177" y="1566"/>
                </a:cubicBezTo>
                <a:cubicBezTo>
                  <a:pt x="314" y="2358"/>
                  <a:pt x="596" y="2774"/>
                  <a:pt x="878" y="2774"/>
                </a:cubicBezTo>
                <a:cubicBezTo>
                  <a:pt x="1199" y="2774"/>
                  <a:pt x="1519" y="2231"/>
                  <a:pt x="1619" y="1085"/>
                </a:cubicBezTo>
                <a:cubicBezTo>
                  <a:pt x="1687" y="332"/>
                  <a:pt x="1378" y="1"/>
                  <a:pt x="10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flipH="1">
            <a:off x="6784980" y="310799"/>
            <a:ext cx="1082197" cy="734392"/>
            <a:chOff x="1203668" y="337749"/>
            <a:chExt cx="1082197" cy="734392"/>
          </a:xfrm>
        </p:grpSpPr>
        <p:sp>
          <p:nvSpPr>
            <p:cNvPr id="87" name="Google Shape;87;p3"/>
            <p:cNvSpPr/>
            <p:nvPr/>
          </p:nvSpPr>
          <p:spPr>
            <a:xfrm rot="10800000" flipH="1">
              <a:off x="1414437" y="882308"/>
              <a:ext cx="186083" cy="84653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10800000" flipH="1">
              <a:off x="1631235" y="1025456"/>
              <a:ext cx="165145" cy="4668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10800000" flipH="1">
              <a:off x="1669038" y="892819"/>
              <a:ext cx="177366" cy="50433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10800000" flipH="1">
              <a:off x="1886569" y="988548"/>
              <a:ext cx="170848" cy="6216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 flipH="1">
              <a:off x="1963805" y="859415"/>
              <a:ext cx="194882" cy="53936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 flipH="1">
              <a:off x="1805015" y="766618"/>
              <a:ext cx="150154" cy="54344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 flipH="1">
              <a:off x="1505849" y="734030"/>
              <a:ext cx="165389" cy="55322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 flipH="1">
              <a:off x="1634086" y="605140"/>
              <a:ext cx="168811" cy="6241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10800000" flipH="1">
              <a:off x="1942052" y="668770"/>
              <a:ext cx="155612" cy="5247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10800000" flipH="1">
              <a:off x="1900990" y="540208"/>
              <a:ext cx="169544" cy="48722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 flipH="1">
              <a:off x="1637671" y="492383"/>
              <a:ext cx="155531" cy="71046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 flipH="1">
              <a:off x="1342660" y="589661"/>
              <a:ext cx="157812" cy="67298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 flipH="1">
              <a:off x="1203668" y="749183"/>
              <a:ext cx="172803" cy="59477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 flipH="1">
              <a:off x="1357895" y="429894"/>
              <a:ext cx="156753" cy="61269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 flipH="1">
              <a:off x="1615674" y="337749"/>
              <a:ext cx="176306" cy="61188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10800000" flipH="1">
              <a:off x="1867504" y="393313"/>
              <a:ext cx="169300" cy="59558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10800000" flipH="1">
              <a:off x="2147688" y="520329"/>
              <a:ext cx="138177" cy="46767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138276" y="4728562"/>
            <a:ext cx="4167477" cy="4540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1513574" y="3931569"/>
            <a:ext cx="1166556" cy="1123543"/>
            <a:chOff x="2560800" y="4304955"/>
            <a:chExt cx="961394" cy="925946"/>
          </a:xfrm>
        </p:grpSpPr>
        <p:sp>
          <p:nvSpPr>
            <p:cNvPr id="106" name="Google Shape;106;p3"/>
            <p:cNvSpPr/>
            <p:nvPr/>
          </p:nvSpPr>
          <p:spPr>
            <a:xfrm rot="-3122830">
              <a:off x="2672015" y="4699763"/>
              <a:ext cx="101891" cy="188206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-3122830">
              <a:off x="2613090" y="4564633"/>
              <a:ext cx="104292" cy="183549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-3122830">
              <a:off x="2806822" y="4535730"/>
              <a:ext cx="60334" cy="131221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-3122830">
              <a:off x="2775098" y="4405378"/>
              <a:ext cx="67248" cy="12714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-3122830">
              <a:off x="2859492" y="4469339"/>
              <a:ext cx="1892" cy="4949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3122830">
              <a:off x="2895780" y="4683985"/>
              <a:ext cx="72488" cy="149925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-3122830">
              <a:off x="2715509" y="4912133"/>
              <a:ext cx="72925" cy="144321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-3122830">
              <a:off x="2859737" y="5003290"/>
              <a:ext cx="112807" cy="204436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-3122830">
              <a:off x="2895023" y="4842464"/>
              <a:ext cx="98252" cy="15203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-3122830">
              <a:off x="3085058" y="4766210"/>
              <a:ext cx="88208" cy="139226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-3122830">
              <a:off x="3073315" y="4641680"/>
              <a:ext cx="75108" cy="128819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-3122830">
              <a:off x="3016813" y="4489329"/>
              <a:ext cx="68048" cy="148542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-3122830">
              <a:off x="2981579" y="4311513"/>
              <a:ext cx="98397" cy="167464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-3122830">
              <a:off x="3221661" y="4435529"/>
              <a:ext cx="87335" cy="159604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-3122830">
              <a:off x="3295104" y="4597997"/>
              <a:ext cx="94322" cy="135587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-3122830">
              <a:off x="3312626" y="4741792"/>
              <a:ext cx="68703" cy="131876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-3122830">
              <a:off x="3164478" y="4923143"/>
              <a:ext cx="93375" cy="154583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-3122830">
              <a:off x="3173712" y="5057123"/>
              <a:ext cx="96287" cy="168192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-3122830">
              <a:off x="3398033" y="4865313"/>
              <a:ext cx="78747" cy="153636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3"/>
          <p:cNvSpPr/>
          <p:nvPr/>
        </p:nvSpPr>
        <p:spPr>
          <a:xfrm>
            <a:off x="5741600" y="4241650"/>
            <a:ext cx="3709030" cy="940940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5266215" y="4103252"/>
            <a:ext cx="4428718" cy="1123518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1422969" y="2485188"/>
            <a:ext cx="2852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2"/>
          </p:nvPr>
        </p:nvSpPr>
        <p:spPr>
          <a:xfrm>
            <a:off x="1422937" y="2798213"/>
            <a:ext cx="28527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3"/>
          </p:nvPr>
        </p:nvSpPr>
        <p:spPr>
          <a:xfrm>
            <a:off x="4868382" y="2485188"/>
            <a:ext cx="2852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3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owlby One SC"/>
              <a:buNone/>
              <a:defRPr sz="2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4"/>
          </p:nvPr>
        </p:nvSpPr>
        <p:spPr>
          <a:xfrm>
            <a:off x="4868350" y="2798213"/>
            <a:ext cx="28527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5"/>
          <p:cNvSpPr/>
          <p:nvPr/>
        </p:nvSpPr>
        <p:spPr>
          <a:xfrm flipH="1">
            <a:off x="3670781" y="4742100"/>
            <a:ext cx="3975844" cy="433098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 rot="5400000">
            <a:off x="-833110" y="3619258"/>
            <a:ext cx="2133918" cy="541352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 rot="-9548236">
            <a:off x="4786579" y="4289792"/>
            <a:ext cx="769374" cy="741006"/>
            <a:chOff x="2560800" y="4304955"/>
            <a:chExt cx="961394" cy="925946"/>
          </a:xfrm>
        </p:grpSpPr>
        <p:sp>
          <p:nvSpPr>
            <p:cNvPr id="145" name="Google Shape;145;p5"/>
            <p:cNvSpPr/>
            <p:nvPr/>
          </p:nvSpPr>
          <p:spPr>
            <a:xfrm rot="-3122830">
              <a:off x="2672015" y="4699763"/>
              <a:ext cx="101891" cy="188206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3122830">
              <a:off x="2613090" y="4564633"/>
              <a:ext cx="104292" cy="183549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 rot="-3122830">
              <a:off x="2806822" y="4535730"/>
              <a:ext cx="60334" cy="131221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 rot="-3122830">
              <a:off x="2775098" y="4405378"/>
              <a:ext cx="67248" cy="12714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-3122830">
              <a:off x="2859492" y="4469339"/>
              <a:ext cx="1892" cy="4949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3122830">
              <a:off x="2895780" y="4683985"/>
              <a:ext cx="72488" cy="149925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-3122830">
              <a:off x="2715509" y="4912133"/>
              <a:ext cx="72925" cy="144321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rot="-3122830">
              <a:off x="2859737" y="5003290"/>
              <a:ext cx="112807" cy="204436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 rot="-3122830">
              <a:off x="2895023" y="4842464"/>
              <a:ext cx="98252" cy="15203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 rot="-3122830">
              <a:off x="3085058" y="4766210"/>
              <a:ext cx="88208" cy="139226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rot="-3122830">
              <a:off x="3073315" y="4641680"/>
              <a:ext cx="75108" cy="128819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-3122830">
              <a:off x="3016813" y="4489329"/>
              <a:ext cx="68048" cy="148542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3122830">
              <a:off x="2981579" y="4311513"/>
              <a:ext cx="98397" cy="167464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-3122830">
              <a:off x="3221661" y="4435529"/>
              <a:ext cx="87335" cy="159604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-3122830">
              <a:off x="3295104" y="4597997"/>
              <a:ext cx="94322" cy="135587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3122830">
              <a:off x="3312626" y="4741792"/>
              <a:ext cx="68703" cy="131876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-3122830">
              <a:off x="3164478" y="4923143"/>
              <a:ext cx="93375" cy="154583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-3122830">
              <a:off x="3173712" y="5057123"/>
              <a:ext cx="96287" cy="168192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-3122830">
              <a:off x="3398033" y="4865313"/>
              <a:ext cx="78747" cy="153636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5"/>
          <p:cNvSpPr/>
          <p:nvPr/>
        </p:nvSpPr>
        <p:spPr>
          <a:xfrm rot="-5400000" flipH="1">
            <a:off x="7218590" y="515586"/>
            <a:ext cx="2498235" cy="1447892"/>
          </a:xfrm>
          <a:custGeom>
            <a:avLst/>
            <a:gdLst/>
            <a:ahLst/>
            <a:cxnLst/>
            <a:rect l="l" t="t" r="r" b="b"/>
            <a:pathLst>
              <a:path w="40325" h="23371" extrusionOk="0">
                <a:moveTo>
                  <a:pt x="7637" y="1"/>
                </a:moveTo>
                <a:cubicBezTo>
                  <a:pt x="5234" y="1"/>
                  <a:pt x="2550" y="1311"/>
                  <a:pt x="1" y="4811"/>
                </a:cubicBezTo>
                <a:lnTo>
                  <a:pt x="1" y="23371"/>
                </a:lnTo>
                <a:lnTo>
                  <a:pt x="40324" y="23371"/>
                </a:lnTo>
                <a:cubicBezTo>
                  <a:pt x="40324" y="23371"/>
                  <a:pt x="40324" y="18083"/>
                  <a:pt x="30617" y="15880"/>
                </a:cubicBezTo>
                <a:cubicBezTo>
                  <a:pt x="24075" y="14398"/>
                  <a:pt x="16558" y="11260"/>
                  <a:pt x="15262" y="6267"/>
                </a:cubicBezTo>
                <a:cubicBezTo>
                  <a:pt x="14480" y="3218"/>
                  <a:pt x="11404" y="1"/>
                  <a:pt x="7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 rot="-5400000">
            <a:off x="8168851" y="667685"/>
            <a:ext cx="797711" cy="541358"/>
            <a:chOff x="4605400" y="3668375"/>
            <a:chExt cx="332075" cy="225350"/>
          </a:xfrm>
        </p:grpSpPr>
        <p:sp>
          <p:nvSpPr>
            <p:cNvPr id="166" name="Google Shape;166;p5"/>
            <p:cNvSpPr/>
            <p:nvPr/>
          </p:nvSpPr>
          <p:spPr>
            <a:xfrm flipH="1">
              <a:off x="4815700" y="3700650"/>
              <a:ext cx="57100" cy="25975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flipH="1">
              <a:off x="4755600" y="3668375"/>
              <a:ext cx="50675" cy="1432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flipH="1">
              <a:off x="4740250" y="3707925"/>
              <a:ext cx="54425" cy="15475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flipH="1">
              <a:off x="4675500" y="3674950"/>
              <a:ext cx="52425" cy="1907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flipH="1">
              <a:off x="4644425" y="3717100"/>
              <a:ext cx="59800" cy="16550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 flipH="1">
              <a:off x="4706875" y="3745450"/>
              <a:ext cx="46075" cy="16675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flipH="1">
              <a:off x="4794000" y="3755150"/>
              <a:ext cx="50750" cy="16975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flipH="1">
              <a:off x="4753600" y="3792525"/>
              <a:ext cx="51800" cy="1915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flipH="1">
              <a:off x="4663150" y="3776050"/>
              <a:ext cx="47750" cy="1610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flipH="1">
              <a:off x="4671475" y="3816650"/>
              <a:ext cx="52025" cy="14950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flipH="1">
              <a:off x="4756575" y="3824475"/>
              <a:ext cx="47725" cy="21800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flipH="1">
              <a:off x="4846400" y="3795775"/>
              <a:ext cx="48425" cy="20650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flipH="1">
              <a:off x="4884450" y="3749225"/>
              <a:ext cx="53025" cy="18250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 flipH="1">
              <a:off x="4842050" y="3846650"/>
              <a:ext cx="48100" cy="18800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 flipH="1">
              <a:off x="4756950" y="3874950"/>
              <a:ext cx="54100" cy="18775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flipH="1">
              <a:off x="4681825" y="3858400"/>
              <a:ext cx="51950" cy="18275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 flipH="1">
              <a:off x="4605400" y="3823350"/>
              <a:ext cx="42400" cy="14350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5"/>
          <p:cNvSpPr/>
          <p:nvPr/>
        </p:nvSpPr>
        <p:spPr>
          <a:xfrm rot="5400000">
            <a:off x="6996376" y="312003"/>
            <a:ext cx="2796249" cy="2046622"/>
          </a:xfrm>
          <a:custGeom>
            <a:avLst/>
            <a:gdLst/>
            <a:ahLst/>
            <a:cxnLst/>
            <a:rect l="l" t="t" r="r" b="b"/>
            <a:pathLst>
              <a:path w="60015" h="43926" extrusionOk="0">
                <a:moveTo>
                  <a:pt x="28085" y="26255"/>
                </a:moveTo>
                <a:cubicBezTo>
                  <a:pt x="28410" y="26255"/>
                  <a:pt x="28731" y="26401"/>
                  <a:pt x="29010" y="26760"/>
                </a:cubicBezTo>
                <a:cubicBezTo>
                  <a:pt x="29745" y="27682"/>
                  <a:pt x="29638" y="29230"/>
                  <a:pt x="29545" y="30339"/>
                </a:cubicBezTo>
                <a:cubicBezTo>
                  <a:pt x="29478" y="31113"/>
                  <a:pt x="29304" y="31874"/>
                  <a:pt x="29024" y="32609"/>
                </a:cubicBezTo>
                <a:cubicBezTo>
                  <a:pt x="28912" y="32628"/>
                  <a:pt x="28800" y="32638"/>
                  <a:pt x="28689" y="32638"/>
                </a:cubicBezTo>
                <a:cubicBezTo>
                  <a:pt x="28201" y="32638"/>
                  <a:pt x="27727" y="32452"/>
                  <a:pt x="27368" y="32115"/>
                </a:cubicBezTo>
                <a:lnTo>
                  <a:pt x="27355" y="32115"/>
                </a:lnTo>
                <a:cubicBezTo>
                  <a:pt x="26300" y="31207"/>
                  <a:pt x="25873" y="29471"/>
                  <a:pt x="26153" y="28136"/>
                </a:cubicBezTo>
                <a:cubicBezTo>
                  <a:pt x="26318" y="27309"/>
                  <a:pt x="27214" y="26255"/>
                  <a:pt x="28085" y="26255"/>
                </a:cubicBezTo>
                <a:close/>
                <a:moveTo>
                  <a:pt x="58486" y="0"/>
                </a:moveTo>
                <a:cubicBezTo>
                  <a:pt x="58354" y="0"/>
                  <a:pt x="58228" y="116"/>
                  <a:pt x="58305" y="270"/>
                </a:cubicBezTo>
                <a:cubicBezTo>
                  <a:pt x="59427" y="2593"/>
                  <a:pt x="59453" y="5183"/>
                  <a:pt x="59173" y="7694"/>
                </a:cubicBezTo>
                <a:cubicBezTo>
                  <a:pt x="58946" y="9883"/>
                  <a:pt x="58652" y="12126"/>
                  <a:pt x="58145" y="14263"/>
                </a:cubicBezTo>
                <a:cubicBezTo>
                  <a:pt x="57611" y="16519"/>
                  <a:pt x="56703" y="18629"/>
                  <a:pt x="54994" y="20245"/>
                </a:cubicBezTo>
                <a:cubicBezTo>
                  <a:pt x="53392" y="21753"/>
                  <a:pt x="51242" y="22982"/>
                  <a:pt x="49025" y="23249"/>
                </a:cubicBezTo>
                <a:cubicBezTo>
                  <a:pt x="48763" y="23279"/>
                  <a:pt x="48504" y="23293"/>
                  <a:pt x="48247" y="23293"/>
                </a:cubicBezTo>
                <a:cubicBezTo>
                  <a:pt x="44819" y="23293"/>
                  <a:pt x="41808" y="20769"/>
                  <a:pt x="38395" y="20769"/>
                </a:cubicBezTo>
                <a:cubicBezTo>
                  <a:pt x="38036" y="20769"/>
                  <a:pt x="37672" y="20797"/>
                  <a:pt x="37302" y="20859"/>
                </a:cubicBezTo>
                <a:cubicBezTo>
                  <a:pt x="34124" y="21393"/>
                  <a:pt x="33510" y="24437"/>
                  <a:pt x="32762" y="27081"/>
                </a:cubicBezTo>
                <a:cubicBezTo>
                  <a:pt x="32362" y="28469"/>
                  <a:pt x="31881" y="29885"/>
                  <a:pt x="31080" y="31086"/>
                </a:cubicBezTo>
                <a:cubicBezTo>
                  <a:pt x="30706" y="31647"/>
                  <a:pt x="30199" y="32115"/>
                  <a:pt x="29598" y="32422"/>
                </a:cubicBezTo>
                <a:cubicBezTo>
                  <a:pt x="30159" y="30819"/>
                  <a:pt x="30346" y="29097"/>
                  <a:pt x="29865" y="27428"/>
                </a:cubicBezTo>
                <a:cubicBezTo>
                  <a:pt x="29600" y="26505"/>
                  <a:pt x="28996" y="25812"/>
                  <a:pt x="28079" y="25812"/>
                </a:cubicBezTo>
                <a:cubicBezTo>
                  <a:pt x="27935" y="25812"/>
                  <a:pt x="27782" y="25829"/>
                  <a:pt x="27622" y="25866"/>
                </a:cubicBezTo>
                <a:cubicBezTo>
                  <a:pt x="26287" y="26173"/>
                  <a:pt x="25646" y="27441"/>
                  <a:pt x="25592" y="28723"/>
                </a:cubicBezTo>
                <a:cubicBezTo>
                  <a:pt x="25539" y="30085"/>
                  <a:pt x="26033" y="31687"/>
                  <a:pt x="27128" y="32568"/>
                </a:cubicBezTo>
                <a:cubicBezTo>
                  <a:pt x="27593" y="32931"/>
                  <a:pt x="28172" y="33130"/>
                  <a:pt x="28754" y="33130"/>
                </a:cubicBezTo>
                <a:cubicBezTo>
                  <a:pt x="28773" y="33130"/>
                  <a:pt x="28791" y="33130"/>
                  <a:pt x="28810" y="33129"/>
                </a:cubicBezTo>
                <a:lnTo>
                  <a:pt x="28810" y="33129"/>
                </a:lnTo>
                <a:cubicBezTo>
                  <a:pt x="28650" y="33490"/>
                  <a:pt x="28476" y="33837"/>
                  <a:pt x="28276" y="34184"/>
                </a:cubicBezTo>
                <a:cubicBezTo>
                  <a:pt x="26393" y="37455"/>
                  <a:pt x="23322" y="40046"/>
                  <a:pt x="19944" y="41701"/>
                </a:cubicBezTo>
                <a:cubicBezTo>
                  <a:pt x="17695" y="42795"/>
                  <a:pt x="15259" y="43449"/>
                  <a:pt x="12828" y="43449"/>
                </a:cubicBezTo>
                <a:cubicBezTo>
                  <a:pt x="11102" y="43449"/>
                  <a:pt x="9379" y="43119"/>
                  <a:pt x="7727" y="42382"/>
                </a:cubicBezTo>
                <a:cubicBezTo>
                  <a:pt x="5738" y="41488"/>
                  <a:pt x="4162" y="40059"/>
                  <a:pt x="2880" y="38310"/>
                </a:cubicBezTo>
                <a:cubicBezTo>
                  <a:pt x="2092" y="37242"/>
                  <a:pt x="1438" y="36147"/>
                  <a:pt x="1078" y="34852"/>
                </a:cubicBezTo>
                <a:cubicBezTo>
                  <a:pt x="757" y="33677"/>
                  <a:pt x="597" y="32462"/>
                  <a:pt x="76" y="31340"/>
                </a:cubicBezTo>
                <a:cubicBezTo>
                  <a:pt x="67" y="31326"/>
                  <a:pt x="54" y="31320"/>
                  <a:pt x="43" y="31320"/>
                </a:cubicBezTo>
                <a:cubicBezTo>
                  <a:pt x="20" y="31320"/>
                  <a:pt x="1" y="31341"/>
                  <a:pt x="10" y="31367"/>
                </a:cubicBezTo>
                <a:cubicBezTo>
                  <a:pt x="464" y="32595"/>
                  <a:pt x="517" y="33917"/>
                  <a:pt x="837" y="35185"/>
                </a:cubicBezTo>
                <a:cubicBezTo>
                  <a:pt x="1144" y="36360"/>
                  <a:pt x="1745" y="37349"/>
                  <a:pt x="2426" y="38337"/>
                </a:cubicBezTo>
                <a:cubicBezTo>
                  <a:pt x="3535" y="39939"/>
                  <a:pt x="4896" y="41368"/>
                  <a:pt x="6619" y="42329"/>
                </a:cubicBezTo>
                <a:cubicBezTo>
                  <a:pt x="8593" y="43426"/>
                  <a:pt x="10732" y="43926"/>
                  <a:pt x="12892" y="43926"/>
                </a:cubicBezTo>
                <a:cubicBezTo>
                  <a:pt x="14676" y="43926"/>
                  <a:pt x="16475" y="43585"/>
                  <a:pt x="18209" y="42956"/>
                </a:cubicBezTo>
                <a:cubicBezTo>
                  <a:pt x="22027" y="41568"/>
                  <a:pt x="25566" y="38977"/>
                  <a:pt x="27929" y="35626"/>
                </a:cubicBezTo>
                <a:cubicBezTo>
                  <a:pt x="28503" y="34825"/>
                  <a:pt x="28984" y="33957"/>
                  <a:pt x="29358" y="33049"/>
                </a:cubicBezTo>
                <a:cubicBezTo>
                  <a:pt x="29772" y="32956"/>
                  <a:pt x="30145" y="32769"/>
                  <a:pt x="30479" y="32502"/>
                </a:cubicBezTo>
                <a:cubicBezTo>
                  <a:pt x="33043" y="30432"/>
                  <a:pt x="33003" y="26613"/>
                  <a:pt x="34285" y="23836"/>
                </a:cubicBezTo>
                <a:cubicBezTo>
                  <a:pt x="35163" y="21922"/>
                  <a:pt x="36555" y="21290"/>
                  <a:pt x="38142" y="21290"/>
                </a:cubicBezTo>
                <a:cubicBezTo>
                  <a:pt x="40730" y="21290"/>
                  <a:pt x="43837" y="22970"/>
                  <a:pt x="46088" y="23516"/>
                </a:cubicBezTo>
                <a:cubicBezTo>
                  <a:pt x="46739" y="23675"/>
                  <a:pt x="47400" y="23750"/>
                  <a:pt x="48060" y="23750"/>
                </a:cubicBezTo>
                <a:cubicBezTo>
                  <a:pt x="51778" y="23750"/>
                  <a:pt x="55482" y="21366"/>
                  <a:pt x="57250" y="18135"/>
                </a:cubicBezTo>
                <a:cubicBezTo>
                  <a:pt x="58465" y="15932"/>
                  <a:pt x="58879" y="13395"/>
                  <a:pt x="59226" y="10938"/>
                </a:cubicBezTo>
                <a:cubicBezTo>
                  <a:pt x="59587" y="8508"/>
                  <a:pt x="60014" y="6025"/>
                  <a:pt x="59734" y="3581"/>
                </a:cubicBezTo>
                <a:cubicBezTo>
                  <a:pt x="59600" y="2366"/>
                  <a:pt x="59253" y="1191"/>
                  <a:pt x="58679" y="123"/>
                </a:cubicBezTo>
                <a:cubicBezTo>
                  <a:pt x="58636" y="37"/>
                  <a:pt x="58560" y="0"/>
                  <a:pt x="58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5"/>
          <p:cNvGrpSpPr/>
          <p:nvPr/>
        </p:nvGrpSpPr>
        <p:grpSpPr>
          <a:xfrm>
            <a:off x="269177" y="4047653"/>
            <a:ext cx="970762" cy="1009213"/>
            <a:chOff x="6020575" y="2836750"/>
            <a:chExt cx="309900" cy="322175"/>
          </a:xfrm>
        </p:grpSpPr>
        <p:sp>
          <p:nvSpPr>
            <p:cNvPr id="185" name="Google Shape;185;p5"/>
            <p:cNvSpPr/>
            <p:nvPr/>
          </p:nvSpPr>
          <p:spPr>
            <a:xfrm>
              <a:off x="6120250" y="2922925"/>
              <a:ext cx="71200" cy="77425"/>
            </a:xfrm>
            <a:custGeom>
              <a:avLst/>
              <a:gdLst/>
              <a:ahLst/>
              <a:cxnLst/>
              <a:rect l="l" t="t" r="r" b="b"/>
              <a:pathLst>
                <a:path w="2848" h="3097" extrusionOk="0">
                  <a:moveTo>
                    <a:pt x="1250" y="0"/>
                  </a:moveTo>
                  <a:cubicBezTo>
                    <a:pt x="1173" y="0"/>
                    <a:pt x="1101" y="30"/>
                    <a:pt x="1035" y="93"/>
                  </a:cubicBezTo>
                  <a:cubicBezTo>
                    <a:pt x="0" y="1072"/>
                    <a:pt x="1301" y="3097"/>
                    <a:pt x="2047" y="3097"/>
                  </a:cubicBezTo>
                  <a:cubicBezTo>
                    <a:pt x="2177" y="3097"/>
                    <a:pt x="2289" y="3036"/>
                    <a:pt x="2370" y="2897"/>
                  </a:cubicBezTo>
                  <a:cubicBezTo>
                    <a:pt x="2848" y="2062"/>
                    <a:pt x="1896" y="0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201150" y="2956200"/>
              <a:ext cx="66825" cy="71750"/>
            </a:xfrm>
            <a:custGeom>
              <a:avLst/>
              <a:gdLst/>
              <a:ahLst/>
              <a:cxnLst/>
              <a:rect l="l" t="t" r="r" b="b"/>
              <a:pathLst>
                <a:path w="2673" h="2870" extrusionOk="0">
                  <a:moveTo>
                    <a:pt x="1115" y="0"/>
                  </a:moveTo>
                  <a:cubicBezTo>
                    <a:pt x="970" y="0"/>
                    <a:pt x="828" y="70"/>
                    <a:pt x="697" y="231"/>
                  </a:cubicBezTo>
                  <a:cubicBezTo>
                    <a:pt x="1" y="1087"/>
                    <a:pt x="1118" y="2869"/>
                    <a:pt x="1808" y="2869"/>
                  </a:cubicBezTo>
                  <a:cubicBezTo>
                    <a:pt x="1926" y="2869"/>
                    <a:pt x="2030" y="2818"/>
                    <a:pt x="2112" y="2701"/>
                  </a:cubicBezTo>
                  <a:cubicBezTo>
                    <a:pt x="2672" y="1906"/>
                    <a:pt x="1869" y="0"/>
                    <a:pt x="1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169475" y="3033450"/>
              <a:ext cx="77125" cy="79025"/>
            </a:xfrm>
            <a:custGeom>
              <a:avLst/>
              <a:gdLst/>
              <a:ahLst/>
              <a:cxnLst/>
              <a:rect l="l" t="t" r="r" b="b"/>
              <a:pathLst>
                <a:path w="3085" h="3161" extrusionOk="0">
                  <a:moveTo>
                    <a:pt x="1248" y="0"/>
                  </a:moveTo>
                  <a:cubicBezTo>
                    <a:pt x="1109" y="0"/>
                    <a:pt x="971" y="61"/>
                    <a:pt x="842" y="199"/>
                  </a:cubicBezTo>
                  <a:cubicBezTo>
                    <a:pt x="0" y="1100"/>
                    <a:pt x="1318" y="3160"/>
                    <a:pt x="2128" y="3160"/>
                  </a:cubicBezTo>
                  <a:cubicBezTo>
                    <a:pt x="2230" y="3160"/>
                    <a:pt x="2324" y="3128"/>
                    <a:pt x="2404" y="3056"/>
                  </a:cubicBezTo>
                  <a:cubicBezTo>
                    <a:pt x="3085" y="2445"/>
                    <a:pt x="213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094625" y="2998725"/>
              <a:ext cx="60275" cy="43050"/>
            </a:xfrm>
            <a:custGeom>
              <a:avLst/>
              <a:gdLst/>
              <a:ahLst/>
              <a:cxnLst/>
              <a:rect l="l" t="t" r="r" b="b"/>
              <a:pathLst>
                <a:path w="2411" h="1722" extrusionOk="0">
                  <a:moveTo>
                    <a:pt x="807" y="1"/>
                  </a:moveTo>
                  <a:cubicBezTo>
                    <a:pt x="692" y="1"/>
                    <a:pt x="586" y="41"/>
                    <a:pt x="498" y="132"/>
                  </a:cubicBezTo>
                  <a:cubicBezTo>
                    <a:pt x="1" y="676"/>
                    <a:pt x="1217" y="1721"/>
                    <a:pt x="1820" y="1721"/>
                  </a:cubicBezTo>
                  <a:cubicBezTo>
                    <a:pt x="1913" y="1721"/>
                    <a:pt x="1992" y="1696"/>
                    <a:pt x="2047" y="1641"/>
                  </a:cubicBezTo>
                  <a:cubicBezTo>
                    <a:pt x="2410" y="1289"/>
                    <a:pt x="1460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260575" y="3056025"/>
              <a:ext cx="48000" cy="48700"/>
            </a:xfrm>
            <a:custGeom>
              <a:avLst/>
              <a:gdLst/>
              <a:ahLst/>
              <a:cxnLst/>
              <a:rect l="l" t="t" r="r" b="b"/>
              <a:pathLst>
                <a:path w="1920" h="1948" extrusionOk="0">
                  <a:moveTo>
                    <a:pt x="511" y="1"/>
                  </a:moveTo>
                  <a:cubicBezTo>
                    <a:pt x="444" y="1"/>
                    <a:pt x="384" y="19"/>
                    <a:pt x="336" y="57"/>
                  </a:cubicBezTo>
                  <a:cubicBezTo>
                    <a:pt x="1" y="325"/>
                    <a:pt x="684" y="1948"/>
                    <a:pt x="1206" y="1948"/>
                  </a:cubicBezTo>
                  <a:cubicBezTo>
                    <a:pt x="1308" y="1948"/>
                    <a:pt x="1403" y="1886"/>
                    <a:pt x="1484" y="1739"/>
                  </a:cubicBezTo>
                  <a:cubicBezTo>
                    <a:pt x="1919" y="963"/>
                    <a:pt x="1008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1550" y="3077775"/>
              <a:ext cx="79175" cy="81150"/>
            </a:xfrm>
            <a:custGeom>
              <a:avLst/>
              <a:gdLst/>
              <a:ahLst/>
              <a:cxnLst/>
              <a:rect l="l" t="t" r="r" b="b"/>
              <a:pathLst>
                <a:path w="3167" h="3246" extrusionOk="0">
                  <a:moveTo>
                    <a:pt x="1444" y="1"/>
                  </a:moveTo>
                  <a:cubicBezTo>
                    <a:pt x="1334" y="1"/>
                    <a:pt x="1220" y="30"/>
                    <a:pt x="1102" y="95"/>
                  </a:cubicBezTo>
                  <a:cubicBezTo>
                    <a:pt x="1" y="699"/>
                    <a:pt x="1473" y="3246"/>
                    <a:pt x="2407" y="3246"/>
                  </a:cubicBezTo>
                  <a:cubicBezTo>
                    <a:pt x="2526" y="3246"/>
                    <a:pt x="2636" y="3205"/>
                    <a:pt x="2731" y="3112"/>
                  </a:cubicBezTo>
                  <a:cubicBezTo>
                    <a:pt x="3166" y="2689"/>
                    <a:pt x="2496" y="1"/>
                    <a:pt x="1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060700" y="2898150"/>
              <a:ext cx="54900" cy="63000"/>
            </a:xfrm>
            <a:custGeom>
              <a:avLst/>
              <a:gdLst/>
              <a:ahLst/>
              <a:cxnLst/>
              <a:rect l="l" t="t" r="r" b="b"/>
              <a:pathLst>
                <a:path w="2196" h="2520" extrusionOk="0">
                  <a:moveTo>
                    <a:pt x="985" y="0"/>
                  </a:moveTo>
                  <a:cubicBezTo>
                    <a:pt x="908" y="0"/>
                    <a:pt x="828" y="26"/>
                    <a:pt x="747" y="83"/>
                  </a:cubicBezTo>
                  <a:cubicBezTo>
                    <a:pt x="1" y="613"/>
                    <a:pt x="903" y="2519"/>
                    <a:pt x="1646" y="2519"/>
                  </a:cubicBezTo>
                  <a:cubicBezTo>
                    <a:pt x="1727" y="2519"/>
                    <a:pt x="1807" y="2496"/>
                    <a:pt x="1882" y="2446"/>
                  </a:cubicBezTo>
                  <a:cubicBezTo>
                    <a:pt x="2195" y="2241"/>
                    <a:pt x="1703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6170925" y="2876275"/>
              <a:ext cx="48625" cy="47200"/>
            </a:xfrm>
            <a:custGeom>
              <a:avLst/>
              <a:gdLst/>
              <a:ahLst/>
              <a:cxnLst/>
              <a:rect l="l" t="t" r="r" b="b"/>
              <a:pathLst>
                <a:path w="1945" h="1888" extrusionOk="0">
                  <a:moveTo>
                    <a:pt x="908" y="1"/>
                  </a:moveTo>
                  <a:cubicBezTo>
                    <a:pt x="842" y="1"/>
                    <a:pt x="774" y="20"/>
                    <a:pt x="704" y="63"/>
                  </a:cubicBezTo>
                  <a:cubicBezTo>
                    <a:pt x="1" y="498"/>
                    <a:pt x="767" y="1888"/>
                    <a:pt x="1349" y="1888"/>
                  </a:cubicBezTo>
                  <a:cubicBezTo>
                    <a:pt x="1375" y="1888"/>
                    <a:pt x="1400" y="1885"/>
                    <a:pt x="1425" y="1879"/>
                  </a:cubicBezTo>
                  <a:cubicBezTo>
                    <a:pt x="1944" y="1771"/>
                    <a:pt x="1535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242850" y="2909825"/>
              <a:ext cx="46350" cy="40975"/>
            </a:xfrm>
            <a:custGeom>
              <a:avLst/>
              <a:gdLst/>
              <a:ahLst/>
              <a:cxnLst/>
              <a:rect l="l" t="t" r="r" b="b"/>
              <a:pathLst>
                <a:path w="1854" h="1639" extrusionOk="0">
                  <a:moveTo>
                    <a:pt x="735" y="1"/>
                  </a:moveTo>
                  <a:cubicBezTo>
                    <a:pt x="677" y="1"/>
                    <a:pt x="620" y="18"/>
                    <a:pt x="564" y="57"/>
                  </a:cubicBezTo>
                  <a:cubicBezTo>
                    <a:pt x="0" y="441"/>
                    <a:pt x="618" y="1639"/>
                    <a:pt x="1223" y="1639"/>
                  </a:cubicBezTo>
                  <a:cubicBezTo>
                    <a:pt x="1249" y="1639"/>
                    <a:pt x="1274" y="1636"/>
                    <a:pt x="1299" y="1632"/>
                  </a:cubicBezTo>
                  <a:cubicBezTo>
                    <a:pt x="1853" y="1536"/>
                    <a:pt x="1275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271125" y="299570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957" y="0"/>
                  </a:moveTo>
                  <a:cubicBezTo>
                    <a:pt x="876" y="0"/>
                    <a:pt x="794" y="29"/>
                    <a:pt x="715" y="93"/>
                  </a:cubicBezTo>
                  <a:cubicBezTo>
                    <a:pt x="1" y="693"/>
                    <a:pt x="1041" y="2267"/>
                    <a:pt x="1729" y="2267"/>
                  </a:cubicBezTo>
                  <a:cubicBezTo>
                    <a:pt x="1761" y="2267"/>
                    <a:pt x="1793" y="2263"/>
                    <a:pt x="1823" y="2256"/>
                  </a:cubicBezTo>
                  <a:cubicBezTo>
                    <a:pt x="2373" y="2125"/>
                    <a:pt x="1659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062800" y="3042800"/>
              <a:ext cx="40400" cy="42200"/>
            </a:xfrm>
            <a:custGeom>
              <a:avLst/>
              <a:gdLst/>
              <a:ahLst/>
              <a:cxnLst/>
              <a:rect l="l" t="t" r="r" b="b"/>
              <a:pathLst>
                <a:path w="1616" h="1688" extrusionOk="0">
                  <a:moveTo>
                    <a:pt x="659" y="0"/>
                  </a:moveTo>
                  <a:cubicBezTo>
                    <a:pt x="611" y="0"/>
                    <a:pt x="564" y="12"/>
                    <a:pt x="516" y="38"/>
                  </a:cubicBezTo>
                  <a:cubicBezTo>
                    <a:pt x="0" y="321"/>
                    <a:pt x="173" y="1687"/>
                    <a:pt x="775" y="1687"/>
                  </a:cubicBezTo>
                  <a:cubicBezTo>
                    <a:pt x="828" y="1687"/>
                    <a:pt x="884" y="1677"/>
                    <a:pt x="943" y="1654"/>
                  </a:cubicBezTo>
                  <a:cubicBezTo>
                    <a:pt x="1615" y="1397"/>
                    <a:pt x="1169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020575" y="2952800"/>
              <a:ext cx="58675" cy="57250"/>
            </a:xfrm>
            <a:custGeom>
              <a:avLst/>
              <a:gdLst/>
              <a:ahLst/>
              <a:cxnLst/>
              <a:rect l="l" t="t" r="r" b="b"/>
              <a:pathLst>
                <a:path w="2347" h="2290" extrusionOk="0">
                  <a:moveTo>
                    <a:pt x="868" y="0"/>
                  </a:moveTo>
                  <a:cubicBezTo>
                    <a:pt x="815" y="0"/>
                    <a:pt x="762" y="11"/>
                    <a:pt x="709" y="33"/>
                  </a:cubicBezTo>
                  <a:cubicBezTo>
                    <a:pt x="0" y="327"/>
                    <a:pt x="881" y="2289"/>
                    <a:pt x="1681" y="2289"/>
                  </a:cubicBezTo>
                  <a:cubicBezTo>
                    <a:pt x="1754" y="2289"/>
                    <a:pt x="1827" y="2272"/>
                    <a:pt x="1898" y="2237"/>
                  </a:cubicBezTo>
                  <a:cubicBezTo>
                    <a:pt x="2346" y="2012"/>
                    <a:pt x="1598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6098000" y="2836750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1018" y="0"/>
                  </a:moveTo>
                  <a:cubicBezTo>
                    <a:pt x="945" y="0"/>
                    <a:pt x="868" y="22"/>
                    <a:pt x="790" y="69"/>
                  </a:cubicBezTo>
                  <a:cubicBezTo>
                    <a:pt x="0" y="558"/>
                    <a:pt x="800" y="2213"/>
                    <a:pt x="1553" y="2213"/>
                  </a:cubicBezTo>
                  <a:cubicBezTo>
                    <a:pt x="1602" y="2213"/>
                    <a:pt x="1650" y="2207"/>
                    <a:pt x="1698" y="2192"/>
                  </a:cubicBezTo>
                  <a:cubicBezTo>
                    <a:pt x="2207" y="2047"/>
                    <a:pt x="1738" y="0"/>
                    <a:pt x="1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481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"/>
          <p:cNvSpPr/>
          <p:nvPr/>
        </p:nvSpPr>
        <p:spPr>
          <a:xfrm rot="-5400000">
            <a:off x="7614749" y="1029379"/>
            <a:ext cx="2563748" cy="650395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-1036399">
            <a:off x="8183581" y="47004"/>
            <a:ext cx="577595" cy="319482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 rot="-7933481">
            <a:off x="8133369" y="594765"/>
            <a:ext cx="882615" cy="598968"/>
            <a:chOff x="4472500" y="3668375"/>
            <a:chExt cx="332075" cy="225350"/>
          </a:xfrm>
        </p:grpSpPr>
        <p:sp>
          <p:nvSpPr>
            <p:cNvPr id="203" name="Google Shape;203;p6"/>
            <p:cNvSpPr/>
            <p:nvPr/>
          </p:nvSpPr>
          <p:spPr>
            <a:xfrm>
              <a:off x="4537175" y="3700650"/>
              <a:ext cx="57100" cy="25975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3700" y="3668375"/>
              <a:ext cx="50675" cy="14325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615300" y="3707925"/>
              <a:ext cx="54425" cy="15475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682050" y="3674950"/>
              <a:ext cx="52425" cy="19075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705750" y="3717100"/>
              <a:ext cx="59800" cy="16550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657025" y="3745450"/>
              <a:ext cx="46075" cy="16675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65225" y="3755150"/>
              <a:ext cx="50750" cy="16975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604575" y="3792525"/>
              <a:ext cx="51800" cy="1915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699075" y="3776050"/>
              <a:ext cx="47750" cy="16100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686475" y="3816650"/>
              <a:ext cx="52025" cy="14950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605675" y="3824475"/>
              <a:ext cx="47725" cy="21800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515150" y="3795775"/>
              <a:ext cx="48425" cy="20650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72500" y="3749225"/>
              <a:ext cx="53025" cy="18250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519825" y="3846650"/>
              <a:ext cx="48100" cy="18800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598925" y="3874950"/>
              <a:ext cx="54100" cy="18775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676200" y="3858400"/>
              <a:ext cx="51950" cy="18275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762175" y="3823350"/>
              <a:ext cx="42400" cy="14350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6"/>
          <p:cNvSpPr/>
          <p:nvPr/>
        </p:nvSpPr>
        <p:spPr>
          <a:xfrm rot="-5400000">
            <a:off x="517559" y="3970707"/>
            <a:ext cx="621134" cy="1896853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 rot="10800000">
            <a:off x="7100557" y="4835170"/>
            <a:ext cx="2155318" cy="491205"/>
          </a:xfrm>
          <a:custGeom>
            <a:avLst/>
            <a:gdLst/>
            <a:ahLst/>
            <a:cxnLst/>
            <a:rect l="l" t="t" r="r" b="b"/>
            <a:pathLst>
              <a:path w="26226" h="5977" extrusionOk="0">
                <a:moveTo>
                  <a:pt x="19856" y="1"/>
                </a:moveTo>
                <a:cubicBezTo>
                  <a:pt x="12496" y="1"/>
                  <a:pt x="305" y="1677"/>
                  <a:pt x="305" y="1677"/>
                </a:cubicBezTo>
                <a:cubicBezTo>
                  <a:pt x="0" y="4131"/>
                  <a:pt x="5883" y="5977"/>
                  <a:pt x="12166" y="5977"/>
                </a:cubicBezTo>
                <a:cubicBezTo>
                  <a:pt x="17164" y="5977"/>
                  <a:pt x="22415" y="4809"/>
                  <a:pt x="25007" y="1851"/>
                </a:cubicBezTo>
                <a:cubicBezTo>
                  <a:pt x="26225" y="458"/>
                  <a:pt x="23700" y="1"/>
                  <a:pt x="19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8056331" y="4485778"/>
            <a:ext cx="1654753" cy="621130"/>
          </a:xfrm>
          <a:custGeom>
            <a:avLst/>
            <a:gdLst/>
            <a:ahLst/>
            <a:cxnLst/>
            <a:rect l="l" t="t" r="r" b="b"/>
            <a:pathLst>
              <a:path w="29092" h="10920" extrusionOk="0">
                <a:moveTo>
                  <a:pt x="9899" y="0"/>
                </a:moveTo>
                <a:cubicBezTo>
                  <a:pt x="9303" y="0"/>
                  <a:pt x="8707" y="32"/>
                  <a:pt x="8116" y="99"/>
                </a:cubicBezTo>
                <a:cubicBezTo>
                  <a:pt x="2269" y="769"/>
                  <a:pt x="0" y="10919"/>
                  <a:pt x="11186" y="10919"/>
                </a:cubicBezTo>
                <a:cubicBezTo>
                  <a:pt x="12261" y="10919"/>
                  <a:pt x="13460" y="10826"/>
                  <a:pt x="14792" y="10621"/>
                </a:cubicBezTo>
                <a:cubicBezTo>
                  <a:pt x="29092" y="8420"/>
                  <a:pt x="19557" y="0"/>
                  <a:pt x="9899" y="0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-5400000">
            <a:off x="500636" y="3681492"/>
            <a:ext cx="783226" cy="2391793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4570800" y="1749525"/>
            <a:ext cx="3669300" cy="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1"/>
          </p:nvPr>
        </p:nvSpPr>
        <p:spPr>
          <a:xfrm>
            <a:off x="4570725" y="2322675"/>
            <a:ext cx="3669300" cy="10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-53625" y="2945025"/>
            <a:ext cx="674718" cy="2060489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-432600" y="-96700"/>
            <a:ext cx="2456354" cy="1661501"/>
          </a:xfrm>
          <a:custGeom>
            <a:avLst/>
            <a:gdLst/>
            <a:ahLst/>
            <a:cxnLst/>
            <a:rect l="l" t="t" r="r" b="b"/>
            <a:pathLst>
              <a:path w="36849" h="24925" extrusionOk="0">
                <a:moveTo>
                  <a:pt x="28429" y="1"/>
                </a:moveTo>
                <a:cubicBezTo>
                  <a:pt x="19431" y="1"/>
                  <a:pt x="6182" y="891"/>
                  <a:pt x="6182" y="891"/>
                </a:cubicBezTo>
                <a:cubicBezTo>
                  <a:pt x="6182" y="891"/>
                  <a:pt x="0" y="24925"/>
                  <a:pt x="6342" y="24925"/>
                </a:cubicBezTo>
                <a:cubicBezTo>
                  <a:pt x="18239" y="24925"/>
                  <a:pt x="8465" y="3722"/>
                  <a:pt x="23206" y="3722"/>
                </a:cubicBezTo>
                <a:cubicBezTo>
                  <a:pt x="25281" y="3722"/>
                  <a:pt x="29489" y="5377"/>
                  <a:pt x="32636" y="5377"/>
                </a:cubicBezTo>
                <a:cubicBezTo>
                  <a:pt x="35056" y="5377"/>
                  <a:pt x="36849" y="4397"/>
                  <a:pt x="36558" y="931"/>
                </a:cubicBezTo>
                <a:cubicBezTo>
                  <a:pt x="36500" y="232"/>
                  <a:pt x="33017" y="1"/>
                  <a:pt x="28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 rot="-179255" flipH="1">
            <a:off x="7354428" y="-115709"/>
            <a:ext cx="1832869" cy="417718"/>
          </a:xfrm>
          <a:custGeom>
            <a:avLst/>
            <a:gdLst/>
            <a:ahLst/>
            <a:cxnLst/>
            <a:rect l="l" t="t" r="r" b="b"/>
            <a:pathLst>
              <a:path w="26226" h="5977" extrusionOk="0">
                <a:moveTo>
                  <a:pt x="19856" y="1"/>
                </a:moveTo>
                <a:cubicBezTo>
                  <a:pt x="12496" y="1"/>
                  <a:pt x="305" y="1677"/>
                  <a:pt x="305" y="1677"/>
                </a:cubicBezTo>
                <a:cubicBezTo>
                  <a:pt x="0" y="4131"/>
                  <a:pt x="5883" y="5977"/>
                  <a:pt x="12166" y="5977"/>
                </a:cubicBezTo>
                <a:cubicBezTo>
                  <a:pt x="17164" y="5977"/>
                  <a:pt x="22415" y="4809"/>
                  <a:pt x="25007" y="1851"/>
                </a:cubicBezTo>
                <a:cubicBezTo>
                  <a:pt x="26225" y="458"/>
                  <a:pt x="23700" y="1"/>
                  <a:pt x="19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 flipH="1">
            <a:off x="6871861" y="243224"/>
            <a:ext cx="713452" cy="741711"/>
            <a:chOff x="6020575" y="2836750"/>
            <a:chExt cx="309900" cy="322175"/>
          </a:xfrm>
        </p:grpSpPr>
        <p:sp>
          <p:nvSpPr>
            <p:cNvPr id="231" name="Google Shape;231;p7"/>
            <p:cNvSpPr/>
            <p:nvPr/>
          </p:nvSpPr>
          <p:spPr>
            <a:xfrm>
              <a:off x="6120250" y="2922925"/>
              <a:ext cx="71200" cy="77425"/>
            </a:xfrm>
            <a:custGeom>
              <a:avLst/>
              <a:gdLst/>
              <a:ahLst/>
              <a:cxnLst/>
              <a:rect l="l" t="t" r="r" b="b"/>
              <a:pathLst>
                <a:path w="2848" h="3097" extrusionOk="0">
                  <a:moveTo>
                    <a:pt x="1250" y="0"/>
                  </a:moveTo>
                  <a:cubicBezTo>
                    <a:pt x="1173" y="0"/>
                    <a:pt x="1101" y="30"/>
                    <a:pt x="1035" y="93"/>
                  </a:cubicBezTo>
                  <a:cubicBezTo>
                    <a:pt x="0" y="1072"/>
                    <a:pt x="1301" y="3097"/>
                    <a:pt x="2047" y="3097"/>
                  </a:cubicBezTo>
                  <a:cubicBezTo>
                    <a:pt x="2177" y="3097"/>
                    <a:pt x="2289" y="3036"/>
                    <a:pt x="2370" y="2897"/>
                  </a:cubicBezTo>
                  <a:cubicBezTo>
                    <a:pt x="2848" y="2062"/>
                    <a:pt x="1896" y="0"/>
                    <a:pt x="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201150" y="2956200"/>
              <a:ext cx="66825" cy="71750"/>
            </a:xfrm>
            <a:custGeom>
              <a:avLst/>
              <a:gdLst/>
              <a:ahLst/>
              <a:cxnLst/>
              <a:rect l="l" t="t" r="r" b="b"/>
              <a:pathLst>
                <a:path w="2673" h="2870" extrusionOk="0">
                  <a:moveTo>
                    <a:pt x="1115" y="0"/>
                  </a:moveTo>
                  <a:cubicBezTo>
                    <a:pt x="970" y="0"/>
                    <a:pt x="828" y="70"/>
                    <a:pt x="697" y="231"/>
                  </a:cubicBezTo>
                  <a:cubicBezTo>
                    <a:pt x="1" y="1087"/>
                    <a:pt x="1118" y="2869"/>
                    <a:pt x="1808" y="2869"/>
                  </a:cubicBezTo>
                  <a:cubicBezTo>
                    <a:pt x="1926" y="2869"/>
                    <a:pt x="2030" y="2818"/>
                    <a:pt x="2112" y="2701"/>
                  </a:cubicBezTo>
                  <a:cubicBezTo>
                    <a:pt x="2672" y="1906"/>
                    <a:pt x="1869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169475" y="3033450"/>
              <a:ext cx="77125" cy="79025"/>
            </a:xfrm>
            <a:custGeom>
              <a:avLst/>
              <a:gdLst/>
              <a:ahLst/>
              <a:cxnLst/>
              <a:rect l="l" t="t" r="r" b="b"/>
              <a:pathLst>
                <a:path w="3085" h="3161" extrusionOk="0">
                  <a:moveTo>
                    <a:pt x="1248" y="0"/>
                  </a:moveTo>
                  <a:cubicBezTo>
                    <a:pt x="1109" y="0"/>
                    <a:pt x="971" y="61"/>
                    <a:pt x="842" y="199"/>
                  </a:cubicBezTo>
                  <a:cubicBezTo>
                    <a:pt x="0" y="1100"/>
                    <a:pt x="1318" y="3160"/>
                    <a:pt x="2128" y="3160"/>
                  </a:cubicBezTo>
                  <a:cubicBezTo>
                    <a:pt x="2230" y="3160"/>
                    <a:pt x="2324" y="3128"/>
                    <a:pt x="2404" y="3056"/>
                  </a:cubicBezTo>
                  <a:cubicBezTo>
                    <a:pt x="3085" y="2445"/>
                    <a:pt x="2131" y="0"/>
                    <a:pt x="1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094625" y="2998725"/>
              <a:ext cx="60275" cy="43050"/>
            </a:xfrm>
            <a:custGeom>
              <a:avLst/>
              <a:gdLst/>
              <a:ahLst/>
              <a:cxnLst/>
              <a:rect l="l" t="t" r="r" b="b"/>
              <a:pathLst>
                <a:path w="2411" h="1722" extrusionOk="0">
                  <a:moveTo>
                    <a:pt x="807" y="1"/>
                  </a:moveTo>
                  <a:cubicBezTo>
                    <a:pt x="692" y="1"/>
                    <a:pt x="586" y="41"/>
                    <a:pt x="498" y="132"/>
                  </a:cubicBezTo>
                  <a:cubicBezTo>
                    <a:pt x="1" y="676"/>
                    <a:pt x="1217" y="1721"/>
                    <a:pt x="1820" y="1721"/>
                  </a:cubicBezTo>
                  <a:cubicBezTo>
                    <a:pt x="1913" y="1721"/>
                    <a:pt x="1992" y="1696"/>
                    <a:pt x="2047" y="1641"/>
                  </a:cubicBezTo>
                  <a:cubicBezTo>
                    <a:pt x="2410" y="1289"/>
                    <a:pt x="1460" y="1"/>
                    <a:pt x="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6260575" y="3056025"/>
              <a:ext cx="48000" cy="48700"/>
            </a:xfrm>
            <a:custGeom>
              <a:avLst/>
              <a:gdLst/>
              <a:ahLst/>
              <a:cxnLst/>
              <a:rect l="l" t="t" r="r" b="b"/>
              <a:pathLst>
                <a:path w="1920" h="1948" extrusionOk="0">
                  <a:moveTo>
                    <a:pt x="511" y="1"/>
                  </a:moveTo>
                  <a:cubicBezTo>
                    <a:pt x="444" y="1"/>
                    <a:pt x="384" y="19"/>
                    <a:pt x="336" y="57"/>
                  </a:cubicBezTo>
                  <a:cubicBezTo>
                    <a:pt x="1" y="325"/>
                    <a:pt x="684" y="1948"/>
                    <a:pt x="1206" y="1948"/>
                  </a:cubicBezTo>
                  <a:cubicBezTo>
                    <a:pt x="1308" y="1948"/>
                    <a:pt x="1403" y="1886"/>
                    <a:pt x="1484" y="1739"/>
                  </a:cubicBezTo>
                  <a:cubicBezTo>
                    <a:pt x="1919" y="963"/>
                    <a:pt x="1008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101550" y="3077775"/>
              <a:ext cx="79175" cy="81150"/>
            </a:xfrm>
            <a:custGeom>
              <a:avLst/>
              <a:gdLst/>
              <a:ahLst/>
              <a:cxnLst/>
              <a:rect l="l" t="t" r="r" b="b"/>
              <a:pathLst>
                <a:path w="3167" h="3246" extrusionOk="0">
                  <a:moveTo>
                    <a:pt x="1444" y="1"/>
                  </a:moveTo>
                  <a:cubicBezTo>
                    <a:pt x="1334" y="1"/>
                    <a:pt x="1220" y="30"/>
                    <a:pt x="1102" y="95"/>
                  </a:cubicBezTo>
                  <a:cubicBezTo>
                    <a:pt x="1" y="699"/>
                    <a:pt x="1473" y="3246"/>
                    <a:pt x="2407" y="3246"/>
                  </a:cubicBezTo>
                  <a:cubicBezTo>
                    <a:pt x="2526" y="3246"/>
                    <a:pt x="2636" y="3205"/>
                    <a:pt x="2731" y="3112"/>
                  </a:cubicBezTo>
                  <a:cubicBezTo>
                    <a:pt x="3166" y="2689"/>
                    <a:pt x="2496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6060700" y="2898150"/>
              <a:ext cx="54900" cy="63000"/>
            </a:xfrm>
            <a:custGeom>
              <a:avLst/>
              <a:gdLst/>
              <a:ahLst/>
              <a:cxnLst/>
              <a:rect l="l" t="t" r="r" b="b"/>
              <a:pathLst>
                <a:path w="2196" h="2520" extrusionOk="0">
                  <a:moveTo>
                    <a:pt x="985" y="0"/>
                  </a:moveTo>
                  <a:cubicBezTo>
                    <a:pt x="908" y="0"/>
                    <a:pt x="828" y="26"/>
                    <a:pt x="747" y="83"/>
                  </a:cubicBezTo>
                  <a:cubicBezTo>
                    <a:pt x="1" y="613"/>
                    <a:pt x="903" y="2519"/>
                    <a:pt x="1646" y="2519"/>
                  </a:cubicBezTo>
                  <a:cubicBezTo>
                    <a:pt x="1727" y="2519"/>
                    <a:pt x="1807" y="2496"/>
                    <a:pt x="1882" y="2446"/>
                  </a:cubicBezTo>
                  <a:cubicBezTo>
                    <a:pt x="2195" y="2241"/>
                    <a:pt x="1703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6170925" y="2876275"/>
              <a:ext cx="48625" cy="47200"/>
            </a:xfrm>
            <a:custGeom>
              <a:avLst/>
              <a:gdLst/>
              <a:ahLst/>
              <a:cxnLst/>
              <a:rect l="l" t="t" r="r" b="b"/>
              <a:pathLst>
                <a:path w="1945" h="1888" extrusionOk="0">
                  <a:moveTo>
                    <a:pt x="908" y="1"/>
                  </a:moveTo>
                  <a:cubicBezTo>
                    <a:pt x="842" y="1"/>
                    <a:pt x="774" y="20"/>
                    <a:pt x="704" y="63"/>
                  </a:cubicBezTo>
                  <a:cubicBezTo>
                    <a:pt x="1" y="498"/>
                    <a:pt x="767" y="1888"/>
                    <a:pt x="1349" y="1888"/>
                  </a:cubicBezTo>
                  <a:cubicBezTo>
                    <a:pt x="1375" y="1888"/>
                    <a:pt x="1400" y="1885"/>
                    <a:pt x="1425" y="1879"/>
                  </a:cubicBezTo>
                  <a:cubicBezTo>
                    <a:pt x="1944" y="1771"/>
                    <a:pt x="1535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42850" y="2909825"/>
              <a:ext cx="46350" cy="40975"/>
            </a:xfrm>
            <a:custGeom>
              <a:avLst/>
              <a:gdLst/>
              <a:ahLst/>
              <a:cxnLst/>
              <a:rect l="l" t="t" r="r" b="b"/>
              <a:pathLst>
                <a:path w="1854" h="1639" extrusionOk="0">
                  <a:moveTo>
                    <a:pt x="735" y="1"/>
                  </a:moveTo>
                  <a:cubicBezTo>
                    <a:pt x="677" y="1"/>
                    <a:pt x="620" y="18"/>
                    <a:pt x="564" y="57"/>
                  </a:cubicBezTo>
                  <a:cubicBezTo>
                    <a:pt x="0" y="441"/>
                    <a:pt x="618" y="1639"/>
                    <a:pt x="1223" y="1639"/>
                  </a:cubicBezTo>
                  <a:cubicBezTo>
                    <a:pt x="1249" y="1639"/>
                    <a:pt x="1274" y="1636"/>
                    <a:pt x="1299" y="1632"/>
                  </a:cubicBezTo>
                  <a:cubicBezTo>
                    <a:pt x="1853" y="1536"/>
                    <a:pt x="1275" y="1"/>
                    <a:pt x="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6271125" y="299570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957" y="0"/>
                  </a:moveTo>
                  <a:cubicBezTo>
                    <a:pt x="876" y="0"/>
                    <a:pt x="794" y="29"/>
                    <a:pt x="715" y="93"/>
                  </a:cubicBezTo>
                  <a:cubicBezTo>
                    <a:pt x="1" y="693"/>
                    <a:pt x="1041" y="2267"/>
                    <a:pt x="1729" y="2267"/>
                  </a:cubicBezTo>
                  <a:cubicBezTo>
                    <a:pt x="1761" y="2267"/>
                    <a:pt x="1793" y="2263"/>
                    <a:pt x="1823" y="2256"/>
                  </a:cubicBezTo>
                  <a:cubicBezTo>
                    <a:pt x="2373" y="2125"/>
                    <a:pt x="1659" y="0"/>
                    <a:pt x="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6062800" y="3042800"/>
              <a:ext cx="40400" cy="42200"/>
            </a:xfrm>
            <a:custGeom>
              <a:avLst/>
              <a:gdLst/>
              <a:ahLst/>
              <a:cxnLst/>
              <a:rect l="l" t="t" r="r" b="b"/>
              <a:pathLst>
                <a:path w="1616" h="1688" extrusionOk="0">
                  <a:moveTo>
                    <a:pt x="659" y="0"/>
                  </a:moveTo>
                  <a:cubicBezTo>
                    <a:pt x="611" y="0"/>
                    <a:pt x="564" y="12"/>
                    <a:pt x="516" y="38"/>
                  </a:cubicBezTo>
                  <a:cubicBezTo>
                    <a:pt x="0" y="321"/>
                    <a:pt x="173" y="1687"/>
                    <a:pt x="775" y="1687"/>
                  </a:cubicBezTo>
                  <a:cubicBezTo>
                    <a:pt x="828" y="1687"/>
                    <a:pt x="884" y="1677"/>
                    <a:pt x="943" y="1654"/>
                  </a:cubicBezTo>
                  <a:cubicBezTo>
                    <a:pt x="1615" y="1397"/>
                    <a:pt x="1169" y="0"/>
                    <a:pt x="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6020575" y="2952800"/>
              <a:ext cx="58675" cy="57250"/>
            </a:xfrm>
            <a:custGeom>
              <a:avLst/>
              <a:gdLst/>
              <a:ahLst/>
              <a:cxnLst/>
              <a:rect l="l" t="t" r="r" b="b"/>
              <a:pathLst>
                <a:path w="2347" h="2290" extrusionOk="0">
                  <a:moveTo>
                    <a:pt x="868" y="0"/>
                  </a:moveTo>
                  <a:cubicBezTo>
                    <a:pt x="815" y="0"/>
                    <a:pt x="762" y="11"/>
                    <a:pt x="709" y="33"/>
                  </a:cubicBezTo>
                  <a:cubicBezTo>
                    <a:pt x="0" y="327"/>
                    <a:pt x="881" y="2289"/>
                    <a:pt x="1681" y="2289"/>
                  </a:cubicBezTo>
                  <a:cubicBezTo>
                    <a:pt x="1754" y="2289"/>
                    <a:pt x="1827" y="2272"/>
                    <a:pt x="1898" y="2237"/>
                  </a:cubicBezTo>
                  <a:cubicBezTo>
                    <a:pt x="2346" y="2012"/>
                    <a:pt x="1598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6098000" y="2836750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1018" y="0"/>
                  </a:moveTo>
                  <a:cubicBezTo>
                    <a:pt x="945" y="0"/>
                    <a:pt x="868" y="22"/>
                    <a:pt x="790" y="69"/>
                  </a:cubicBezTo>
                  <a:cubicBezTo>
                    <a:pt x="0" y="558"/>
                    <a:pt x="800" y="2213"/>
                    <a:pt x="1553" y="2213"/>
                  </a:cubicBezTo>
                  <a:cubicBezTo>
                    <a:pt x="1602" y="2213"/>
                    <a:pt x="1650" y="2207"/>
                    <a:pt x="1698" y="2192"/>
                  </a:cubicBezTo>
                  <a:cubicBezTo>
                    <a:pt x="2207" y="2047"/>
                    <a:pt x="1738" y="0"/>
                    <a:pt x="1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7"/>
          <p:cNvSpPr/>
          <p:nvPr/>
        </p:nvSpPr>
        <p:spPr>
          <a:xfrm>
            <a:off x="5431400" y="4755550"/>
            <a:ext cx="3834741" cy="417727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5162200" y="4608575"/>
            <a:ext cx="4373153" cy="618147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"/>
          <p:cNvSpPr/>
          <p:nvPr/>
        </p:nvSpPr>
        <p:spPr>
          <a:xfrm>
            <a:off x="256600" y="2323997"/>
            <a:ext cx="571153" cy="403133"/>
          </a:xfrm>
          <a:custGeom>
            <a:avLst/>
            <a:gdLst/>
            <a:ahLst/>
            <a:cxnLst/>
            <a:rect l="l" t="t" r="r" b="b"/>
            <a:pathLst>
              <a:path w="8019" h="5660" extrusionOk="0">
                <a:moveTo>
                  <a:pt x="3978" y="0"/>
                </a:moveTo>
                <a:cubicBezTo>
                  <a:pt x="3755" y="0"/>
                  <a:pt x="3519" y="14"/>
                  <a:pt x="3269" y="42"/>
                </a:cubicBezTo>
                <a:cubicBezTo>
                  <a:pt x="738" y="333"/>
                  <a:pt x="1" y="5660"/>
                  <a:pt x="3737" y="5660"/>
                </a:cubicBezTo>
                <a:cubicBezTo>
                  <a:pt x="4455" y="5660"/>
                  <a:pt x="5339" y="5463"/>
                  <a:pt x="6407" y="4996"/>
                </a:cubicBezTo>
                <a:cubicBezTo>
                  <a:pt x="7596" y="4477"/>
                  <a:pt x="8018" y="0"/>
                  <a:pt x="3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214988" y="2262422"/>
            <a:ext cx="251972" cy="227075"/>
          </a:xfrm>
          <a:custGeom>
            <a:avLst/>
            <a:gdLst/>
            <a:ahLst/>
            <a:cxnLst/>
            <a:rect l="l" t="t" r="r" b="b"/>
            <a:pathLst>
              <a:path w="2601" h="2344" extrusionOk="0">
                <a:moveTo>
                  <a:pt x="1452" y="265"/>
                </a:moveTo>
                <a:cubicBezTo>
                  <a:pt x="1652" y="265"/>
                  <a:pt x="1839" y="395"/>
                  <a:pt x="1973" y="640"/>
                </a:cubicBezTo>
                <a:cubicBezTo>
                  <a:pt x="2160" y="974"/>
                  <a:pt x="2293" y="1521"/>
                  <a:pt x="2066" y="1855"/>
                </a:cubicBezTo>
                <a:cubicBezTo>
                  <a:pt x="1942" y="2021"/>
                  <a:pt x="1660" y="2097"/>
                  <a:pt x="1380" y="2097"/>
                </a:cubicBezTo>
                <a:cubicBezTo>
                  <a:pt x="1119" y="2097"/>
                  <a:pt x="860" y="2031"/>
                  <a:pt x="731" y="1908"/>
                </a:cubicBezTo>
                <a:cubicBezTo>
                  <a:pt x="722" y="1900"/>
                  <a:pt x="712" y="1894"/>
                  <a:pt x="703" y="1889"/>
                </a:cubicBezTo>
                <a:lnTo>
                  <a:pt x="703" y="1889"/>
                </a:lnTo>
                <a:cubicBezTo>
                  <a:pt x="419" y="1499"/>
                  <a:pt x="682" y="835"/>
                  <a:pt x="971" y="520"/>
                </a:cubicBezTo>
                <a:cubicBezTo>
                  <a:pt x="1125" y="348"/>
                  <a:pt x="1293" y="265"/>
                  <a:pt x="1452" y="265"/>
                </a:cubicBezTo>
                <a:close/>
                <a:moveTo>
                  <a:pt x="1484" y="0"/>
                </a:moveTo>
                <a:cubicBezTo>
                  <a:pt x="740" y="0"/>
                  <a:pt x="1" y="1326"/>
                  <a:pt x="514" y="2042"/>
                </a:cubicBezTo>
                <a:lnTo>
                  <a:pt x="514" y="2042"/>
                </a:lnTo>
                <a:cubicBezTo>
                  <a:pt x="520" y="2056"/>
                  <a:pt x="530" y="2069"/>
                  <a:pt x="544" y="2082"/>
                </a:cubicBezTo>
                <a:cubicBezTo>
                  <a:pt x="544" y="2082"/>
                  <a:pt x="544" y="2082"/>
                  <a:pt x="544" y="2082"/>
                </a:cubicBezTo>
                <a:lnTo>
                  <a:pt x="544" y="2082"/>
                </a:lnTo>
                <a:cubicBezTo>
                  <a:pt x="563" y="2108"/>
                  <a:pt x="585" y="2124"/>
                  <a:pt x="606" y="2131"/>
                </a:cubicBezTo>
                <a:lnTo>
                  <a:pt x="606" y="2131"/>
                </a:lnTo>
                <a:cubicBezTo>
                  <a:pt x="801" y="2268"/>
                  <a:pt x="1101" y="2344"/>
                  <a:pt x="1398" y="2344"/>
                </a:cubicBezTo>
                <a:cubicBezTo>
                  <a:pt x="1722" y="2344"/>
                  <a:pt x="2041" y="2254"/>
                  <a:pt x="2213" y="2055"/>
                </a:cubicBezTo>
                <a:cubicBezTo>
                  <a:pt x="2600" y="1615"/>
                  <a:pt x="2413" y="813"/>
                  <a:pt x="2106" y="386"/>
                </a:cubicBezTo>
                <a:cubicBezTo>
                  <a:pt x="1919" y="113"/>
                  <a:pt x="1702" y="0"/>
                  <a:pt x="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"/>
          <p:cNvSpPr/>
          <p:nvPr/>
        </p:nvSpPr>
        <p:spPr>
          <a:xfrm>
            <a:off x="755799" y="4399726"/>
            <a:ext cx="866149" cy="445661"/>
          </a:xfrm>
          <a:custGeom>
            <a:avLst/>
            <a:gdLst/>
            <a:ahLst/>
            <a:cxnLst/>
            <a:rect l="l" t="t" r="r" b="b"/>
            <a:pathLst>
              <a:path w="22846" h="11755" extrusionOk="0">
                <a:moveTo>
                  <a:pt x="9829" y="1"/>
                </a:moveTo>
                <a:cubicBezTo>
                  <a:pt x="7780" y="1"/>
                  <a:pt x="5886" y="381"/>
                  <a:pt x="4553" y="1277"/>
                </a:cubicBezTo>
                <a:cubicBezTo>
                  <a:pt x="1" y="4338"/>
                  <a:pt x="2407" y="11755"/>
                  <a:pt x="8167" y="11755"/>
                </a:cubicBezTo>
                <a:cubicBezTo>
                  <a:pt x="8287" y="11755"/>
                  <a:pt x="8409" y="11752"/>
                  <a:pt x="8532" y="11745"/>
                </a:cubicBezTo>
                <a:cubicBezTo>
                  <a:pt x="13085" y="11505"/>
                  <a:pt x="22845" y="8567"/>
                  <a:pt x="21750" y="4936"/>
                </a:cubicBezTo>
                <a:cubicBezTo>
                  <a:pt x="20970" y="2346"/>
                  <a:pt x="14921" y="1"/>
                  <a:pt x="98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1574075" y="1886700"/>
            <a:ext cx="59958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1724600" y="2542300"/>
            <a:ext cx="5694900" cy="1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6063576" y="-68624"/>
            <a:ext cx="3128170" cy="2842538"/>
          </a:xfrm>
          <a:custGeom>
            <a:avLst/>
            <a:gdLst/>
            <a:ahLst/>
            <a:cxnLst/>
            <a:rect l="l" t="t" r="r" b="b"/>
            <a:pathLst>
              <a:path w="43769" h="38867" extrusionOk="0">
                <a:moveTo>
                  <a:pt x="3859" y="1"/>
                </a:moveTo>
                <a:cubicBezTo>
                  <a:pt x="3859" y="1"/>
                  <a:pt x="0" y="6930"/>
                  <a:pt x="7317" y="11817"/>
                </a:cubicBezTo>
                <a:cubicBezTo>
                  <a:pt x="14648" y="16704"/>
                  <a:pt x="19027" y="14661"/>
                  <a:pt x="25142" y="17318"/>
                </a:cubicBezTo>
                <a:cubicBezTo>
                  <a:pt x="31244" y="19962"/>
                  <a:pt x="32166" y="22819"/>
                  <a:pt x="33394" y="28307"/>
                </a:cubicBezTo>
                <a:cubicBezTo>
                  <a:pt x="34388" y="32796"/>
                  <a:pt x="37294" y="38866"/>
                  <a:pt x="41103" y="38866"/>
                </a:cubicBezTo>
                <a:cubicBezTo>
                  <a:pt x="41951" y="38866"/>
                  <a:pt x="42843" y="38566"/>
                  <a:pt x="43769" y="37881"/>
                </a:cubicBezTo>
                <a:lnTo>
                  <a:pt x="43769" y="1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/>
          <p:nvPr/>
        </p:nvSpPr>
        <p:spPr>
          <a:xfrm>
            <a:off x="6481192" y="-7051"/>
            <a:ext cx="2660170" cy="2362336"/>
          </a:xfrm>
          <a:custGeom>
            <a:avLst/>
            <a:gdLst/>
            <a:ahLst/>
            <a:cxnLst/>
            <a:rect l="l" t="t" r="r" b="b"/>
            <a:pathLst>
              <a:path w="43769" h="38867" extrusionOk="0">
                <a:moveTo>
                  <a:pt x="3859" y="1"/>
                </a:moveTo>
                <a:cubicBezTo>
                  <a:pt x="3859" y="1"/>
                  <a:pt x="0" y="6930"/>
                  <a:pt x="7317" y="11817"/>
                </a:cubicBezTo>
                <a:cubicBezTo>
                  <a:pt x="14648" y="16704"/>
                  <a:pt x="19027" y="14661"/>
                  <a:pt x="25142" y="17318"/>
                </a:cubicBezTo>
                <a:cubicBezTo>
                  <a:pt x="31244" y="19962"/>
                  <a:pt x="32166" y="22819"/>
                  <a:pt x="33394" y="28307"/>
                </a:cubicBezTo>
                <a:cubicBezTo>
                  <a:pt x="34388" y="32796"/>
                  <a:pt x="37294" y="38866"/>
                  <a:pt x="41103" y="38866"/>
                </a:cubicBezTo>
                <a:cubicBezTo>
                  <a:pt x="41951" y="38866"/>
                  <a:pt x="42843" y="38566"/>
                  <a:pt x="43769" y="37881"/>
                </a:cubicBezTo>
                <a:lnTo>
                  <a:pt x="437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6410636" y="328542"/>
            <a:ext cx="837669" cy="678572"/>
          </a:xfrm>
          <a:custGeom>
            <a:avLst/>
            <a:gdLst/>
            <a:ahLst/>
            <a:cxnLst/>
            <a:rect l="l" t="t" r="r" b="b"/>
            <a:pathLst>
              <a:path w="12029" h="9744" extrusionOk="0">
                <a:moveTo>
                  <a:pt x="7021" y="0"/>
                </a:moveTo>
                <a:cubicBezTo>
                  <a:pt x="5604" y="0"/>
                  <a:pt x="3994" y="817"/>
                  <a:pt x="2682" y="2833"/>
                </a:cubicBezTo>
                <a:cubicBezTo>
                  <a:pt x="1" y="6928"/>
                  <a:pt x="1617" y="9744"/>
                  <a:pt x="4294" y="9744"/>
                </a:cubicBezTo>
                <a:cubicBezTo>
                  <a:pt x="5736" y="9744"/>
                  <a:pt x="7486" y="8926"/>
                  <a:pt x="9038" y="7052"/>
                </a:cubicBezTo>
                <a:cubicBezTo>
                  <a:pt x="12029" y="3450"/>
                  <a:pt x="9933" y="0"/>
                  <a:pt x="70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 rot="1694811">
            <a:off x="5953724" y="328536"/>
            <a:ext cx="456893" cy="347021"/>
          </a:xfrm>
          <a:custGeom>
            <a:avLst/>
            <a:gdLst/>
            <a:ahLst/>
            <a:cxnLst/>
            <a:rect l="l" t="t" r="r" b="b"/>
            <a:pathLst>
              <a:path w="6561" h="4983" extrusionOk="0">
                <a:moveTo>
                  <a:pt x="4222" y="1"/>
                </a:moveTo>
                <a:cubicBezTo>
                  <a:pt x="3720" y="1"/>
                  <a:pt x="3133" y="177"/>
                  <a:pt x="2549" y="569"/>
                </a:cubicBezTo>
                <a:cubicBezTo>
                  <a:pt x="661" y="1838"/>
                  <a:pt x="0" y="4982"/>
                  <a:pt x="1592" y="4982"/>
                </a:cubicBezTo>
                <a:cubicBezTo>
                  <a:pt x="2060" y="4982"/>
                  <a:pt x="2722" y="4711"/>
                  <a:pt x="3604" y="4041"/>
                </a:cubicBezTo>
                <a:cubicBezTo>
                  <a:pt x="6561" y="1785"/>
                  <a:pt x="5821" y="1"/>
                  <a:pt x="42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5531099" y="713008"/>
            <a:ext cx="399093" cy="142414"/>
          </a:xfrm>
          <a:custGeom>
            <a:avLst/>
            <a:gdLst/>
            <a:ahLst/>
            <a:cxnLst/>
            <a:rect l="l" t="t" r="r" b="b"/>
            <a:pathLst>
              <a:path w="5731" h="2045" extrusionOk="0">
                <a:moveTo>
                  <a:pt x="2617" y="1"/>
                </a:moveTo>
                <a:cubicBezTo>
                  <a:pt x="509" y="1"/>
                  <a:pt x="1" y="1807"/>
                  <a:pt x="2553" y="2027"/>
                </a:cubicBezTo>
                <a:cubicBezTo>
                  <a:pt x="2694" y="2039"/>
                  <a:pt x="2830" y="2044"/>
                  <a:pt x="2961" y="2044"/>
                </a:cubicBezTo>
                <a:cubicBezTo>
                  <a:pt x="5156" y="2044"/>
                  <a:pt x="5731" y="429"/>
                  <a:pt x="3248" y="51"/>
                </a:cubicBezTo>
                <a:cubicBezTo>
                  <a:pt x="3024" y="16"/>
                  <a:pt x="2814" y="1"/>
                  <a:pt x="26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9"/>
          <p:cNvGrpSpPr/>
          <p:nvPr/>
        </p:nvGrpSpPr>
        <p:grpSpPr>
          <a:xfrm>
            <a:off x="8077895" y="184143"/>
            <a:ext cx="810589" cy="855444"/>
            <a:chOff x="8069170" y="237118"/>
            <a:chExt cx="810589" cy="855444"/>
          </a:xfrm>
        </p:grpSpPr>
        <p:sp>
          <p:nvSpPr>
            <p:cNvPr id="311" name="Google Shape;311;p9"/>
            <p:cNvSpPr/>
            <p:nvPr/>
          </p:nvSpPr>
          <p:spPr>
            <a:xfrm>
              <a:off x="8069170" y="386354"/>
              <a:ext cx="131127" cy="121661"/>
            </a:xfrm>
            <a:custGeom>
              <a:avLst/>
              <a:gdLst/>
              <a:ahLst/>
              <a:cxnLst/>
              <a:rect l="l" t="t" r="r" b="b"/>
              <a:pathLst>
                <a:path w="1883" h="1747" extrusionOk="0">
                  <a:moveTo>
                    <a:pt x="1619" y="1"/>
                  </a:moveTo>
                  <a:cubicBezTo>
                    <a:pt x="1284" y="1"/>
                    <a:pt x="994" y="267"/>
                    <a:pt x="761" y="488"/>
                  </a:cubicBezTo>
                  <a:cubicBezTo>
                    <a:pt x="480" y="768"/>
                    <a:pt x="173" y="1089"/>
                    <a:pt x="40" y="1476"/>
                  </a:cubicBezTo>
                  <a:cubicBezTo>
                    <a:pt x="1" y="1622"/>
                    <a:pt x="118" y="1747"/>
                    <a:pt x="251" y="1747"/>
                  </a:cubicBezTo>
                  <a:cubicBezTo>
                    <a:pt x="301" y="1747"/>
                    <a:pt x="353" y="1729"/>
                    <a:pt x="400" y="1690"/>
                  </a:cubicBezTo>
                  <a:cubicBezTo>
                    <a:pt x="654" y="1449"/>
                    <a:pt x="854" y="1142"/>
                    <a:pt x="1121" y="888"/>
                  </a:cubicBezTo>
                  <a:cubicBezTo>
                    <a:pt x="1348" y="675"/>
                    <a:pt x="1682" y="528"/>
                    <a:pt x="1842" y="261"/>
                  </a:cubicBezTo>
                  <a:cubicBezTo>
                    <a:pt x="1882" y="141"/>
                    <a:pt x="1815" y="21"/>
                    <a:pt x="1709" y="7"/>
                  </a:cubicBezTo>
                  <a:cubicBezTo>
                    <a:pt x="1678" y="3"/>
                    <a:pt x="1649" y="1"/>
                    <a:pt x="1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269520" y="353902"/>
              <a:ext cx="113300" cy="128347"/>
            </a:xfrm>
            <a:custGeom>
              <a:avLst/>
              <a:gdLst/>
              <a:ahLst/>
              <a:cxnLst/>
              <a:rect l="l" t="t" r="r" b="b"/>
              <a:pathLst>
                <a:path w="1627" h="1843" extrusionOk="0">
                  <a:moveTo>
                    <a:pt x="1344" y="0"/>
                  </a:moveTo>
                  <a:cubicBezTo>
                    <a:pt x="1290" y="0"/>
                    <a:pt x="1236" y="18"/>
                    <a:pt x="1195" y="59"/>
                  </a:cubicBezTo>
                  <a:cubicBezTo>
                    <a:pt x="941" y="326"/>
                    <a:pt x="728" y="647"/>
                    <a:pt x="501" y="927"/>
                  </a:cubicBezTo>
                  <a:cubicBezTo>
                    <a:pt x="314" y="1154"/>
                    <a:pt x="73" y="1408"/>
                    <a:pt x="20" y="1702"/>
                  </a:cubicBezTo>
                  <a:cubicBezTo>
                    <a:pt x="0" y="1790"/>
                    <a:pt x="75" y="1842"/>
                    <a:pt x="148" y="1842"/>
                  </a:cubicBezTo>
                  <a:cubicBezTo>
                    <a:pt x="174" y="1842"/>
                    <a:pt x="199" y="1836"/>
                    <a:pt x="220" y="1822"/>
                  </a:cubicBezTo>
                  <a:cubicBezTo>
                    <a:pt x="487" y="1621"/>
                    <a:pt x="728" y="1381"/>
                    <a:pt x="941" y="1127"/>
                  </a:cubicBezTo>
                  <a:cubicBezTo>
                    <a:pt x="1182" y="874"/>
                    <a:pt x="1462" y="633"/>
                    <a:pt x="1569" y="273"/>
                  </a:cubicBezTo>
                  <a:cubicBezTo>
                    <a:pt x="1626" y="119"/>
                    <a:pt x="1484" y="0"/>
                    <a:pt x="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090619" y="539281"/>
              <a:ext cx="105919" cy="89348"/>
            </a:xfrm>
            <a:custGeom>
              <a:avLst/>
              <a:gdLst/>
              <a:ahLst/>
              <a:cxnLst/>
              <a:rect l="l" t="t" r="r" b="b"/>
              <a:pathLst>
                <a:path w="1521" h="1283" extrusionOk="0">
                  <a:moveTo>
                    <a:pt x="1275" y="1"/>
                  </a:moveTo>
                  <a:cubicBezTo>
                    <a:pt x="975" y="1"/>
                    <a:pt x="1" y="1070"/>
                    <a:pt x="346" y="1283"/>
                  </a:cubicBezTo>
                  <a:cubicBezTo>
                    <a:pt x="359" y="1283"/>
                    <a:pt x="385" y="1283"/>
                    <a:pt x="373" y="1258"/>
                  </a:cubicBezTo>
                  <a:lnTo>
                    <a:pt x="373" y="1258"/>
                  </a:lnTo>
                  <a:cubicBezTo>
                    <a:pt x="374" y="1258"/>
                    <a:pt x="375" y="1258"/>
                    <a:pt x="376" y="1258"/>
                  </a:cubicBezTo>
                  <a:cubicBezTo>
                    <a:pt x="405" y="1258"/>
                    <a:pt x="640" y="1082"/>
                    <a:pt x="653" y="1069"/>
                  </a:cubicBezTo>
                  <a:cubicBezTo>
                    <a:pt x="786" y="949"/>
                    <a:pt x="907" y="829"/>
                    <a:pt x="1040" y="709"/>
                  </a:cubicBezTo>
                  <a:cubicBezTo>
                    <a:pt x="1187" y="602"/>
                    <a:pt x="1307" y="482"/>
                    <a:pt x="1427" y="348"/>
                  </a:cubicBezTo>
                  <a:cubicBezTo>
                    <a:pt x="1521" y="201"/>
                    <a:pt x="1481" y="1"/>
                    <a:pt x="1280" y="1"/>
                  </a:cubicBezTo>
                  <a:cubicBezTo>
                    <a:pt x="1279" y="1"/>
                    <a:pt x="1277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8270912" y="519364"/>
              <a:ext cx="96587" cy="115115"/>
            </a:xfrm>
            <a:custGeom>
              <a:avLst/>
              <a:gdLst/>
              <a:ahLst/>
              <a:cxnLst/>
              <a:rect l="l" t="t" r="r" b="b"/>
              <a:pathLst>
                <a:path w="1387" h="1653" extrusionOk="0">
                  <a:moveTo>
                    <a:pt x="1120" y="1"/>
                  </a:moveTo>
                  <a:cubicBezTo>
                    <a:pt x="1064" y="1"/>
                    <a:pt x="1007" y="26"/>
                    <a:pt x="961" y="87"/>
                  </a:cubicBezTo>
                  <a:cubicBezTo>
                    <a:pt x="614" y="527"/>
                    <a:pt x="307" y="1008"/>
                    <a:pt x="40" y="1502"/>
                  </a:cubicBezTo>
                  <a:cubicBezTo>
                    <a:pt x="1" y="1581"/>
                    <a:pt x="63" y="1652"/>
                    <a:pt x="130" y="1652"/>
                  </a:cubicBezTo>
                  <a:cubicBezTo>
                    <a:pt x="155" y="1652"/>
                    <a:pt x="179" y="1643"/>
                    <a:pt x="200" y="1622"/>
                  </a:cubicBezTo>
                  <a:cubicBezTo>
                    <a:pt x="587" y="1208"/>
                    <a:pt x="948" y="768"/>
                    <a:pt x="1282" y="314"/>
                  </a:cubicBezTo>
                  <a:cubicBezTo>
                    <a:pt x="1387" y="161"/>
                    <a:pt x="1259" y="1"/>
                    <a:pt x="1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8475440" y="434405"/>
              <a:ext cx="100278" cy="114210"/>
            </a:xfrm>
            <a:custGeom>
              <a:avLst/>
              <a:gdLst/>
              <a:ahLst/>
              <a:cxnLst/>
              <a:rect l="l" t="t" r="r" b="b"/>
              <a:pathLst>
                <a:path w="1440" h="1640" extrusionOk="0">
                  <a:moveTo>
                    <a:pt x="1171" y="1"/>
                  </a:moveTo>
                  <a:cubicBezTo>
                    <a:pt x="1132" y="1"/>
                    <a:pt x="1091" y="16"/>
                    <a:pt x="1055" y="52"/>
                  </a:cubicBezTo>
                  <a:cubicBezTo>
                    <a:pt x="615" y="465"/>
                    <a:pt x="268" y="973"/>
                    <a:pt x="27" y="1534"/>
                  </a:cubicBezTo>
                  <a:cubicBezTo>
                    <a:pt x="1" y="1595"/>
                    <a:pt x="56" y="1639"/>
                    <a:pt x="111" y="1639"/>
                  </a:cubicBezTo>
                  <a:cubicBezTo>
                    <a:pt x="140" y="1639"/>
                    <a:pt x="169" y="1628"/>
                    <a:pt x="187" y="1600"/>
                  </a:cubicBezTo>
                  <a:cubicBezTo>
                    <a:pt x="495" y="1106"/>
                    <a:pt x="1015" y="799"/>
                    <a:pt x="1336" y="319"/>
                  </a:cubicBezTo>
                  <a:cubicBezTo>
                    <a:pt x="1439" y="184"/>
                    <a:pt x="1310" y="1"/>
                    <a:pt x="1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8343824" y="621315"/>
              <a:ext cx="71239" cy="83847"/>
            </a:xfrm>
            <a:custGeom>
              <a:avLst/>
              <a:gdLst/>
              <a:ahLst/>
              <a:cxnLst/>
              <a:rect l="l" t="t" r="r" b="b"/>
              <a:pathLst>
                <a:path w="1023" h="1204" extrusionOk="0">
                  <a:moveTo>
                    <a:pt x="866" y="1"/>
                  </a:moveTo>
                  <a:cubicBezTo>
                    <a:pt x="847" y="1"/>
                    <a:pt x="828" y="4"/>
                    <a:pt x="809" y="11"/>
                  </a:cubicBezTo>
                  <a:cubicBezTo>
                    <a:pt x="622" y="65"/>
                    <a:pt x="555" y="252"/>
                    <a:pt x="448" y="398"/>
                  </a:cubicBezTo>
                  <a:cubicBezTo>
                    <a:pt x="302" y="612"/>
                    <a:pt x="168" y="826"/>
                    <a:pt x="48" y="1039"/>
                  </a:cubicBezTo>
                  <a:cubicBezTo>
                    <a:pt x="0" y="1125"/>
                    <a:pt x="68" y="1203"/>
                    <a:pt x="144" y="1203"/>
                  </a:cubicBezTo>
                  <a:cubicBezTo>
                    <a:pt x="175" y="1203"/>
                    <a:pt x="208" y="1190"/>
                    <a:pt x="235" y="1160"/>
                  </a:cubicBezTo>
                  <a:cubicBezTo>
                    <a:pt x="368" y="986"/>
                    <a:pt x="529" y="826"/>
                    <a:pt x="675" y="666"/>
                  </a:cubicBezTo>
                  <a:cubicBezTo>
                    <a:pt x="836" y="492"/>
                    <a:pt x="1009" y="372"/>
                    <a:pt x="1023" y="158"/>
                  </a:cubicBezTo>
                  <a:cubicBezTo>
                    <a:pt x="1023" y="70"/>
                    <a:pt x="951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8094936" y="676608"/>
              <a:ext cx="111629" cy="122149"/>
            </a:xfrm>
            <a:custGeom>
              <a:avLst/>
              <a:gdLst/>
              <a:ahLst/>
              <a:cxnLst/>
              <a:rect l="l" t="t" r="r" b="b"/>
              <a:pathLst>
                <a:path w="1603" h="1754" extrusionOk="0">
                  <a:moveTo>
                    <a:pt x="1439" y="1"/>
                  </a:moveTo>
                  <a:cubicBezTo>
                    <a:pt x="1428" y="1"/>
                    <a:pt x="1417" y="2"/>
                    <a:pt x="1405" y="5"/>
                  </a:cubicBezTo>
                  <a:cubicBezTo>
                    <a:pt x="1085" y="112"/>
                    <a:pt x="911" y="419"/>
                    <a:pt x="711" y="686"/>
                  </a:cubicBezTo>
                  <a:cubicBezTo>
                    <a:pt x="484" y="980"/>
                    <a:pt x="297" y="1287"/>
                    <a:pt x="70" y="1567"/>
                  </a:cubicBezTo>
                  <a:cubicBezTo>
                    <a:pt x="1" y="1657"/>
                    <a:pt x="79" y="1753"/>
                    <a:pt x="162" y="1753"/>
                  </a:cubicBezTo>
                  <a:cubicBezTo>
                    <a:pt x="190" y="1753"/>
                    <a:pt x="220" y="1742"/>
                    <a:pt x="244" y="1714"/>
                  </a:cubicBezTo>
                  <a:cubicBezTo>
                    <a:pt x="497" y="1474"/>
                    <a:pt x="738" y="1220"/>
                    <a:pt x="965" y="953"/>
                  </a:cubicBezTo>
                  <a:cubicBezTo>
                    <a:pt x="1178" y="713"/>
                    <a:pt x="1472" y="499"/>
                    <a:pt x="1579" y="192"/>
                  </a:cubicBezTo>
                  <a:cubicBezTo>
                    <a:pt x="1603" y="96"/>
                    <a:pt x="1531" y="1"/>
                    <a:pt x="1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8211720" y="795760"/>
              <a:ext cx="95473" cy="122079"/>
            </a:xfrm>
            <a:custGeom>
              <a:avLst/>
              <a:gdLst/>
              <a:ahLst/>
              <a:cxnLst/>
              <a:rect l="l" t="t" r="r" b="b"/>
              <a:pathLst>
                <a:path w="1371" h="1753" extrusionOk="0">
                  <a:moveTo>
                    <a:pt x="1184" y="1"/>
                  </a:moveTo>
                  <a:cubicBezTo>
                    <a:pt x="1175" y="1"/>
                    <a:pt x="1166" y="1"/>
                    <a:pt x="1157" y="3"/>
                  </a:cubicBezTo>
                  <a:cubicBezTo>
                    <a:pt x="877" y="43"/>
                    <a:pt x="636" y="497"/>
                    <a:pt x="476" y="711"/>
                  </a:cubicBezTo>
                  <a:cubicBezTo>
                    <a:pt x="249" y="978"/>
                    <a:pt x="102" y="1285"/>
                    <a:pt x="9" y="1619"/>
                  </a:cubicBezTo>
                  <a:cubicBezTo>
                    <a:pt x="1" y="1701"/>
                    <a:pt x="63" y="1752"/>
                    <a:pt x="124" y="1752"/>
                  </a:cubicBezTo>
                  <a:cubicBezTo>
                    <a:pt x="163" y="1752"/>
                    <a:pt x="202" y="1732"/>
                    <a:pt x="222" y="1685"/>
                  </a:cubicBezTo>
                  <a:cubicBezTo>
                    <a:pt x="396" y="1352"/>
                    <a:pt x="623" y="1058"/>
                    <a:pt x="903" y="791"/>
                  </a:cubicBezTo>
                  <a:cubicBezTo>
                    <a:pt x="1090" y="604"/>
                    <a:pt x="1371" y="404"/>
                    <a:pt x="1331" y="110"/>
                  </a:cubicBezTo>
                  <a:cubicBezTo>
                    <a:pt x="1331" y="40"/>
                    <a:pt x="1249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8395287" y="680369"/>
              <a:ext cx="106476" cy="126048"/>
            </a:xfrm>
            <a:custGeom>
              <a:avLst/>
              <a:gdLst/>
              <a:ahLst/>
              <a:cxnLst/>
              <a:rect l="l" t="t" r="r" b="b"/>
              <a:pathLst>
                <a:path w="1529" h="1810" extrusionOk="0">
                  <a:moveTo>
                    <a:pt x="1311" y="0"/>
                  </a:moveTo>
                  <a:cubicBezTo>
                    <a:pt x="1285" y="0"/>
                    <a:pt x="1258" y="6"/>
                    <a:pt x="1232" y="18"/>
                  </a:cubicBezTo>
                  <a:cubicBezTo>
                    <a:pt x="724" y="392"/>
                    <a:pt x="337" y="1019"/>
                    <a:pt x="57" y="1580"/>
                  </a:cubicBezTo>
                  <a:cubicBezTo>
                    <a:pt x="1" y="1701"/>
                    <a:pt x="94" y="1809"/>
                    <a:pt x="192" y="1809"/>
                  </a:cubicBezTo>
                  <a:cubicBezTo>
                    <a:pt x="235" y="1809"/>
                    <a:pt x="278" y="1789"/>
                    <a:pt x="310" y="1740"/>
                  </a:cubicBezTo>
                  <a:cubicBezTo>
                    <a:pt x="657" y="1206"/>
                    <a:pt x="1205" y="806"/>
                    <a:pt x="1485" y="245"/>
                  </a:cubicBezTo>
                  <a:cubicBezTo>
                    <a:pt x="1529" y="114"/>
                    <a:pt x="1429" y="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8598282" y="481550"/>
              <a:ext cx="91573" cy="94223"/>
            </a:xfrm>
            <a:custGeom>
              <a:avLst/>
              <a:gdLst/>
              <a:ahLst/>
              <a:cxnLst/>
              <a:rect l="l" t="t" r="r" b="b"/>
              <a:pathLst>
                <a:path w="1315" h="1353" extrusionOk="0">
                  <a:moveTo>
                    <a:pt x="1144" y="1"/>
                  </a:moveTo>
                  <a:cubicBezTo>
                    <a:pt x="1124" y="1"/>
                    <a:pt x="1103" y="5"/>
                    <a:pt x="1080" y="15"/>
                  </a:cubicBezTo>
                  <a:cubicBezTo>
                    <a:pt x="773" y="122"/>
                    <a:pt x="600" y="389"/>
                    <a:pt x="413" y="630"/>
                  </a:cubicBezTo>
                  <a:cubicBezTo>
                    <a:pt x="333" y="736"/>
                    <a:pt x="253" y="843"/>
                    <a:pt x="186" y="937"/>
                  </a:cubicBezTo>
                  <a:cubicBezTo>
                    <a:pt x="106" y="1030"/>
                    <a:pt x="12" y="1097"/>
                    <a:pt x="12" y="1217"/>
                  </a:cubicBezTo>
                  <a:cubicBezTo>
                    <a:pt x="0" y="1290"/>
                    <a:pt x="55" y="1352"/>
                    <a:pt x="115" y="1352"/>
                  </a:cubicBezTo>
                  <a:cubicBezTo>
                    <a:pt x="121" y="1352"/>
                    <a:pt x="127" y="1352"/>
                    <a:pt x="132" y="1351"/>
                  </a:cubicBezTo>
                  <a:cubicBezTo>
                    <a:pt x="346" y="1337"/>
                    <a:pt x="546" y="1070"/>
                    <a:pt x="680" y="937"/>
                  </a:cubicBezTo>
                  <a:cubicBezTo>
                    <a:pt x="894" y="723"/>
                    <a:pt x="1161" y="523"/>
                    <a:pt x="1281" y="242"/>
                  </a:cubicBezTo>
                  <a:cubicBezTo>
                    <a:pt x="1315" y="141"/>
                    <a:pt x="1253" y="1"/>
                    <a:pt x="1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8619940" y="645201"/>
              <a:ext cx="89832" cy="110170"/>
            </a:xfrm>
            <a:custGeom>
              <a:avLst/>
              <a:gdLst/>
              <a:ahLst/>
              <a:cxnLst/>
              <a:rect l="l" t="t" r="r" b="b"/>
              <a:pathLst>
                <a:path w="1290" h="1582" extrusionOk="0">
                  <a:moveTo>
                    <a:pt x="1108" y="1"/>
                  </a:moveTo>
                  <a:cubicBezTo>
                    <a:pt x="1102" y="1"/>
                    <a:pt x="1096" y="1"/>
                    <a:pt x="1090" y="2"/>
                  </a:cubicBezTo>
                  <a:cubicBezTo>
                    <a:pt x="810" y="42"/>
                    <a:pt x="663" y="296"/>
                    <a:pt x="516" y="523"/>
                  </a:cubicBezTo>
                  <a:cubicBezTo>
                    <a:pt x="342" y="803"/>
                    <a:pt x="209" y="1110"/>
                    <a:pt x="48" y="1404"/>
                  </a:cubicBezTo>
                  <a:cubicBezTo>
                    <a:pt x="1" y="1499"/>
                    <a:pt x="96" y="1581"/>
                    <a:pt x="184" y="1581"/>
                  </a:cubicBezTo>
                  <a:cubicBezTo>
                    <a:pt x="219" y="1581"/>
                    <a:pt x="253" y="1568"/>
                    <a:pt x="275" y="1538"/>
                  </a:cubicBezTo>
                  <a:cubicBezTo>
                    <a:pt x="449" y="1297"/>
                    <a:pt x="623" y="1057"/>
                    <a:pt x="796" y="830"/>
                  </a:cubicBezTo>
                  <a:cubicBezTo>
                    <a:pt x="956" y="630"/>
                    <a:pt x="1210" y="456"/>
                    <a:pt x="1277" y="202"/>
                  </a:cubicBezTo>
                  <a:cubicBezTo>
                    <a:pt x="1289" y="102"/>
                    <a:pt x="1207" y="1"/>
                    <a:pt x="1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8440551" y="828142"/>
              <a:ext cx="93523" cy="106480"/>
            </a:xfrm>
            <a:custGeom>
              <a:avLst/>
              <a:gdLst/>
              <a:ahLst/>
              <a:cxnLst/>
              <a:rect l="l" t="t" r="r" b="b"/>
              <a:pathLst>
                <a:path w="1343" h="1529" extrusionOk="0">
                  <a:moveTo>
                    <a:pt x="1107" y="1"/>
                  </a:moveTo>
                  <a:cubicBezTo>
                    <a:pt x="1058" y="1"/>
                    <a:pt x="1008" y="22"/>
                    <a:pt x="969" y="72"/>
                  </a:cubicBezTo>
                  <a:cubicBezTo>
                    <a:pt x="849" y="232"/>
                    <a:pt x="728" y="406"/>
                    <a:pt x="622" y="593"/>
                  </a:cubicBezTo>
                  <a:cubicBezTo>
                    <a:pt x="461" y="847"/>
                    <a:pt x="274" y="1087"/>
                    <a:pt x="74" y="1314"/>
                  </a:cubicBezTo>
                  <a:cubicBezTo>
                    <a:pt x="0" y="1409"/>
                    <a:pt x="93" y="1529"/>
                    <a:pt x="188" y="1529"/>
                  </a:cubicBezTo>
                  <a:cubicBezTo>
                    <a:pt x="213" y="1529"/>
                    <a:pt x="239" y="1520"/>
                    <a:pt x="261" y="1501"/>
                  </a:cubicBezTo>
                  <a:cubicBezTo>
                    <a:pt x="461" y="1314"/>
                    <a:pt x="648" y="1127"/>
                    <a:pt x="822" y="927"/>
                  </a:cubicBezTo>
                  <a:cubicBezTo>
                    <a:pt x="1009" y="740"/>
                    <a:pt x="1169" y="513"/>
                    <a:pt x="1276" y="259"/>
                  </a:cubicBezTo>
                  <a:cubicBezTo>
                    <a:pt x="1342" y="127"/>
                    <a:pt x="1227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8240898" y="926472"/>
              <a:ext cx="90111" cy="105017"/>
            </a:xfrm>
            <a:custGeom>
              <a:avLst/>
              <a:gdLst/>
              <a:ahLst/>
              <a:cxnLst/>
              <a:rect l="l" t="t" r="r" b="b"/>
              <a:pathLst>
                <a:path w="1294" h="1508" extrusionOk="0">
                  <a:moveTo>
                    <a:pt x="1045" y="0"/>
                  </a:moveTo>
                  <a:cubicBezTo>
                    <a:pt x="998" y="0"/>
                    <a:pt x="951" y="22"/>
                    <a:pt x="912" y="76"/>
                  </a:cubicBezTo>
                  <a:cubicBezTo>
                    <a:pt x="578" y="476"/>
                    <a:pt x="284" y="903"/>
                    <a:pt x="30" y="1357"/>
                  </a:cubicBezTo>
                  <a:cubicBezTo>
                    <a:pt x="1" y="1436"/>
                    <a:pt x="58" y="1508"/>
                    <a:pt x="128" y="1508"/>
                  </a:cubicBezTo>
                  <a:cubicBezTo>
                    <a:pt x="153" y="1508"/>
                    <a:pt x="179" y="1499"/>
                    <a:pt x="204" y="1478"/>
                  </a:cubicBezTo>
                  <a:cubicBezTo>
                    <a:pt x="591" y="1144"/>
                    <a:pt x="925" y="743"/>
                    <a:pt x="1205" y="316"/>
                  </a:cubicBezTo>
                  <a:cubicBezTo>
                    <a:pt x="1294" y="169"/>
                    <a:pt x="1173" y="0"/>
                    <a:pt x="1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8451067" y="964216"/>
              <a:ext cx="104944" cy="128347"/>
            </a:xfrm>
            <a:custGeom>
              <a:avLst/>
              <a:gdLst/>
              <a:ahLst/>
              <a:cxnLst/>
              <a:rect l="l" t="t" r="r" b="b"/>
              <a:pathLst>
                <a:path w="1507" h="1843" extrusionOk="0">
                  <a:moveTo>
                    <a:pt x="1310" y="1"/>
                  </a:moveTo>
                  <a:cubicBezTo>
                    <a:pt x="1279" y="1"/>
                    <a:pt x="1247" y="13"/>
                    <a:pt x="1218" y="41"/>
                  </a:cubicBezTo>
                  <a:cubicBezTo>
                    <a:pt x="738" y="508"/>
                    <a:pt x="471" y="1122"/>
                    <a:pt x="70" y="1643"/>
                  </a:cubicBezTo>
                  <a:cubicBezTo>
                    <a:pt x="0" y="1743"/>
                    <a:pt x="87" y="1842"/>
                    <a:pt x="179" y="1842"/>
                  </a:cubicBezTo>
                  <a:cubicBezTo>
                    <a:pt x="211" y="1842"/>
                    <a:pt x="243" y="1831"/>
                    <a:pt x="270" y="1803"/>
                  </a:cubicBezTo>
                  <a:cubicBezTo>
                    <a:pt x="724" y="1323"/>
                    <a:pt x="1112" y="789"/>
                    <a:pt x="1445" y="228"/>
                  </a:cubicBezTo>
                  <a:cubicBezTo>
                    <a:pt x="1507" y="126"/>
                    <a:pt x="1412" y="1"/>
                    <a:pt x="1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8657684" y="811916"/>
              <a:ext cx="79944" cy="89418"/>
            </a:xfrm>
            <a:custGeom>
              <a:avLst/>
              <a:gdLst/>
              <a:ahLst/>
              <a:cxnLst/>
              <a:rect l="l" t="t" r="r" b="b"/>
              <a:pathLst>
                <a:path w="1148" h="1284" extrusionOk="0">
                  <a:moveTo>
                    <a:pt x="911" y="0"/>
                  </a:moveTo>
                  <a:cubicBezTo>
                    <a:pt x="865" y="0"/>
                    <a:pt x="818" y="16"/>
                    <a:pt x="775" y="52"/>
                  </a:cubicBezTo>
                  <a:cubicBezTo>
                    <a:pt x="628" y="198"/>
                    <a:pt x="495" y="372"/>
                    <a:pt x="388" y="572"/>
                  </a:cubicBezTo>
                  <a:cubicBezTo>
                    <a:pt x="281" y="732"/>
                    <a:pt x="174" y="893"/>
                    <a:pt x="67" y="1053"/>
                  </a:cubicBezTo>
                  <a:cubicBezTo>
                    <a:pt x="1" y="1163"/>
                    <a:pt x="90" y="1283"/>
                    <a:pt x="206" y="1283"/>
                  </a:cubicBezTo>
                  <a:cubicBezTo>
                    <a:pt x="230" y="1283"/>
                    <a:pt x="256" y="1278"/>
                    <a:pt x="281" y="1267"/>
                  </a:cubicBezTo>
                  <a:cubicBezTo>
                    <a:pt x="655" y="1026"/>
                    <a:pt x="949" y="679"/>
                    <a:pt x="1109" y="265"/>
                  </a:cubicBezTo>
                  <a:cubicBezTo>
                    <a:pt x="1148" y="118"/>
                    <a:pt x="1036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8807128" y="648056"/>
              <a:ext cx="72632" cy="89348"/>
            </a:xfrm>
            <a:custGeom>
              <a:avLst/>
              <a:gdLst/>
              <a:ahLst/>
              <a:cxnLst/>
              <a:rect l="l" t="t" r="r" b="b"/>
              <a:pathLst>
                <a:path w="1043" h="1283" extrusionOk="0">
                  <a:moveTo>
                    <a:pt x="755" y="1"/>
                  </a:moveTo>
                  <a:cubicBezTo>
                    <a:pt x="695" y="1"/>
                    <a:pt x="635" y="28"/>
                    <a:pt x="592" y="95"/>
                  </a:cubicBezTo>
                  <a:cubicBezTo>
                    <a:pt x="378" y="402"/>
                    <a:pt x="191" y="736"/>
                    <a:pt x="44" y="1096"/>
                  </a:cubicBezTo>
                  <a:cubicBezTo>
                    <a:pt x="1" y="1200"/>
                    <a:pt x="99" y="1282"/>
                    <a:pt x="198" y="1282"/>
                  </a:cubicBezTo>
                  <a:cubicBezTo>
                    <a:pt x="252" y="1282"/>
                    <a:pt x="305" y="1259"/>
                    <a:pt x="338" y="1203"/>
                  </a:cubicBezTo>
                  <a:cubicBezTo>
                    <a:pt x="498" y="882"/>
                    <a:pt x="739" y="615"/>
                    <a:pt x="939" y="322"/>
                  </a:cubicBezTo>
                  <a:cubicBezTo>
                    <a:pt x="1043" y="161"/>
                    <a:pt x="900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8768896" y="456062"/>
              <a:ext cx="77298" cy="91994"/>
            </a:xfrm>
            <a:custGeom>
              <a:avLst/>
              <a:gdLst/>
              <a:ahLst/>
              <a:cxnLst/>
              <a:rect l="l" t="t" r="r" b="b"/>
              <a:pathLst>
                <a:path w="1110" h="1321" extrusionOk="0">
                  <a:moveTo>
                    <a:pt x="860" y="0"/>
                  </a:moveTo>
                  <a:cubicBezTo>
                    <a:pt x="802" y="0"/>
                    <a:pt x="749" y="30"/>
                    <a:pt x="727" y="101"/>
                  </a:cubicBezTo>
                  <a:cubicBezTo>
                    <a:pt x="593" y="515"/>
                    <a:pt x="406" y="929"/>
                    <a:pt x="59" y="1196"/>
                  </a:cubicBezTo>
                  <a:cubicBezTo>
                    <a:pt x="0" y="1243"/>
                    <a:pt x="45" y="1321"/>
                    <a:pt x="111" y="1321"/>
                  </a:cubicBezTo>
                  <a:cubicBezTo>
                    <a:pt x="120" y="1321"/>
                    <a:pt x="130" y="1319"/>
                    <a:pt x="139" y="1316"/>
                  </a:cubicBezTo>
                  <a:cubicBezTo>
                    <a:pt x="580" y="1116"/>
                    <a:pt x="860" y="689"/>
                    <a:pt x="1047" y="261"/>
                  </a:cubicBezTo>
                  <a:cubicBezTo>
                    <a:pt x="1110" y="119"/>
                    <a:pt x="976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8662698" y="266366"/>
              <a:ext cx="100278" cy="117483"/>
            </a:xfrm>
            <a:custGeom>
              <a:avLst/>
              <a:gdLst/>
              <a:ahLst/>
              <a:cxnLst/>
              <a:rect l="l" t="t" r="r" b="b"/>
              <a:pathLst>
                <a:path w="1440" h="1687" extrusionOk="0">
                  <a:moveTo>
                    <a:pt x="1196" y="1"/>
                  </a:moveTo>
                  <a:cubicBezTo>
                    <a:pt x="1143" y="1"/>
                    <a:pt x="1090" y="23"/>
                    <a:pt x="1050" y="75"/>
                  </a:cubicBezTo>
                  <a:cubicBezTo>
                    <a:pt x="877" y="288"/>
                    <a:pt x="716" y="502"/>
                    <a:pt x="583" y="729"/>
                  </a:cubicBezTo>
                  <a:cubicBezTo>
                    <a:pt x="396" y="969"/>
                    <a:pt x="236" y="1223"/>
                    <a:pt x="75" y="1477"/>
                  </a:cubicBezTo>
                  <a:cubicBezTo>
                    <a:pt x="1" y="1588"/>
                    <a:pt x="101" y="1687"/>
                    <a:pt x="205" y="1687"/>
                  </a:cubicBezTo>
                  <a:cubicBezTo>
                    <a:pt x="251" y="1687"/>
                    <a:pt x="297" y="1668"/>
                    <a:pt x="329" y="1623"/>
                  </a:cubicBezTo>
                  <a:cubicBezTo>
                    <a:pt x="663" y="1196"/>
                    <a:pt x="1210" y="796"/>
                    <a:pt x="1384" y="261"/>
                  </a:cubicBezTo>
                  <a:cubicBezTo>
                    <a:pt x="1440" y="121"/>
                    <a:pt x="1319" y="1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8452181" y="237118"/>
              <a:ext cx="88440" cy="95476"/>
            </a:xfrm>
            <a:custGeom>
              <a:avLst/>
              <a:gdLst/>
              <a:ahLst/>
              <a:cxnLst/>
              <a:rect l="l" t="t" r="r" b="b"/>
              <a:pathLst>
                <a:path w="1270" h="1371" extrusionOk="0">
                  <a:moveTo>
                    <a:pt x="1039" y="1"/>
                  </a:moveTo>
                  <a:cubicBezTo>
                    <a:pt x="779" y="1"/>
                    <a:pt x="511" y="322"/>
                    <a:pt x="361" y="495"/>
                  </a:cubicBezTo>
                  <a:cubicBezTo>
                    <a:pt x="148" y="722"/>
                    <a:pt x="1" y="1029"/>
                    <a:pt x="121" y="1336"/>
                  </a:cubicBezTo>
                  <a:cubicBezTo>
                    <a:pt x="128" y="1357"/>
                    <a:pt x="147" y="1371"/>
                    <a:pt x="164" y="1371"/>
                  </a:cubicBezTo>
                  <a:cubicBezTo>
                    <a:pt x="180" y="1371"/>
                    <a:pt x="195" y="1361"/>
                    <a:pt x="201" y="1336"/>
                  </a:cubicBezTo>
                  <a:cubicBezTo>
                    <a:pt x="294" y="1082"/>
                    <a:pt x="468" y="868"/>
                    <a:pt x="682" y="708"/>
                  </a:cubicBezTo>
                  <a:cubicBezTo>
                    <a:pt x="855" y="561"/>
                    <a:pt x="1229" y="454"/>
                    <a:pt x="1269" y="201"/>
                  </a:cubicBezTo>
                  <a:cubicBezTo>
                    <a:pt x="1269" y="134"/>
                    <a:pt x="1229" y="54"/>
                    <a:pt x="1162" y="27"/>
                  </a:cubicBezTo>
                  <a:cubicBezTo>
                    <a:pt x="1122" y="9"/>
                    <a:pt x="1080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9"/>
          <p:cNvSpPr/>
          <p:nvPr/>
        </p:nvSpPr>
        <p:spPr>
          <a:xfrm>
            <a:off x="0" y="3546750"/>
            <a:ext cx="2774864" cy="1608217"/>
          </a:xfrm>
          <a:custGeom>
            <a:avLst/>
            <a:gdLst/>
            <a:ahLst/>
            <a:cxnLst/>
            <a:rect l="l" t="t" r="r" b="b"/>
            <a:pathLst>
              <a:path w="40325" h="23371" extrusionOk="0">
                <a:moveTo>
                  <a:pt x="7637" y="1"/>
                </a:moveTo>
                <a:cubicBezTo>
                  <a:pt x="5234" y="1"/>
                  <a:pt x="2550" y="1311"/>
                  <a:pt x="1" y="4811"/>
                </a:cubicBezTo>
                <a:lnTo>
                  <a:pt x="1" y="23371"/>
                </a:lnTo>
                <a:lnTo>
                  <a:pt x="40324" y="23371"/>
                </a:lnTo>
                <a:cubicBezTo>
                  <a:pt x="40324" y="23371"/>
                  <a:pt x="40324" y="18083"/>
                  <a:pt x="30617" y="15880"/>
                </a:cubicBezTo>
                <a:cubicBezTo>
                  <a:pt x="24075" y="14398"/>
                  <a:pt x="16558" y="11260"/>
                  <a:pt x="15262" y="6267"/>
                </a:cubicBezTo>
                <a:cubicBezTo>
                  <a:pt x="14480" y="3218"/>
                  <a:pt x="11404" y="1"/>
                  <a:pt x="76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9"/>
          <p:cNvSpPr/>
          <p:nvPr/>
        </p:nvSpPr>
        <p:spPr>
          <a:xfrm rot="3107017">
            <a:off x="1479703" y="4414270"/>
            <a:ext cx="375857" cy="477700"/>
          </a:xfrm>
          <a:custGeom>
            <a:avLst/>
            <a:gdLst/>
            <a:ahLst/>
            <a:cxnLst/>
            <a:rect l="l" t="t" r="r" b="b"/>
            <a:pathLst>
              <a:path w="5462" h="6942" extrusionOk="0">
                <a:moveTo>
                  <a:pt x="3565" y="0"/>
                </a:moveTo>
                <a:cubicBezTo>
                  <a:pt x="2779" y="0"/>
                  <a:pt x="1800" y="834"/>
                  <a:pt x="1012" y="2977"/>
                </a:cubicBezTo>
                <a:cubicBezTo>
                  <a:pt x="0" y="5710"/>
                  <a:pt x="517" y="6941"/>
                  <a:pt x="1492" y="6941"/>
                </a:cubicBezTo>
                <a:cubicBezTo>
                  <a:pt x="2408" y="6941"/>
                  <a:pt x="3729" y="5853"/>
                  <a:pt x="4563" y="3899"/>
                </a:cubicBezTo>
                <a:cubicBezTo>
                  <a:pt x="5462" y="1807"/>
                  <a:pt x="4722" y="0"/>
                  <a:pt x="35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9"/>
          <p:cNvSpPr/>
          <p:nvPr/>
        </p:nvSpPr>
        <p:spPr>
          <a:xfrm rot="3107017">
            <a:off x="1515179" y="4236449"/>
            <a:ext cx="241878" cy="266650"/>
          </a:xfrm>
          <a:custGeom>
            <a:avLst/>
            <a:gdLst/>
            <a:ahLst/>
            <a:cxnLst/>
            <a:rect l="l" t="t" r="r" b="b"/>
            <a:pathLst>
              <a:path w="3515" h="3875" extrusionOk="0">
                <a:moveTo>
                  <a:pt x="2339" y="0"/>
                </a:moveTo>
                <a:cubicBezTo>
                  <a:pt x="1843" y="0"/>
                  <a:pt x="1209" y="458"/>
                  <a:pt x="713" y="1535"/>
                </a:cubicBezTo>
                <a:cubicBezTo>
                  <a:pt x="0" y="3083"/>
                  <a:pt x="382" y="3874"/>
                  <a:pt x="1052" y="3874"/>
                </a:cubicBezTo>
                <a:cubicBezTo>
                  <a:pt x="1549" y="3874"/>
                  <a:pt x="2205" y="3438"/>
                  <a:pt x="2689" y="2550"/>
                </a:cubicBezTo>
                <a:cubicBezTo>
                  <a:pt x="3515" y="1034"/>
                  <a:pt x="3084" y="0"/>
                  <a:pt x="23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"/>
          <p:cNvSpPr/>
          <p:nvPr/>
        </p:nvSpPr>
        <p:spPr>
          <a:xfrm rot="3107017">
            <a:off x="1295896" y="4420157"/>
            <a:ext cx="116156" cy="190887"/>
          </a:xfrm>
          <a:custGeom>
            <a:avLst/>
            <a:gdLst/>
            <a:ahLst/>
            <a:cxnLst/>
            <a:rect l="l" t="t" r="r" b="b"/>
            <a:pathLst>
              <a:path w="1688" h="2774" extrusionOk="0">
                <a:moveTo>
                  <a:pt x="1024" y="1"/>
                </a:moveTo>
                <a:cubicBezTo>
                  <a:pt x="552" y="1"/>
                  <a:pt x="1" y="595"/>
                  <a:pt x="177" y="1566"/>
                </a:cubicBezTo>
                <a:cubicBezTo>
                  <a:pt x="314" y="2358"/>
                  <a:pt x="596" y="2774"/>
                  <a:pt x="878" y="2774"/>
                </a:cubicBezTo>
                <a:cubicBezTo>
                  <a:pt x="1199" y="2774"/>
                  <a:pt x="1519" y="2231"/>
                  <a:pt x="1619" y="1085"/>
                </a:cubicBezTo>
                <a:cubicBezTo>
                  <a:pt x="1687" y="332"/>
                  <a:pt x="1378" y="1"/>
                  <a:pt x="10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5283400" y="4891784"/>
            <a:ext cx="2828071" cy="308068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>
            <a:off x="222075" y="-196251"/>
            <a:ext cx="2828081" cy="644500"/>
          </a:xfrm>
          <a:custGeom>
            <a:avLst/>
            <a:gdLst/>
            <a:ahLst/>
            <a:cxnLst/>
            <a:rect l="l" t="t" r="r" b="b"/>
            <a:pathLst>
              <a:path w="26226" h="5977" extrusionOk="0">
                <a:moveTo>
                  <a:pt x="19856" y="1"/>
                </a:moveTo>
                <a:cubicBezTo>
                  <a:pt x="12496" y="1"/>
                  <a:pt x="305" y="1677"/>
                  <a:pt x="305" y="1677"/>
                </a:cubicBezTo>
                <a:cubicBezTo>
                  <a:pt x="0" y="4131"/>
                  <a:pt x="5883" y="5977"/>
                  <a:pt x="12166" y="5977"/>
                </a:cubicBezTo>
                <a:cubicBezTo>
                  <a:pt x="17164" y="5977"/>
                  <a:pt x="22415" y="4809"/>
                  <a:pt x="25007" y="1851"/>
                </a:cubicBezTo>
                <a:cubicBezTo>
                  <a:pt x="26225" y="458"/>
                  <a:pt x="23700" y="1"/>
                  <a:pt x="19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 rot="-1408981">
            <a:off x="1926441" y="-6621"/>
            <a:ext cx="901277" cy="743274"/>
          </a:xfrm>
          <a:custGeom>
            <a:avLst/>
            <a:gdLst/>
            <a:ahLst/>
            <a:cxnLst/>
            <a:rect l="l" t="t" r="r" b="b"/>
            <a:pathLst>
              <a:path w="23581" h="19447" extrusionOk="0">
                <a:moveTo>
                  <a:pt x="7232" y="195"/>
                </a:moveTo>
                <a:cubicBezTo>
                  <a:pt x="8490" y="195"/>
                  <a:pt x="9775" y="488"/>
                  <a:pt x="10936" y="852"/>
                </a:cubicBezTo>
                <a:cubicBezTo>
                  <a:pt x="15115" y="2174"/>
                  <a:pt x="18266" y="5459"/>
                  <a:pt x="20536" y="9077"/>
                </a:cubicBezTo>
                <a:cubicBezTo>
                  <a:pt x="21871" y="11214"/>
                  <a:pt x="23580" y="13831"/>
                  <a:pt x="22312" y="16381"/>
                </a:cubicBezTo>
                <a:cubicBezTo>
                  <a:pt x="21439" y="18113"/>
                  <a:pt x="19532" y="19204"/>
                  <a:pt x="17619" y="19204"/>
                </a:cubicBezTo>
                <a:cubicBezTo>
                  <a:pt x="17541" y="19204"/>
                  <a:pt x="17463" y="19202"/>
                  <a:pt x="17385" y="19198"/>
                </a:cubicBezTo>
                <a:cubicBezTo>
                  <a:pt x="15435" y="19105"/>
                  <a:pt x="13473" y="18637"/>
                  <a:pt x="11603" y="18077"/>
                </a:cubicBezTo>
                <a:cubicBezTo>
                  <a:pt x="9512" y="17455"/>
                  <a:pt x="7409" y="16636"/>
                  <a:pt x="5655" y="15309"/>
                </a:cubicBezTo>
                <a:lnTo>
                  <a:pt x="5655" y="15309"/>
                </a:lnTo>
                <a:cubicBezTo>
                  <a:pt x="5650" y="15301"/>
                  <a:pt x="5643" y="15293"/>
                  <a:pt x="5635" y="15286"/>
                </a:cubicBezTo>
                <a:cubicBezTo>
                  <a:pt x="3806" y="13831"/>
                  <a:pt x="2297" y="11948"/>
                  <a:pt x="1402" y="9798"/>
                </a:cubicBezTo>
                <a:cubicBezTo>
                  <a:pt x="561" y="7809"/>
                  <a:pt x="94" y="5005"/>
                  <a:pt x="1242" y="3029"/>
                </a:cubicBezTo>
                <a:cubicBezTo>
                  <a:pt x="2110" y="1533"/>
                  <a:pt x="4046" y="772"/>
                  <a:pt x="5648" y="372"/>
                </a:cubicBezTo>
                <a:cubicBezTo>
                  <a:pt x="6163" y="248"/>
                  <a:pt x="6695" y="195"/>
                  <a:pt x="7232" y="195"/>
                </a:cubicBezTo>
                <a:close/>
                <a:moveTo>
                  <a:pt x="7244" y="1"/>
                </a:moveTo>
                <a:cubicBezTo>
                  <a:pt x="5230" y="1"/>
                  <a:pt x="3261" y="581"/>
                  <a:pt x="1723" y="2041"/>
                </a:cubicBezTo>
                <a:cubicBezTo>
                  <a:pt x="0" y="3670"/>
                  <a:pt x="134" y="6621"/>
                  <a:pt x="748" y="8717"/>
                </a:cubicBezTo>
                <a:cubicBezTo>
                  <a:pt x="1535" y="11398"/>
                  <a:pt x="3295" y="13733"/>
                  <a:pt x="5456" y="15469"/>
                </a:cubicBezTo>
                <a:lnTo>
                  <a:pt x="5456" y="15469"/>
                </a:lnTo>
                <a:cubicBezTo>
                  <a:pt x="5461" y="15475"/>
                  <a:pt x="5468" y="15481"/>
                  <a:pt x="5475" y="15486"/>
                </a:cubicBezTo>
                <a:cubicBezTo>
                  <a:pt x="7197" y="16808"/>
                  <a:pt x="9267" y="17636"/>
                  <a:pt x="11323" y="18264"/>
                </a:cubicBezTo>
                <a:cubicBezTo>
                  <a:pt x="13192" y="18838"/>
                  <a:pt x="15155" y="19292"/>
                  <a:pt x="17104" y="19425"/>
                </a:cubicBezTo>
                <a:cubicBezTo>
                  <a:pt x="17268" y="19440"/>
                  <a:pt x="17431" y="19447"/>
                  <a:pt x="17594" y="19447"/>
                </a:cubicBezTo>
                <a:cubicBezTo>
                  <a:pt x="19249" y="19447"/>
                  <a:pt x="20828" y="18714"/>
                  <a:pt x="21898" y="17449"/>
                </a:cubicBezTo>
                <a:cubicBezTo>
                  <a:pt x="23554" y="15473"/>
                  <a:pt x="23073" y="13096"/>
                  <a:pt x="21938" y="11000"/>
                </a:cubicBezTo>
                <a:cubicBezTo>
                  <a:pt x="19735" y="6914"/>
                  <a:pt x="16664" y="2962"/>
                  <a:pt x="12284" y="1093"/>
                </a:cubicBezTo>
                <a:cubicBezTo>
                  <a:pt x="10731" y="427"/>
                  <a:pt x="8971" y="1"/>
                  <a:pt x="7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/>
          <p:nvPr/>
        </p:nvSpPr>
        <p:spPr>
          <a:xfrm rot="596934">
            <a:off x="6716123" y="4166151"/>
            <a:ext cx="607831" cy="407237"/>
          </a:xfrm>
          <a:custGeom>
            <a:avLst/>
            <a:gdLst/>
            <a:ahLst/>
            <a:cxnLst/>
            <a:rect l="l" t="t" r="r" b="b"/>
            <a:pathLst>
              <a:path w="14672" h="9830" extrusionOk="0">
                <a:moveTo>
                  <a:pt x="4194" y="1"/>
                </a:moveTo>
                <a:cubicBezTo>
                  <a:pt x="1" y="1"/>
                  <a:pt x="306" y="4432"/>
                  <a:pt x="4497" y="6534"/>
                </a:cubicBezTo>
                <a:cubicBezTo>
                  <a:pt x="6579" y="7575"/>
                  <a:pt x="10073" y="9830"/>
                  <a:pt x="12145" y="9830"/>
                </a:cubicBezTo>
                <a:cubicBezTo>
                  <a:pt x="12864" y="9830"/>
                  <a:pt x="13412" y="9558"/>
                  <a:pt x="13670" y="8870"/>
                </a:cubicBezTo>
                <a:cubicBezTo>
                  <a:pt x="14671" y="6200"/>
                  <a:pt x="9851" y="392"/>
                  <a:pt x="4657" y="18"/>
                </a:cubicBezTo>
                <a:cubicBezTo>
                  <a:pt x="4497" y="6"/>
                  <a:pt x="4343" y="1"/>
                  <a:pt x="41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9"/>
          <p:cNvSpPr/>
          <p:nvPr/>
        </p:nvSpPr>
        <p:spPr>
          <a:xfrm>
            <a:off x="7295350" y="4658450"/>
            <a:ext cx="373650" cy="206675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"/>
          <p:cNvSpPr/>
          <p:nvPr/>
        </p:nvSpPr>
        <p:spPr>
          <a:xfrm>
            <a:off x="6537999" y="4581908"/>
            <a:ext cx="399093" cy="142414"/>
          </a:xfrm>
          <a:custGeom>
            <a:avLst/>
            <a:gdLst/>
            <a:ahLst/>
            <a:cxnLst/>
            <a:rect l="l" t="t" r="r" b="b"/>
            <a:pathLst>
              <a:path w="5731" h="2045" extrusionOk="0">
                <a:moveTo>
                  <a:pt x="2617" y="1"/>
                </a:moveTo>
                <a:cubicBezTo>
                  <a:pt x="509" y="1"/>
                  <a:pt x="1" y="1807"/>
                  <a:pt x="2553" y="2027"/>
                </a:cubicBezTo>
                <a:cubicBezTo>
                  <a:pt x="2694" y="2039"/>
                  <a:pt x="2830" y="2044"/>
                  <a:pt x="2961" y="2044"/>
                </a:cubicBezTo>
                <a:cubicBezTo>
                  <a:pt x="5156" y="2044"/>
                  <a:pt x="5731" y="429"/>
                  <a:pt x="3248" y="51"/>
                </a:cubicBezTo>
                <a:cubicBezTo>
                  <a:pt x="3024" y="16"/>
                  <a:pt x="2814" y="1"/>
                  <a:pt x="26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9"/>
          <p:cNvGrpSpPr/>
          <p:nvPr/>
        </p:nvGrpSpPr>
        <p:grpSpPr>
          <a:xfrm>
            <a:off x="307226" y="3048107"/>
            <a:ext cx="627747" cy="902170"/>
            <a:chOff x="307226" y="3048107"/>
            <a:chExt cx="627747" cy="902170"/>
          </a:xfrm>
        </p:grpSpPr>
        <p:sp>
          <p:nvSpPr>
            <p:cNvPr id="341" name="Google Shape;341;p9"/>
            <p:cNvSpPr/>
            <p:nvPr/>
          </p:nvSpPr>
          <p:spPr>
            <a:xfrm rot="-5177652">
              <a:off x="346212" y="3648893"/>
              <a:ext cx="157165" cy="71495"/>
            </a:xfrm>
            <a:custGeom>
              <a:avLst/>
              <a:gdLst/>
              <a:ahLst/>
              <a:cxnLst/>
              <a:rect l="l" t="t" r="r" b="b"/>
              <a:pathLst>
                <a:path w="2284" h="1039" extrusionOk="0">
                  <a:moveTo>
                    <a:pt x="1852" y="1"/>
                  </a:moveTo>
                  <a:cubicBezTo>
                    <a:pt x="1557" y="1"/>
                    <a:pt x="1205" y="154"/>
                    <a:pt x="962" y="215"/>
                  </a:cubicBezTo>
                  <a:cubicBezTo>
                    <a:pt x="628" y="295"/>
                    <a:pt x="241" y="362"/>
                    <a:pt x="67" y="669"/>
                  </a:cubicBezTo>
                  <a:cubicBezTo>
                    <a:pt x="1" y="816"/>
                    <a:pt x="81" y="989"/>
                    <a:pt x="241" y="1029"/>
                  </a:cubicBezTo>
                  <a:cubicBezTo>
                    <a:pt x="282" y="1036"/>
                    <a:pt x="323" y="1039"/>
                    <a:pt x="365" y="1039"/>
                  </a:cubicBezTo>
                  <a:cubicBezTo>
                    <a:pt x="666" y="1039"/>
                    <a:pt x="990" y="888"/>
                    <a:pt x="1283" y="829"/>
                  </a:cubicBezTo>
                  <a:cubicBezTo>
                    <a:pt x="1616" y="776"/>
                    <a:pt x="2097" y="749"/>
                    <a:pt x="2231" y="415"/>
                  </a:cubicBezTo>
                  <a:cubicBezTo>
                    <a:pt x="2284" y="282"/>
                    <a:pt x="2231" y="122"/>
                    <a:pt x="2110" y="55"/>
                  </a:cubicBezTo>
                  <a:cubicBezTo>
                    <a:pt x="2033" y="16"/>
                    <a:pt x="1945" y="1"/>
                    <a:pt x="1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5177652">
              <a:off x="261666" y="3484248"/>
              <a:ext cx="139481" cy="39429"/>
            </a:xfrm>
            <a:custGeom>
              <a:avLst/>
              <a:gdLst/>
              <a:ahLst/>
              <a:cxnLst/>
              <a:rect l="l" t="t" r="r" b="b"/>
              <a:pathLst>
                <a:path w="2027" h="573" extrusionOk="0">
                  <a:moveTo>
                    <a:pt x="1521" y="1"/>
                  </a:moveTo>
                  <a:cubicBezTo>
                    <a:pt x="1365" y="1"/>
                    <a:pt x="1205" y="31"/>
                    <a:pt x="1065" y="51"/>
                  </a:cubicBezTo>
                  <a:cubicBezTo>
                    <a:pt x="704" y="104"/>
                    <a:pt x="357" y="238"/>
                    <a:pt x="64" y="438"/>
                  </a:cubicBezTo>
                  <a:cubicBezTo>
                    <a:pt x="1" y="476"/>
                    <a:pt x="56" y="573"/>
                    <a:pt x="108" y="573"/>
                  </a:cubicBezTo>
                  <a:cubicBezTo>
                    <a:pt x="111" y="573"/>
                    <a:pt x="114" y="572"/>
                    <a:pt x="117" y="571"/>
                  </a:cubicBezTo>
                  <a:cubicBezTo>
                    <a:pt x="464" y="531"/>
                    <a:pt x="825" y="518"/>
                    <a:pt x="1172" y="505"/>
                  </a:cubicBezTo>
                  <a:cubicBezTo>
                    <a:pt x="1279" y="505"/>
                    <a:pt x="1396" y="515"/>
                    <a:pt x="1512" y="515"/>
                  </a:cubicBezTo>
                  <a:cubicBezTo>
                    <a:pt x="1657" y="515"/>
                    <a:pt x="1801" y="499"/>
                    <a:pt x="1920" y="425"/>
                  </a:cubicBezTo>
                  <a:cubicBezTo>
                    <a:pt x="2013" y="358"/>
                    <a:pt x="2026" y="211"/>
                    <a:pt x="1946" y="131"/>
                  </a:cubicBezTo>
                  <a:cubicBezTo>
                    <a:pt x="1826" y="31"/>
                    <a:pt x="1676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5177652">
              <a:off x="369114" y="3452791"/>
              <a:ext cx="149802" cy="42594"/>
            </a:xfrm>
            <a:custGeom>
              <a:avLst/>
              <a:gdLst/>
              <a:ahLst/>
              <a:cxnLst/>
              <a:rect l="l" t="t" r="r" b="b"/>
              <a:pathLst>
                <a:path w="2177" h="619" extrusionOk="0">
                  <a:moveTo>
                    <a:pt x="1733" y="0"/>
                  </a:moveTo>
                  <a:cubicBezTo>
                    <a:pt x="1463" y="0"/>
                    <a:pt x="1188" y="97"/>
                    <a:pt x="921" y="138"/>
                  </a:cubicBezTo>
                  <a:cubicBezTo>
                    <a:pt x="668" y="191"/>
                    <a:pt x="414" y="244"/>
                    <a:pt x="160" y="325"/>
                  </a:cubicBezTo>
                  <a:cubicBezTo>
                    <a:pt x="13" y="365"/>
                    <a:pt x="0" y="618"/>
                    <a:pt x="174" y="618"/>
                  </a:cubicBezTo>
                  <a:cubicBezTo>
                    <a:pt x="508" y="618"/>
                    <a:pt x="841" y="618"/>
                    <a:pt x="1175" y="592"/>
                  </a:cubicBezTo>
                  <a:cubicBezTo>
                    <a:pt x="1482" y="578"/>
                    <a:pt x="1803" y="592"/>
                    <a:pt x="2056" y="405"/>
                  </a:cubicBezTo>
                  <a:cubicBezTo>
                    <a:pt x="2177" y="298"/>
                    <a:pt x="2136" y="84"/>
                    <a:pt x="1976" y="31"/>
                  </a:cubicBezTo>
                  <a:cubicBezTo>
                    <a:pt x="1896" y="9"/>
                    <a:pt x="1815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5177652">
              <a:off x="297933" y="3261697"/>
              <a:ext cx="144297" cy="52503"/>
            </a:xfrm>
            <a:custGeom>
              <a:avLst/>
              <a:gdLst/>
              <a:ahLst/>
              <a:cxnLst/>
              <a:rect l="l" t="t" r="r" b="b"/>
              <a:pathLst>
                <a:path w="2097" h="763" extrusionOk="0">
                  <a:moveTo>
                    <a:pt x="1122" y="0"/>
                  </a:moveTo>
                  <a:cubicBezTo>
                    <a:pt x="712" y="0"/>
                    <a:pt x="283" y="136"/>
                    <a:pt x="54" y="388"/>
                  </a:cubicBezTo>
                  <a:cubicBezTo>
                    <a:pt x="1" y="455"/>
                    <a:pt x="27" y="549"/>
                    <a:pt x="107" y="589"/>
                  </a:cubicBezTo>
                  <a:cubicBezTo>
                    <a:pt x="283" y="671"/>
                    <a:pt x="478" y="711"/>
                    <a:pt x="668" y="711"/>
                  </a:cubicBezTo>
                  <a:cubicBezTo>
                    <a:pt x="695" y="711"/>
                    <a:pt x="722" y="711"/>
                    <a:pt x="748" y="709"/>
                  </a:cubicBezTo>
                  <a:cubicBezTo>
                    <a:pt x="1055" y="709"/>
                    <a:pt x="1362" y="749"/>
                    <a:pt x="1670" y="762"/>
                  </a:cubicBezTo>
                  <a:cubicBezTo>
                    <a:pt x="1923" y="762"/>
                    <a:pt x="2097" y="375"/>
                    <a:pt x="1870" y="202"/>
                  </a:cubicBezTo>
                  <a:cubicBezTo>
                    <a:pt x="1679" y="65"/>
                    <a:pt x="1405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5177652">
              <a:off x="404961" y="3197219"/>
              <a:ext cx="164597" cy="45553"/>
            </a:xfrm>
            <a:custGeom>
              <a:avLst/>
              <a:gdLst/>
              <a:ahLst/>
              <a:cxnLst/>
              <a:rect l="l" t="t" r="r" b="b"/>
              <a:pathLst>
                <a:path w="2392" h="662" extrusionOk="0">
                  <a:moveTo>
                    <a:pt x="1579" y="1"/>
                  </a:moveTo>
                  <a:cubicBezTo>
                    <a:pt x="1377" y="1"/>
                    <a:pt x="1172" y="36"/>
                    <a:pt x="989" y="78"/>
                  </a:cubicBezTo>
                  <a:cubicBezTo>
                    <a:pt x="722" y="145"/>
                    <a:pt x="201" y="238"/>
                    <a:pt x="27" y="452"/>
                  </a:cubicBezTo>
                  <a:cubicBezTo>
                    <a:pt x="1" y="478"/>
                    <a:pt x="14" y="532"/>
                    <a:pt x="54" y="545"/>
                  </a:cubicBezTo>
                  <a:cubicBezTo>
                    <a:pt x="141" y="598"/>
                    <a:pt x="288" y="612"/>
                    <a:pt x="438" y="612"/>
                  </a:cubicBezTo>
                  <a:cubicBezTo>
                    <a:pt x="588" y="612"/>
                    <a:pt x="742" y="598"/>
                    <a:pt x="842" y="598"/>
                  </a:cubicBezTo>
                  <a:cubicBezTo>
                    <a:pt x="931" y="591"/>
                    <a:pt x="1022" y="588"/>
                    <a:pt x="1112" y="588"/>
                  </a:cubicBezTo>
                  <a:cubicBezTo>
                    <a:pt x="1360" y="588"/>
                    <a:pt x="1609" y="613"/>
                    <a:pt x="1843" y="652"/>
                  </a:cubicBezTo>
                  <a:cubicBezTo>
                    <a:pt x="1870" y="658"/>
                    <a:pt x="1896" y="661"/>
                    <a:pt x="1921" y="661"/>
                  </a:cubicBezTo>
                  <a:cubicBezTo>
                    <a:pt x="2212" y="661"/>
                    <a:pt x="2392" y="264"/>
                    <a:pt x="2097" y="104"/>
                  </a:cubicBezTo>
                  <a:cubicBezTo>
                    <a:pt x="1939" y="29"/>
                    <a:pt x="1760" y="1"/>
                    <a:pt x="1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 rot="-5177652">
              <a:off x="492003" y="3354783"/>
              <a:ext cx="126819" cy="45897"/>
            </a:xfrm>
            <a:custGeom>
              <a:avLst/>
              <a:gdLst/>
              <a:ahLst/>
              <a:cxnLst/>
              <a:rect l="l" t="t" r="r" b="b"/>
              <a:pathLst>
                <a:path w="1843" h="667" extrusionOk="0">
                  <a:moveTo>
                    <a:pt x="1392" y="0"/>
                  </a:moveTo>
                  <a:cubicBezTo>
                    <a:pt x="1235" y="0"/>
                    <a:pt x="1066" y="39"/>
                    <a:pt x="935" y="65"/>
                  </a:cubicBezTo>
                  <a:cubicBezTo>
                    <a:pt x="588" y="119"/>
                    <a:pt x="254" y="292"/>
                    <a:pt x="27" y="559"/>
                  </a:cubicBezTo>
                  <a:cubicBezTo>
                    <a:pt x="0" y="613"/>
                    <a:pt x="27" y="666"/>
                    <a:pt x="80" y="666"/>
                  </a:cubicBezTo>
                  <a:cubicBezTo>
                    <a:pt x="414" y="599"/>
                    <a:pt x="748" y="559"/>
                    <a:pt x="1082" y="559"/>
                  </a:cubicBezTo>
                  <a:cubicBezTo>
                    <a:pt x="1179" y="559"/>
                    <a:pt x="1296" y="574"/>
                    <a:pt x="1409" y="574"/>
                  </a:cubicBezTo>
                  <a:cubicBezTo>
                    <a:pt x="1560" y="574"/>
                    <a:pt x="1705" y="548"/>
                    <a:pt x="1789" y="426"/>
                  </a:cubicBezTo>
                  <a:cubicBezTo>
                    <a:pt x="1843" y="346"/>
                    <a:pt x="1843" y="252"/>
                    <a:pt x="1789" y="185"/>
                  </a:cubicBezTo>
                  <a:cubicBezTo>
                    <a:pt x="1708" y="42"/>
                    <a:pt x="1556" y="0"/>
                    <a:pt x="1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 rot="-5177652">
              <a:off x="496712" y="3601848"/>
              <a:ext cx="139687" cy="46723"/>
            </a:xfrm>
            <a:custGeom>
              <a:avLst/>
              <a:gdLst/>
              <a:ahLst/>
              <a:cxnLst/>
              <a:rect l="l" t="t" r="r" b="b"/>
              <a:pathLst>
                <a:path w="2030" h="679" extrusionOk="0">
                  <a:moveTo>
                    <a:pt x="1393" y="0"/>
                  </a:moveTo>
                  <a:cubicBezTo>
                    <a:pt x="925" y="0"/>
                    <a:pt x="366" y="331"/>
                    <a:pt x="40" y="545"/>
                  </a:cubicBezTo>
                  <a:cubicBezTo>
                    <a:pt x="0" y="585"/>
                    <a:pt x="14" y="665"/>
                    <a:pt x="80" y="679"/>
                  </a:cubicBezTo>
                  <a:cubicBezTo>
                    <a:pt x="374" y="665"/>
                    <a:pt x="668" y="639"/>
                    <a:pt x="962" y="585"/>
                  </a:cubicBezTo>
                  <a:cubicBezTo>
                    <a:pt x="1010" y="581"/>
                    <a:pt x="1058" y="580"/>
                    <a:pt x="1106" y="580"/>
                  </a:cubicBezTo>
                  <a:cubicBezTo>
                    <a:pt x="1242" y="580"/>
                    <a:pt x="1375" y="592"/>
                    <a:pt x="1510" y="592"/>
                  </a:cubicBezTo>
                  <a:cubicBezTo>
                    <a:pt x="1629" y="592"/>
                    <a:pt x="1748" y="582"/>
                    <a:pt x="1870" y="545"/>
                  </a:cubicBezTo>
                  <a:cubicBezTo>
                    <a:pt x="1990" y="492"/>
                    <a:pt x="2030" y="332"/>
                    <a:pt x="1923" y="225"/>
                  </a:cubicBezTo>
                  <a:cubicBezTo>
                    <a:pt x="1781" y="63"/>
                    <a:pt x="1596" y="0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 rot="-5177652">
              <a:off x="608005" y="3496172"/>
              <a:ext cx="142577" cy="52710"/>
            </a:xfrm>
            <a:custGeom>
              <a:avLst/>
              <a:gdLst/>
              <a:ahLst/>
              <a:cxnLst/>
              <a:rect l="l" t="t" r="r" b="b"/>
              <a:pathLst>
                <a:path w="2072" h="766" extrusionOk="0">
                  <a:moveTo>
                    <a:pt x="1599" y="1"/>
                  </a:moveTo>
                  <a:cubicBezTo>
                    <a:pt x="1426" y="1"/>
                    <a:pt x="1243" y="48"/>
                    <a:pt x="1083" y="92"/>
                  </a:cubicBezTo>
                  <a:cubicBezTo>
                    <a:pt x="736" y="212"/>
                    <a:pt x="402" y="372"/>
                    <a:pt x="95" y="572"/>
                  </a:cubicBezTo>
                  <a:cubicBezTo>
                    <a:pt x="0" y="632"/>
                    <a:pt x="43" y="766"/>
                    <a:pt x="138" y="766"/>
                  </a:cubicBezTo>
                  <a:cubicBezTo>
                    <a:pt x="150" y="766"/>
                    <a:pt x="162" y="764"/>
                    <a:pt x="175" y="759"/>
                  </a:cubicBezTo>
                  <a:cubicBezTo>
                    <a:pt x="523" y="679"/>
                    <a:pt x="870" y="612"/>
                    <a:pt x="1230" y="572"/>
                  </a:cubicBezTo>
                  <a:cubicBezTo>
                    <a:pt x="1471" y="546"/>
                    <a:pt x="1764" y="599"/>
                    <a:pt x="1965" y="425"/>
                  </a:cubicBezTo>
                  <a:cubicBezTo>
                    <a:pt x="2071" y="359"/>
                    <a:pt x="2071" y="225"/>
                    <a:pt x="1991" y="132"/>
                  </a:cubicBezTo>
                  <a:cubicBezTo>
                    <a:pt x="1882" y="34"/>
                    <a:pt x="1744" y="1"/>
                    <a:pt x="1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 rot="-5177652">
              <a:off x="580586" y="3243167"/>
              <a:ext cx="131430" cy="44315"/>
            </a:xfrm>
            <a:custGeom>
              <a:avLst/>
              <a:gdLst/>
              <a:ahLst/>
              <a:cxnLst/>
              <a:rect l="l" t="t" r="r" b="b"/>
              <a:pathLst>
                <a:path w="1910" h="644" extrusionOk="0">
                  <a:moveTo>
                    <a:pt x="1302" y="0"/>
                  </a:moveTo>
                  <a:cubicBezTo>
                    <a:pt x="1124" y="0"/>
                    <a:pt x="941" y="26"/>
                    <a:pt x="775" y="56"/>
                  </a:cubicBezTo>
                  <a:cubicBezTo>
                    <a:pt x="481" y="96"/>
                    <a:pt x="107" y="203"/>
                    <a:pt x="14" y="524"/>
                  </a:cubicBezTo>
                  <a:cubicBezTo>
                    <a:pt x="1" y="577"/>
                    <a:pt x="41" y="644"/>
                    <a:pt x="107" y="644"/>
                  </a:cubicBezTo>
                  <a:cubicBezTo>
                    <a:pt x="348" y="644"/>
                    <a:pt x="588" y="577"/>
                    <a:pt x="842" y="577"/>
                  </a:cubicBezTo>
                  <a:cubicBezTo>
                    <a:pt x="1019" y="577"/>
                    <a:pt x="1201" y="609"/>
                    <a:pt x="1379" y="609"/>
                  </a:cubicBezTo>
                  <a:cubicBezTo>
                    <a:pt x="1483" y="609"/>
                    <a:pt x="1585" y="598"/>
                    <a:pt x="1683" y="564"/>
                  </a:cubicBezTo>
                  <a:cubicBezTo>
                    <a:pt x="1910" y="470"/>
                    <a:pt x="1910" y="163"/>
                    <a:pt x="1696" y="56"/>
                  </a:cubicBezTo>
                  <a:cubicBezTo>
                    <a:pt x="1574" y="16"/>
                    <a:pt x="1440" y="0"/>
                    <a:pt x="1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 rot="-5177652">
              <a:off x="682779" y="3280607"/>
              <a:ext cx="143196" cy="41149"/>
            </a:xfrm>
            <a:custGeom>
              <a:avLst/>
              <a:gdLst/>
              <a:ahLst/>
              <a:cxnLst/>
              <a:rect l="l" t="t" r="r" b="b"/>
              <a:pathLst>
                <a:path w="2081" h="598" extrusionOk="0">
                  <a:moveTo>
                    <a:pt x="1504" y="0"/>
                  </a:moveTo>
                  <a:cubicBezTo>
                    <a:pt x="991" y="0"/>
                    <a:pt x="427" y="267"/>
                    <a:pt x="37" y="515"/>
                  </a:cubicBezTo>
                  <a:cubicBezTo>
                    <a:pt x="1" y="540"/>
                    <a:pt x="20" y="597"/>
                    <a:pt x="64" y="597"/>
                  </a:cubicBezTo>
                  <a:cubicBezTo>
                    <a:pt x="68" y="597"/>
                    <a:pt x="72" y="597"/>
                    <a:pt x="77" y="595"/>
                  </a:cubicBezTo>
                  <a:cubicBezTo>
                    <a:pt x="344" y="542"/>
                    <a:pt x="625" y="502"/>
                    <a:pt x="905" y="475"/>
                  </a:cubicBezTo>
                  <a:cubicBezTo>
                    <a:pt x="933" y="474"/>
                    <a:pt x="961" y="473"/>
                    <a:pt x="990" y="473"/>
                  </a:cubicBezTo>
                  <a:cubicBezTo>
                    <a:pt x="1157" y="473"/>
                    <a:pt x="1330" y="492"/>
                    <a:pt x="1501" y="492"/>
                  </a:cubicBezTo>
                  <a:cubicBezTo>
                    <a:pt x="1607" y="492"/>
                    <a:pt x="1712" y="485"/>
                    <a:pt x="1813" y="462"/>
                  </a:cubicBezTo>
                  <a:cubicBezTo>
                    <a:pt x="2000" y="408"/>
                    <a:pt x="2080" y="101"/>
                    <a:pt x="1853" y="48"/>
                  </a:cubicBezTo>
                  <a:cubicBezTo>
                    <a:pt x="1741" y="15"/>
                    <a:pt x="1624" y="0"/>
                    <a:pt x="1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 rot="-5177652">
              <a:off x="704843" y="3501019"/>
              <a:ext cx="131361" cy="60004"/>
            </a:xfrm>
            <a:custGeom>
              <a:avLst/>
              <a:gdLst/>
              <a:ahLst/>
              <a:cxnLst/>
              <a:rect l="l" t="t" r="r" b="b"/>
              <a:pathLst>
                <a:path w="1909" h="872" extrusionOk="0">
                  <a:moveTo>
                    <a:pt x="1529" y="0"/>
                  </a:moveTo>
                  <a:cubicBezTo>
                    <a:pt x="1518" y="0"/>
                    <a:pt x="1506" y="1"/>
                    <a:pt x="1493" y="2"/>
                  </a:cubicBezTo>
                  <a:cubicBezTo>
                    <a:pt x="1026" y="42"/>
                    <a:pt x="212" y="282"/>
                    <a:pt x="25" y="763"/>
                  </a:cubicBezTo>
                  <a:cubicBezTo>
                    <a:pt x="0" y="812"/>
                    <a:pt x="54" y="872"/>
                    <a:pt x="114" y="872"/>
                  </a:cubicBezTo>
                  <a:cubicBezTo>
                    <a:pt x="120" y="872"/>
                    <a:pt x="126" y="871"/>
                    <a:pt x="131" y="870"/>
                  </a:cubicBezTo>
                  <a:cubicBezTo>
                    <a:pt x="599" y="803"/>
                    <a:pt x="1039" y="670"/>
                    <a:pt x="1520" y="643"/>
                  </a:cubicBezTo>
                  <a:cubicBezTo>
                    <a:pt x="1909" y="617"/>
                    <a:pt x="1908" y="0"/>
                    <a:pt x="1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 rot="-5177652">
              <a:off x="607430" y="3745078"/>
              <a:ext cx="133288" cy="56838"/>
            </a:xfrm>
            <a:custGeom>
              <a:avLst/>
              <a:gdLst/>
              <a:ahLst/>
              <a:cxnLst/>
              <a:rect l="l" t="t" r="r" b="b"/>
              <a:pathLst>
                <a:path w="1937" h="826" extrusionOk="0">
                  <a:moveTo>
                    <a:pt x="1462" y="1"/>
                  </a:moveTo>
                  <a:cubicBezTo>
                    <a:pt x="1266" y="1"/>
                    <a:pt x="1039" y="81"/>
                    <a:pt x="842" y="162"/>
                  </a:cubicBezTo>
                  <a:cubicBezTo>
                    <a:pt x="668" y="242"/>
                    <a:pt x="481" y="336"/>
                    <a:pt x="308" y="416"/>
                  </a:cubicBezTo>
                  <a:cubicBezTo>
                    <a:pt x="214" y="469"/>
                    <a:pt x="67" y="522"/>
                    <a:pt x="27" y="643"/>
                  </a:cubicBezTo>
                  <a:cubicBezTo>
                    <a:pt x="0" y="763"/>
                    <a:pt x="54" y="776"/>
                    <a:pt x="134" y="816"/>
                  </a:cubicBezTo>
                  <a:cubicBezTo>
                    <a:pt x="145" y="823"/>
                    <a:pt x="162" y="826"/>
                    <a:pt x="182" y="826"/>
                  </a:cubicBezTo>
                  <a:cubicBezTo>
                    <a:pt x="278" y="826"/>
                    <a:pt x="457" y="756"/>
                    <a:pt x="535" y="723"/>
                  </a:cubicBezTo>
                  <a:cubicBezTo>
                    <a:pt x="681" y="683"/>
                    <a:pt x="828" y="643"/>
                    <a:pt x="975" y="603"/>
                  </a:cubicBezTo>
                  <a:cubicBezTo>
                    <a:pt x="1175" y="549"/>
                    <a:pt x="1402" y="536"/>
                    <a:pt x="1616" y="536"/>
                  </a:cubicBezTo>
                  <a:cubicBezTo>
                    <a:pt x="1856" y="509"/>
                    <a:pt x="1937" y="189"/>
                    <a:pt x="1723" y="68"/>
                  </a:cubicBezTo>
                  <a:cubicBezTo>
                    <a:pt x="1648" y="20"/>
                    <a:pt x="1559" y="1"/>
                    <a:pt x="1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 rot="-5177652">
              <a:off x="462766" y="3850716"/>
              <a:ext cx="145949" cy="50232"/>
            </a:xfrm>
            <a:custGeom>
              <a:avLst/>
              <a:gdLst/>
              <a:ahLst/>
              <a:cxnLst/>
              <a:rect l="l" t="t" r="r" b="b"/>
              <a:pathLst>
                <a:path w="2121" h="730" extrusionOk="0">
                  <a:moveTo>
                    <a:pt x="1616" y="0"/>
                  </a:moveTo>
                  <a:cubicBezTo>
                    <a:pt x="1433" y="0"/>
                    <a:pt x="1241" y="55"/>
                    <a:pt x="1079" y="101"/>
                  </a:cubicBezTo>
                  <a:cubicBezTo>
                    <a:pt x="745" y="208"/>
                    <a:pt x="425" y="328"/>
                    <a:pt x="104" y="488"/>
                  </a:cubicBezTo>
                  <a:cubicBezTo>
                    <a:pt x="1" y="540"/>
                    <a:pt x="10" y="729"/>
                    <a:pt x="144" y="729"/>
                  </a:cubicBezTo>
                  <a:cubicBezTo>
                    <a:pt x="148" y="729"/>
                    <a:pt x="153" y="729"/>
                    <a:pt x="158" y="729"/>
                  </a:cubicBezTo>
                  <a:cubicBezTo>
                    <a:pt x="478" y="702"/>
                    <a:pt x="799" y="649"/>
                    <a:pt x="1119" y="609"/>
                  </a:cubicBezTo>
                  <a:cubicBezTo>
                    <a:pt x="1399" y="582"/>
                    <a:pt x="1720" y="635"/>
                    <a:pt x="1960" y="502"/>
                  </a:cubicBezTo>
                  <a:cubicBezTo>
                    <a:pt x="2107" y="422"/>
                    <a:pt x="2120" y="208"/>
                    <a:pt x="1987" y="115"/>
                  </a:cubicBezTo>
                  <a:cubicBezTo>
                    <a:pt x="1879" y="30"/>
                    <a:pt x="1750" y="0"/>
                    <a:pt x="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 rot="-5177652">
              <a:off x="745878" y="3744114"/>
              <a:ext cx="132393" cy="51746"/>
            </a:xfrm>
            <a:custGeom>
              <a:avLst/>
              <a:gdLst/>
              <a:ahLst/>
              <a:cxnLst/>
              <a:rect l="l" t="t" r="r" b="b"/>
              <a:pathLst>
                <a:path w="1924" h="752" extrusionOk="0">
                  <a:moveTo>
                    <a:pt x="1488" y="1"/>
                  </a:moveTo>
                  <a:cubicBezTo>
                    <a:pt x="1338" y="1"/>
                    <a:pt x="1178" y="47"/>
                    <a:pt x="1029" y="90"/>
                  </a:cubicBezTo>
                  <a:cubicBezTo>
                    <a:pt x="708" y="170"/>
                    <a:pt x="414" y="290"/>
                    <a:pt x="134" y="464"/>
                  </a:cubicBezTo>
                  <a:cubicBezTo>
                    <a:pt x="1" y="536"/>
                    <a:pt x="43" y="751"/>
                    <a:pt x="181" y="751"/>
                  </a:cubicBezTo>
                  <a:cubicBezTo>
                    <a:pt x="196" y="751"/>
                    <a:pt x="211" y="749"/>
                    <a:pt x="227" y="744"/>
                  </a:cubicBezTo>
                  <a:cubicBezTo>
                    <a:pt x="508" y="691"/>
                    <a:pt x="802" y="624"/>
                    <a:pt x="1082" y="597"/>
                  </a:cubicBezTo>
                  <a:cubicBezTo>
                    <a:pt x="1322" y="570"/>
                    <a:pt x="1629" y="637"/>
                    <a:pt x="1816" y="450"/>
                  </a:cubicBezTo>
                  <a:cubicBezTo>
                    <a:pt x="1910" y="383"/>
                    <a:pt x="1923" y="237"/>
                    <a:pt x="1843" y="143"/>
                  </a:cubicBezTo>
                  <a:cubicBezTo>
                    <a:pt x="1743" y="37"/>
                    <a:pt x="1619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 rot="-5177652">
              <a:off x="829922" y="3523676"/>
              <a:ext cx="148908" cy="51677"/>
            </a:xfrm>
            <a:custGeom>
              <a:avLst/>
              <a:gdLst/>
              <a:ahLst/>
              <a:cxnLst/>
              <a:rect l="l" t="t" r="r" b="b"/>
              <a:pathLst>
                <a:path w="2164" h="751" extrusionOk="0">
                  <a:moveTo>
                    <a:pt x="1372" y="0"/>
                  </a:moveTo>
                  <a:cubicBezTo>
                    <a:pt x="844" y="0"/>
                    <a:pt x="230" y="217"/>
                    <a:pt x="41" y="587"/>
                  </a:cubicBezTo>
                  <a:cubicBezTo>
                    <a:pt x="1" y="667"/>
                    <a:pt x="68" y="747"/>
                    <a:pt x="148" y="747"/>
                  </a:cubicBezTo>
                  <a:cubicBezTo>
                    <a:pt x="175" y="750"/>
                    <a:pt x="204" y="751"/>
                    <a:pt x="232" y="751"/>
                  </a:cubicBezTo>
                  <a:cubicBezTo>
                    <a:pt x="494" y="751"/>
                    <a:pt x="790" y="651"/>
                    <a:pt x="1042" y="627"/>
                  </a:cubicBezTo>
                  <a:cubicBezTo>
                    <a:pt x="1376" y="587"/>
                    <a:pt x="1710" y="627"/>
                    <a:pt x="2030" y="480"/>
                  </a:cubicBezTo>
                  <a:cubicBezTo>
                    <a:pt x="2164" y="413"/>
                    <a:pt x="2124" y="240"/>
                    <a:pt x="2017" y="159"/>
                  </a:cubicBezTo>
                  <a:cubicBezTo>
                    <a:pt x="1861" y="51"/>
                    <a:pt x="1626" y="0"/>
                    <a:pt x="1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 rot="-5177652">
              <a:off x="800290" y="3312078"/>
              <a:ext cx="142990" cy="50301"/>
            </a:xfrm>
            <a:custGeom>
              <a:avLst/>
              <a:gdLst/>
              <a:ahLst/>
              <a:cxnLst/>
              <a:rect l="l" t="t" r="r" b="b"/>
              <a:pathLst>
                <a:path w="2078" h="731" extrusionOk="0">
                  <a:moveTo>
                    <a:pt x="1589" y="0"/>
                  </a:moveTo>
                  <a:cubicBezTo>
                    <a:pt x="1073" y="0"/>
                    <a:pt x="555" y="254"/>
                    <a:pt x="114" y="474"/>
                  </a:cubicBezTo>
                  <a:cubicBezTo>
                    <a:pt x="1" y="525"/>
                    <a:pt x="18" y="730"/>
                    <a:pt x="156" y="730"/>
                  </a:cubicBezTo>
                  <a:cubicBezTo>
                    <a:pt x="164" y="730"/>
                    <a:pt x="172" y="729"/>
                    <a:pt x="181" y="728"/>
                  </a:cubicBezTo>
                  <a:cubicBezTo>
                    <a:pt x="595" y="621"/>
                    <a:pt x="1036" y="568"/>
                    <a:pt x="1463" y="554"/>
                  </a:cubicBezTo>
                  <a:cubicBezTo>
                    <a:pt x="1703" y="554"/>
                    <a:pt x="2077" y="501"/>
                    <a:pt x="1944" y="167"/>
                  </a:cubicBezTo>
                  <a:cubicBezTo>
                    <a:pt x="1904" y="87"/>
                    <a:pt x="1823" y="20"/>
                    <a:pt x="1730" y="7"/>
                  </a:cubicBezTo>
                  <a:cubicBezTo>
                    <a:pt x="1683" y="2"/>
                    <a:pt x="1636" y="0"/>
                    <a:pt x="1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 rot="-5177652">
              <a:off x="726213" y="3087865"/>
              <a:ext cx="116704" cy="39498"/>
            </a:xfrm>
            <a:custGeom>
              <a:avLst/>
              <a:gdLst/>
              <a:ahLst/>
              <a:cxnLst/>
              <a:rect l="l" t="t" r="r" b="b"/>
              <a:pathLst>
                <a:path w="1696" h="574" extrusionOk="0">
                  <a:moveTo>
                    <a:pt x="1396" y="1"/>
                  </a:moveTo>
                  <a:cubicBezTo>
                    <a:pt x="1203" y="1"/>
                    <a:pt x="1004" y="82"/>
                    <a:pt x="815" y="114"/>
                  </a:cubicBezTo>
                  <a:cubicBezTo>
                    <a:pt x="561" y="140"/>
                    <a:pt x="321" y="234"/>
                    <a:pt x="94" y="354"/>
                  </a:cubicBezTo>
                  <a:cubicBezTo>
                    <a:pt x="0" y="408"/>
                    <a:pt x="40" y="541"/>
                    <a:pt x="147" y="554"/>
                  </a:cubicBezTo>
                  <a:cubicBezTo>
                    <a:pt x="336" y="564"/>
                    <a:pt x="531" y="573"/>
                    <a:pt x="724" y="573"/>
                  </a:cubicBezTo>
                  <a:cubicBezTo>
                    <a:pt x="804" y="573"/>
                    <a:pt x="883" y="572"/>
                    <a:pt x="961" y="568"/>
                  </a:cubicBezTo>
                  <a:cubicBezTo>
                    <a:pt x="1215" y="554"/>
                    <a:pt x="1522" y="554"/>
                    <a:pt x="1656" y="287"/>
                  </a:cubicBezTo>
                  <a:cubicBezTo>
                    <a:pt x="1696" y="194"/>
                    <a:pt x="1656" y="74"/>
                    <a:pt x="1549" y="20"/>
                  </a:cubicBezTo>
                  <a:cubicBezTo>
                    <a:pt x="1498" y="6"/>
                    <a:pt x="1447" y="1"/>
                    <a:pt x="1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body" idx="1"/>
          </p:nvPr>
        </p:nvSpPr>
        <p:spPr>
          <a:xfrm>
            <a:off x="621100" y="539500"/>
            <a:ext cx="4060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sp>
        <p:nvSpPr>
          <p:cNvPr id="360" name="Google Shape;360;p10"/>
          <p:cNvSpPr/>
          <p:nvPr/>
        </p:nvSpPr>
        <p:spPr>
          <a:xfrm>
            <a:off x="138276" y="4728562"/>
            <a:ext cx="4167477" cy="454026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0"/>
          <p:cNvGrpSpPr/>
          <p:nvPr/>
        </p:nvGrpSpPr>
        <p:grpSpPr>
          <a:xfrm rot="-4021625">
            <a:off x="1513746" y="3931373"/>
            <a:ext cx="1166593" cy="1123579"/>
            <a:chOff x="2560800" y="4304955"/>
            <a:chExt cx="961394" cy="925946"/>
          </a:xfrm>
        </p:grpSpPr>
        <p:sp>
          <p:nvSpPr>
            <p:cNvPr id="362" name="Google Shape;362;p10"/>
            <p:cNvSpPr/>
            <p:nvPr/>
          </p:nvSpPr>
          <p:spPr>
            <a:xfrm rot="-3122830">
              <a:off x="2672015" y="4699763"/>
              <a:ext cx="101891" cy="188206"/>
            </a:xfrm>
            <a:custGeom>
              <a:avLst/>
              <a:gdLst/>
              <a:ahLst/>
              <a:cxnLst/>
              <a:rect l="l" t="t" r="r" b="b"/>
              <a:pathLst>
                <a:path w="1400" h="2586" extrusionOk="0">
                  <a:moveTo>
                    <a:pt x="124" y="0"/>
                  </a:moveTo>
                  <a:cubicBezTo>
                    <a:pt x="60" y="0"/>
                    <a:pt x="1" y="54"/>
                    <a:pt x="11" y="121"/>
                  </a:cubicBezTo>
                  <a:cubicBezTo>
                    <a:pt x="104" y="575"/>
                    <a:pt x="237" y="1002"/>
                    <a:pt x="411" y="1429"/>
                  </a:cubicBezTo>
                  <a:cubicBezTo>
                    <a:pt x="545" y="1803"/>
                    <a:pt x="598" y="2404"/>
                    <a:pt x="1012" y="2578"/>
                  </a:cubicBezTo>
                  <a:cubicBezTo>
                    <a:pt x="1029" y="2583"/>
                    <a:pt x="1045" y="2586"/>
                    <a:pt x="1062" y="2586"/>
                  </a:cubicBezTo>
                  <a:cubicBezTo>
                    <a:pt x="1124" y="2586"/>
                    <a:pt x="1183" y="2548"/>
                    <a:pt x="1226" y="2484"/>
                  </a:cubicBezTo>
                  <a:cubicBezTo>
                    <a:pt x="1399" y="2097"/>
                    <a:pt x="1039" y="1616"/>
                    <a:pt x="878" y="1256"/>
                  </a:cubicBezTo>
                  <a:cubicBezTo>
                    <a:pt x="718" y="815"/>
                    <a:pt x="491" y="401"/>
                    <a:pt x="197" y="27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 rot="-3122830">
              <a:off x="2613090" y="4564633"/>
              <a:ext cx="104292" cy="183549"/>
            </a:xfrm>
            <a:custGeom>
              <a:avLst/>
              <a:gdLst/>
              <a:ahLst/>
              <a:cxnLst/>
              <a:rect l="l" t="t" r="r" b="b"/>
              <a:pathLst>
                <a:path w="1433" h="2522" extrusionOk="0">
                  <a:moveTo>
                    <a:pt x="150" y="0"/>
                  </a:moveTo>
                  <a:cubicBezTo>
                    <a:pt x="98" y="0"/>
                    <a:pt x="49" y="38"/>
                    <a:pt x="40" y="100"/>
                  </a:cubicBezTo>
                  <a:cubicBezTo>
                    <a:pt x="0" y="527"/>
                    <a:pt x="334" y="928"/>
                    <a:pt x="454" y="1342"/>
                  </a:cubicBezTo>
                  <a:cubicBezTo>
                    <a:pt x="574" y="1702"/>
                    <a:pt x="641" y="2130"/>
                    <a:pt x="895" y="2437"/>
                  </a:cubicBezTo>
                  <a:cubicBezTo>
                    <a:pt x="948" y="2496"/>
                    <a:pt x="1010" y="2521"/>
                    <a:pt x="1071" y="2521"/>
                  </a:cubicBezTo>
                  <a:cubicBezTo>
                    <a:pt x="1256" y="2521"/>
                    <a:pt x="1433" y="2290"/>
                    <a:pt x="1322" y="2089"/>
                  </a:cubicBezTo>
                  <a:cubicBezTo>
                    <a:pt x="962" y="1422"/>
                    <a:pt x="735" y="621"/>
                    <a:pt x="227" y="33"/>
                  </a:cubicBezTo>
                  <a:cubicBezTo>
                    <a:pt x="204" y="10"/>
                    <a:pt x="177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 rot="-3122830">
              <a:off x="2806822" y="4535730"/>
              <a:ext cx="60334" cy="131221"/>
            </a:xfrm>
            <a:custGeom>
              <a:avLst/>
              <a:gdLst/>
              <a:ahLst/>
              <a:cxnLst/>
              <a:rect l="l" t="t" r="r" b="b"/>
              <a:pathLst>
                <a:path w="829" h="1803" extrusionOk="0">
                  <a:moveTo>
                    <a:pt x="94" y="1"/>
                  </a:moveTo>
                  <a:cubicBezTo>
                    <a:pt x="54" y="1"/>
                    <a:pt x="14" y="27"/>
                    <a:pt x="14" y="67"/>
                  </a:cubicBezTo>
                  <a:cubicBezTo>
                    <a:pt x="0" y="188"/>
                    <a:pt x="27" y="308"/>
                    <a:pt x="67" y="415"/>
                  </a:cubicBezTo>
                  <a:cubicBezTo>
                    <a:pt x="107" y="602"/>
                    <a:pt x="134" y="775"/>
                    <a:pt x="160" y="949"/>
                  </a:cubicBezTo>
                  <a:cubicBezTo>
                    <a:pt x="214" y="1242"/>
                    <a:pt x="227" y="1670"/>
                    <a:pt x="548" y="1790"/>
                  </a:cubicBezTo>
                  <a:cubicBezTo>
                    <a:pt x="571" y="1798"/>
                    <a:pt x="592" y="1802"/>
                    <a:pt x="611" y="1802"/>
                  </a:cubicBezTo>
                  <a:cubicBezTo>
                    <a:pt x="714" y="1802"/>
                    <a:pt x="765" y="1693"/>
                    <a:pt x="788" y="1603"/>
                  </a:cubicBezTo>
                  <a:cubicBezTo>
                    <a:pt x="828" y="1456"/>
                    <a:pt x="668" y="1176"/>
                    <a:pt x="628" y="1029"/>
                  </a:cubicBezTo>
                  <a:cubicBezTo>
                    <a:pt x="574" y="882"/>
                    <a:pt x="548" y="748"/>
                    <a:pt x="508" y="602"/>
                  </a:cubicBezTo>
                  <a:cubicBezTo>
                    <a:pt x="454" y="388"/>
                    <a:pt x="347" y="4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 rot="-3122830">
              <a:off x="2775098" y="4405378"/>
              <a:ext cx="67248" cy="127145"/>
            </a:xfrm>
            <a:custGeom>
              <a:avLst/>
              <a:gdLst/>
              <a:ahLst/>
              <a:cxnLst/>
              <a:rect l="l" t="t" r="r" b="b"/>
              <a:pathLst>
                <a:path w="924" h="1747" extrusionOk="0">
                  <a:moveTo>
                    <a:pt x="111" y="1"/>
                  </a:moveTo>
                  <a:cubicBezTo>
                    <a:pt x="68" y="1"/>
                    <a:pt x="27" y="34"/>
                    <a:pt x="27" y="76"/>
                  </a:cubicBezTo>
                  <a:cubicBezTo>
                    <a:pt x="0" y="330"/>
                    <a:pt x="121" y="597"/>
                    <a:pt x="174" y="850"/>
                  </a:cubicBezTo>
                  <a:cubicBezTo>
                    <a:pt x="214" y="1091"/>
                    <a:pt x="268" y="1331"/>
                    <a:pt x="334" y="1558"/>
                  </a:cubicBezTo>
                  <a:cubicBezTo>
                    <a:pt x="383" y="1689"/>
                    <a:pt x="498" y="1746"/>
                    <a:pt x="609" y="1746"/>
                  </a:cubicBezTo>
                  <a:cubicBezTo>
                    <a:pt x="769" y="1746"/>
                    <a:pt x="924" y="1627"/>
                    <a:pt x="868" y="1438"/>
                  </a:cubicBezTo>
                  <a:cubicBezTo>
                    <a:pt x="855" y="1424"/>
                    <a:pt x="855" y="1411"/>
                    <a:pt x="842" y="1398"/>
                  </a:cubicBezTo>
                  <a:cubicBezTo>
                    <a:pt x="815" y="1264"/>
                    <a:pt x="762" y="1144"/>
                    <a:pt x="708" y="1024"/>
                  </a:cubicBezTo>
                  <a:cubicBezTo>
                    <a:pt x="668" y="904"/>
                    <a:pt x="628" y="783"/>
                    <a:pt x="588" y="677"/>
                  </a:cubicBezTo>
                  <a:cubicBezTo>
                    <a:pt x="495" y="436"/>
                    <a:pt x="374" y="143"/>
                    <a:pt x="147" y="9"/>
                  </a:cubicBezTo>
                  <a:cubicBezTo>
                    <a:pt x="136" y="3"/>
                    <a:pt x="12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 rot="-3122830">
              <a:off x="2859492" y="4469339"/>
              <a:ext cx="1892" cy="4949"/>
            </a:xfrm>
            <a:custGeom>
              <a:avLst/>
              <a:gdLst/>
              <a:ahLst/>
              <a:cxnLst/>
              <a:rect l="l" t="t" r="r" b="b"/>
              <a:pathLst>
                <a:path w="26" h="68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4" y="43"/>
                    <a:pt x="25" y="68"/>
                    <a:pt x="25" y="68"/>
                  </a:cubicBezTo>
                  <a:cubicBezTo>
                    <a:pt x="26" y="68"/>
                    <a:pt x="18" y="4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 rot="-3122830">
              <a:off x="2895780" y="4683985"/>
              <a:ext cx="72488" cy="149925"/>
            </a:xfrm>
            <a:custGeom>
              <a:avLst/>
              <a:gdLst/>
              <a:ahLst/>
              <a:cxnLst/>
              <a:rect l="l" t="t" r="r" b="b"/>
              <a:pathLst>
                <a:path w="996" h="2060" extrusionOk="0">
                  <a:moveTo>
                    <a:pt x="58" y="0"/>
                  </a:moveTo>
                  <a:cubicBezTo>
                    <a:pt x="28" y="0"/>
                    <a:pt x="0" y="22"/>
                    <a:pt x="0" y="51"/>
                  </a:cubicBezTo>
                  <a:cubicBezTo>
                    <a:pt x="0" y="345"/>
                    <a:pt x="174" y="638"/>
                    <a:pt x="281" y="905"/>
                  </a:cubicBezTo>
                  <a:cubicBezTo>
                    <a:pt x="414" y="1239"/>
                    <a:pt x="481" y="1573"/>
                    <a:pt x="588" y="1920"/>
                  </a:cubicBezTo>
                  <a:cubicBezTo>
                    <a:pt x="617" y="2015"/>
                    <a:pt x="701" y="2059"/>
                    <a:pt x="785" y="2059"/>
                  </a:cubicBezTo>
                  <a:cubicBezTo>
                    <a:pt x="891" y="2059"/>
                    <a:pt x="996" y="1988"/>
                    <a:pt x="988" y="1853"/>
                  </a:cubicBezTo>
                  <a:cubicBezTo>
                    <a:pt x="921" y="1506"/>
                    <a:pt x="801" y="1172"/>
                    <a:pt x="601" y="879"/>
                  </a:cubicBezTo>
                  <a:cubicBezTo>
                    <a:pt x="467" y="572"/>
                    <a:pt x="294" y="278"/>
                    <a:pt x="94" y="11"/>
                  </a:cubicBezTo>
                  <a:cubicBezTo>
                    <a:pt x="82" y="3"/>
                    <a:pt x="70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 rot="-3122830">
              <a:off x="2715509" y="4912133"/>
              <a:ext cx="72925" cy="144321"/>
            </a:xfrm>
            <a:custGeom>
              <a:avLst/>
              <a:gdLst/>
              <a:ahLst/>
              <a:cxnLst/>
              <a:rect l="l" t="t" r="r" b="b"/>
              <a:pathLst>
                <a:path w="1002" h="1983" extrusionOk="0">
                  <a:moveTo>
                    <a:pt x="89" y="0"/>
                  </a:moveTo>
                  <a:cubicBezTo>
                    <a:pt x="57" y="0"/>
                    <a:pt x="27" y="15"/>
                    <a:pt x="27" y="46"/>
                  </a:cubicBezTo>
                  <a:cubicBezTo>
                    <a:pt x="1" y="366"/>
                    <a:pt x="174" y="686"/>
                    <a:pt x="268" y="980"/>
                  </a:cubicBezTo>
                  <a:cubicBezTo>
                    <a:pt x="361" y="1274"/>
                    <a:pt x="428" y="1674"/>
                    <a:pt x="668" y="1928"/>
                  </a:cubicBezTo>
                  <a:cubicBezTo>
                    <a:pt x="706" y="1966"/>
                    <a:pt x="752" y="1982"/>
                    <a:pt x="798" y="1982"/>
                  </a:cubicBezTo>
                  <a:cubicBezTo>
                    <a:pt x="901" y="1982"/>
                    <a:pt x="1002" y="1901"/>
                    <a:pt x="1002" y="1781"/>
                  </a:cubicBezTo>
                  <a:cubicBezTo>
                    <a:pt x="989" y="1448"/>
                    <a:pt x="788" y="1114"/>
                    <a:pt x="655" y="820"/>
                  </a:cubicBezTo>
                  <a:cubicBezTo>
                    <a:pt x="521" y="540"/>
                    <a:pt x="388" y="166"/>
                    <a:pt x="121" y="5"/>
                  </a:cubicBezTo>
                  <a:cubicBezTo>
                    <a:pt x="111" y="2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 rot="-3122830">
              <a:off x="2859737" y="5003290"/>
              <a:ext cx="112807" cy="204436"/>
            </a:xfrm>
            <a:custGeom>
              <a:avLst/>
              <a:gdLst/>
              <a:ahLst/>
              <a:cxnLst/>
              <a:rect l="l" t="t" r="r" b="b"/>
              <a:pathLst>
                <a:path w="1550" h="2809" extrusionOk="0">
                  <a:moveTo>
                    <a:pt x="135" y="0"/>
                  </a:moveTo>
                  <a:cubicBezTo>
                    <a:pt x="99" y="0"/>
                    <a:pt x="62" y="24"/>
                    <a:pt x="54" y="72"/>
                  </a:cubicBezTo>
                  <a:cubicBezTo>
                    <a:pt x="0" y="446"/>
                    <a:pt x="254" y="807"/>
                    <a:pt x="414" y="1127"/>
                  </a:cubicBezTo>
                  <a:cubicBezTo>
                    <a:pt x="668" y="1634"/>
                    <a:pt x="775" y="2262"/>
                    <a:pt x="1095" y="2716"/>
                  </a:cubicBezTo>
                  <a:cubicBezTo>
                    <a:pt x="1143" y="2781"/>
                    <a:pt x="1203" y="2808"/>
                    <a:pt x="1264" y="2808"/>
                  </a:cubicBezTo>
                  <a:cubicBezTo>
                    <a:pt x="1390" y="2808"/>
                    <a:pt x="1518" y="2691"/>
                    <a:pt x="1536" y="2556"/>
                  </a:cubicBezTo>
                  <a:lnTo>
                    <a:pt x="1549" y="2569"/>
                  </a:lnTo>
                  <a:cubicBezTo>
                    <a:pt x="1509" y="2142"/>
                    <a:pt x="1255" y="1715"/>
                    <a:pt x="1042" y="1354"/>
                  </a:cubicBezTo>
                  <a:cubicBezTo>
                    <a:pt x="788" y="900"/>
                    <a:pt x="481" y="473"/>
                    <a:pt x="201" y="32"/>
                  </a:cubicBezTo>
                  <a:cubicBezTo>
                    <a:pt x="185" y="11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 rot="-3122830">
              <a:off x="2895023" y="4842464"/>
              <a:ext cx="98252" cy="152035"/>
            </a:xfrm>
            <a:custGeom>
              <a:avLst/>
              <a:gdLst/>
              <a:ahLst/>
              <a:cxnLst/>
              <a:rect l="l" t="t" r="r" b="b"/>
              <a:pathLst>
                <a:path w="1350" h="2089" extrusionOk="0">
                  <a:moveTo>
                    <a:pt x="154" y="0"/>
                  </a:moveTo>
                  <a:cubicBezTo>
                    <a:pt x="75" y="0"/>
                    <a:pt x="0" y="84"/>
                    <a:pt x="41" y="175"/>
                  </a:cubicBezTo>
                  <a:cubicBezTo>
                    <a:pt x="175" y="432"/>
                    <a:pt x="444" y="2088"/>
                    <a:pt x="919" y="2088"/>
                  </a:cubicBezTo>
                  <a:cubicBezTo>
                    <a:pt x="963" y="2088"/>
                    <a:pt x="1008" y="2074"/>
                    <a:pt x="1055" y="2044"/>
                  </a:cubicBezTo>
                  <a:cubicBezTo>
                    <a:pt x="1349" y="1857"/>
                    <a:pt x="909" y="1296"/>
                    <a:pt x="815" y="1083"/>
                  </a:cubicBezTo>
                  <a:cubicBezTo>
                    <a:pt x="642" y="722"/>
                    <a:pt x="508" y="322"/>
                    <a:pt x="228" y="28"/>
                  </a:cubicBezTo>
                  <a:cubicBezTo>
                    <a:pt x="205" y="9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 rot="-3122830">
              <a:off x="3085058" y="4766210"/>
              <a:ext cx="88208" cy="139226"/>
            </a:xfrm>
            <a:custGeom>
              <a:avLst/>
              <a:gdLst/>
              <a:ahLst/>
              <a:cxnLst/>
              <a:rect l="l" t="t" r="r" b="b"/>
              <a:pathLst>
                <a:path w="1212" h="1913" extrusionOk="0">
                  <a:moveTo>
                    <a:pt x="116" y="1"/>
                  </a:moveTo>
                  <a:cubicBezTo>
                    <a:pt x="55" y="1"/>
                    <a:pt x="0" y="55"/>
                    <a:pt x="10" y="129"/>
                  </a:cubicBezTo>
                  <a:cubicBezTo>
                    <a:pt x="50" y="370"/>
                    <a:pt x="130" y="597"/>
                    <a:pt x="236" y="824"/>
                  </a:cubicBezTo>
                  <a:cubicBezTo>
                    <a:pt x="303" y="997"/>
                    <a:pt x="383" y="1171"/>
                    <a:pt x="437" y="1344"/>
                  </a:cubicBezTo>
                  <a:cubicBezTo>
                    <a:pt x="477" y="1518"/>
                    <a:pt x="544" y="1692"/>
                    <a:pt x="650" y="1825"/>
                  </a:cubicBezTo>
                  <a:cubicBezTo>
                    <a:pt x="705" y="1885"/>
                    <a:pt x="778" y="1913"/>
                    <a:pt x="850" y="1913"/>
                  </a:cubicBezTo>
                  <a:cubicBezTo>
                    <a:pt x="939" y="1913"/>
                    <a:pt x="1026" y="1872"/>
                    <a:pt x="1078" y="1798"/>
                  </a:cubicBezTo>
                  <a:cubicBezTo>
                    <a:pt x="1211" y="1598"/>
                    <a:pt x="958" y="1291"/>
                    <a:pt x="864" y="1117"/>
                  </a:cubicBezTo>
                  <a:cubicBezTo>
                    <a:pt x="757" y="944"/>
                    <a:pt x="664" y="770"/>
                    <a:pt x="557" y="597"/>
                  </a:cubicBezTo>
                  <a:cubicBezTo>
                    <a:pt x="463" y="383"/>
                    <a:pt x="343" y="196"/>
                    <a:pt x="196" y="36"/>
                  </a:cubicBezTo>
                  <a:cubicBezTo>
                    <a:pt x="172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 rot="-3122830">
              <a:off x="3073315" y="4641680"/>
              <a:ext cx="75108" cy="128819"/>
            </a:xfrm>
            <a:custGeom>
              <a:avLst/>
              <a:gdLst/>
              <a:ahLst/>
              <a:cxnLst/>
              <a:rect l="l" t="t" r="r" b="b"/>
              <a:pathLst>
                <a:path w="1032" h="1770" extrusionOk="0">
                  <a:moveTo>
                    <a:pt x="134" y="0"/>
                  </a:moveTo>
                  <a:cubicBezTo>
                    <a:pt x="66" y="0"/>
                    <a:pt x="1" y="72"/>
                    <a:pt x="30" y="151"/>
                  </a:cubicBezTo>
                  <a:cubicBezTo>
                    <a:pt x="137" y="391"/>
                    <a:pt x="257" y="631"/>
                    <a:pt x="351" y="872"/>
                  </a:cubicBezTo>
                  <a:cubicBezTo>
                    <a:pt x="471" y="1152"/>
                    <a:pt x="538" y="1499"/>
                    <a:pt x="738" y="1726"/>
                  </a:cubicBezTo>
                  <a:cubicBezTo>
                    <a:pt x="772" y="1756"/>
                    <a:pt x="812" y="1769"/>
                    <a:pt x="852" y="1769"/>
                  </a:cubicBezTo>
                  <a:cubicBezTo>
                    <a:pt x="939" y="1769"/>
                    <a:pt x="1023" y="1706"/>
                    <a:pt x="1032" y="1606"/>
                  </a:cubicBezTo>
                  <a:cubicBezTo>
                    <a:pt x="1018" y="1326"/>
                    <a:pt x="832" y="1045"/>
                    <a:pt x="698" y="792"/>
                  </a:cubicBezTo>
                  <a:cubicBezTo>
                    <a:pt x="565" y="525"/>
                    <a:pt x="404" y="257"/>
                    <a:pt x="204" y="30"/>
                  </a:cubicBezTo>
                  <a:cubicBezTo>
                    <a:pt x="183" y="9"/>
                    <a:pt x="158" y="0"/>
                    <a:pt x="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 rot="-3122830">
              <a:off x="3016813" y="4489329"/>
              <a:ext cx="68048" cy="148542"/>
            </a:xfrm>
            <a:custGeom>
              <a:avLst/>
              <a:gdLst/>
              <a:ahLst/>
              <a:cxnLst/>
              <a:rect l="l" t="t" r="r" b="b"/>
              <a:pathLst>
                <a:path w="935" h="2041" extrusionOk="0">
                  <a:moveTo>
                    <a:pt x="93" y="1"/>
                  </a:moveTo>
                  <a:cubicBezTo>
                    <a:pt x="50" y="1"/>
                    <a:pt x="11" y="27"/>
                    <a:pt x="0" y="71"/>
                  </a:cubicBezTo>
                  <a:cubicBezTo>
                    <a:pt x="0" y="165"/>
                    <a:pt x="14" y="271"/>
                    <a:pt x="67" y="365"/>
                  </a:cubicBezTo>
                  <a:cubicBezTo>
                    <a:pt x="134" y="565"/>
                    <a:pt x="187" y="752"/>
                    <a:pt x="241" y="952"/>
                  </a:cubicBezTo>
                  <a:cubicBezTo>
                    <a:pt x="321" y="1273"/>
                    <a:pt x="347" y="1727"/>
                    <a:pt x="561" y="1980"/>
                  </a:cubicBezTo>
                  <a:cubicBezTo>
                    <a:pt x="597" y="2021"/>
                    <a:pt x="645" y="2041"/>
                    <a:pt x="692" y="2041"/>
                  </a:cubicBezTo>
                  <a:cubicBezTo>
                    <a:pt x="768" y="2041"/>
                    <a:pt x="843" y="1991"/>
                    <a:pt x="868" y="1900"/>
                  </a:cubicBezTo>
                  <a:cubicBezTo>
                    <a:pt x="935" y="1567"/>
                    <a:pt x="708" y="1139"/>
                    <a:pt x="588" y="846"/>
                  </a:cubicBezTo>
                  <a:cubicBezTo>
                    <a:pt x="508" y="605"/>
                    <a:pt x="374" y="8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 rot="-3122830">
              <a:off x="2981579" y="4311513"/>
              <a:ext cx="98397" cy="167464"/>
            </a:xfrm>
            <a:custGeom>
              <a:avLst/>
              <a:gdLst/>
              <a:ahLst/>
              <a:cxnLst/>
              <a:rect l="l" t="t" r="r" b="b"/>
              <a:pathLst>
                <a:path w="1352" h="2301" extrusionOk="0">
                  <a:moveTo>
                    <a:pt x="27" y="1"/>
                  </a:moveTo>
                  <a:cubicBezTo>
                    <a:pt x="11" y="1"/>
                    <a:pt x="0" y="20"/>
                    <a:pt x="10" y="39"/>
                  </a:cubicBezTo>
                  <a:cubicBezTo>
                    <a:pt x="143" y="372"/>
                    <a:pt x="317" y="693"/>
                    <a:pt x="437" y="1040"/>
                  </a:cubicBezTo>
                  <a:cubicBezTo>
                    <a:pt x="570" y="1441"/>
                    <a:pt x="664" y="1921"/>
                    <a:pt x="944" y="2242"/>
                  </a:cubicBezTo>
                  <a:cubicBezTo>
                    <a:pt x="982" y="2283"/>
                    <a:pt x="1028" y="2300"/>
                    <a:pt x="1075" y="2300"/>
                  </a:cubicBezTo>
                  <a:cubicBezTo>
                    <a:pt x="1211" y="2300"/>
                    <a:pt x="1351" y="2154"/>
                    <a:pt x="1291" y="2015"/>
                  </a:cubicBezTo>
                  <a:cubicBezTo>
                    <a:pt x="1131" y="1641"/>
                    <a:pt x="904" y="1294"/>
                    <a:pt x="731" y="920"/>
                  </a:cubicBezTo>
                  <a:cubicBezTo>
                    <a:pt x="570" y="586"/>
                    <a:pt x="384" y="185"/>
                    <a:pt x="50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 rot="-3122830">
              <a:off x="3221661" y="4435529"/>
              <a:ext cx="87335" cy="159604"/>
            </a:xfrm>
            <a:custGeom>
              <a:avLst/>
              <a:gdLst/>
              <a:ahLst/>
              <a:cxnLst/>
              <a:rect l="l" t="t" r="r" b="b"/>
              <a:pathLst>
                <a:path w="1200" h="2193" extrusionOk="0">
                  <a:moveTo>
                    <a:pt x="52" y="1"/>
                  </a:moveTo>
                  <a:cubicBezTo>
                    <a:pt x="24" y="1"/>
                    <a:pt x="0" y="25"/>
                    <a:pt x="0" y="60"/>
                  </a:cubicBezTo>
                  <a:cubicBezTo>
                    <a:pt x="14" y="448"/>
                    <a:pt x="174" y="861"/>
                    <a:pt x="267" y="1235"/>
                  </a:cubicBezTo>
                  <a:cubicBezTo>
                    <a:pt x="348" y="1529"/>
                    <a:pt x="441" y="2090"/>
                    <a:pt x="788" y="2183"/>
                  </a:cubicBezTo>
                  <a:cubicBezTo>
                    <a:pt x="812" y="2190"/>
                    <a:pt x="835" y="2193"/>
                    <a:pt x="858" y="2193"/>
                  </a:cubicBezTo>
                  <a:cubicBezTo>
                    <a:pt x="1062" y="2193"/>
                    <a:pt x="1200" y="1938"/>
                    <a:pt x="1055" y="1769"/>
                  </a:cubicBezTo>
                  <a:cubicBezTo>
                    <a:pt x="842" y="1529"/>
                    <a:pt x="668" y="1249"/>
                    <a:pt x="534" y="955"/>
                  </a:cubicBezTo>
                  <a:cubicBezTo>
                    <a:pt x="414" y="675"/>
                    <a:pt x="334" y="234"/>
                    <a:pt x="94" y="20"/>
                  </a:cubicBezTo>
                  <a:cubicBezTo>
                    <a:pt x="80" y="7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 rot="-3122830">
              <a:off x="3295104" y="4597997"/>
              <a:ext cx="94322" cy="135587"/>
            </a:xfrm>
            <a:custGeom>
              <a:avLst/>
              <a:gdLst/>
              <a:ahLst/>
              <a:cxnLst/>
              <a:rect l="l" t="t" r="r" b="b"/>
              <a:pathLst>
                <a:path w="1296" h="1863" extrusionOk="0">
                  <a:moveTo>
                    <a:pt x="171" y="1"/>
                  </a:moveTo>
                  <a:cubicBezTo>
                    <a:pt x="143" y="1"/>
                    <a:pt x="116" y="25"/>
                    <a:pt x="107" y="60"/>
                  </a:cubicBezTo>
                  <a:cubicBezTo>
                    <a:pt x="0" y="381"/>
                    <a:pt x="201" y="768"/>
                    <a:pt x="347" y="1062"/>
                  </a:cubicBezTo>
                  <a:cubicBezTo>
                    <a:pt x="468" y="1315"/>
                    <a:pt x="628" y="1849"/>
                    <a:pt x="962" y="1863"/>
                  </a:cubicBezTo>
                  <a:cubicBezTo>
                    <a:pt x="1028" y="1863"/>
                    <a:pt x="1095" y="1823"/>
                    <a:pt x="1135" y="1769"/>
                  </a:cubicBezTo>
                  <a:cubicBezTo>
                    <a:pt x="1295" y="1502"/>
                    <a:pt x="962" y="1155"/>
                    <a:pt x="828" y="941"/>
                  </a:cubicBezTo>
                  <a:cubicBezTo>
                    <a:pt x="641" y="648"/>
                    <a:pt x="468" y="274"/>
                    <a:pt x="214" y="20"/>
                  </a:cubicBezTo>
                  <a:cubicBezTo>
                    <a:pt x="201" y="7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 rot="-3122830">
              <a:off x="3312626" y="4741792"/>
              <a:ext cx="68703" cy="131876"/>
            </a:xfrm>
            <a:custGeom>
              <a:avLst/>
              <a:gdLst/>
              <a:ahLst/>
              <a:cxnLst/>
              <a:rect l="l" t="t" r="r" b="b"/>
              <a:pathLst>
                <a:path w="944" h="1812" extrusionOk="0">
                  <a:moveTo>
                    <a:pt x="190" y="0"/>
                  </a:moveTo>
                  <a:cubicBezTo>
                    <a:pt x="143" y="0"/>
                    <a:pt x="95" y="27"/>
                    <a:pt x="80" y="79"/>
                  </a:cubicBezTo>
                  <a:cubicBezTo>
                    <a:pt x="0" y="320"/>
                    <a:pt x="107" y="600"/>
                    <a:pt x="187" y="840"/>
                  </a:cubicBezTo>
                  <a:cubicBezTo>
                    <a:pt x="307" y="1134"/>
                    <a:pt x="428" y="1428"/>
                    <a:pt x="561" y="1708"/>
                  </a:cubicBezTo>
                  <a:cubicBezTo>
                    <a:pt x="595" y="1781"/>
                    <a:pt x="656" y="1812"/>
                    <a:pt x="719" y="1812"/>
                  </a:cubicBezTo>
                  <a:cubicBezTo>
                    <a:pt x="828" y="1812"/>
                    <a:pt x="944" y="1720"/>
                    <a:pt x="935" y="1601"/>
                  </a:cubicBezTo>
                  <a:cubicBezTo>
                    <a:pt x="922" y="1281"/>
                    <a:pt x="748" y="987"/>
                    <a:pt x="601" y="720"/>
                  </a:cubicBezTo>
                  <a:cubicBezTo>
                    <a:pt x="494" y="507"/>
                    <a:pt x="401" y="280"/>
                    <a:pt x="281" y="53"/>
                  </a:cubicBezTo>
                  <a:cubicBezTo>
                    <a:pt x="263" y="17"/>
                    <a:pt x="227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0"/>
            <p:cNvSpPr/>
            <p:nvPr/>
          </p:nvSpPr>
          <p:spPr>
            <a:xfrm rot="-3122830">
              <a:off x="3164478" y="4923143"/>
              <a:ext cx="93375" cy="154583"/>
            </a:xfrm>
            <a:custGeom>
              <a:avLst/>
              <a:gdLst/>
              <a:ahLst/>
              <a:cxnLst/>
              <a:rect l="l" t="t" r="r" b="b"/>
              <a:pathLst>
                <a:path w="1283" h="2124" extrusionOk="0">
                  <a:moveTo>
                    <a:pt x="94" y="0"/>
                  </a:moveTo>
                  <a:cubicBezTo>
                    <a:pt x="44" y="0"/>
                    <a:pt x="1" y="59"/>
                    <a:pt x="1" y="118"/>
                  </a:cubicBezTo>
                  <a:cubicBezTo>
                    <a:pt x="14" y="519"/>
                    <a:pt x="281" y="960"/>
                    <a:pt x="441" y="1320"/>
                  </a:cubicBezTo>
                  <a:cubicBezTo>
                    <a:pt x="575" y="1600"/>
                    <a:pt x="668" y="2041"/>
                    <a:pt x="1002" y="2121"/>
                  </a:cubicBezTo>
                  <a:cubicBezTo>
                    <a:pt x="1011" y="2123"/>
                    <a:pt x="1019" y="2124"/>
                    <a:pt x="1028" y="2124"/>
                  </a:cubicBezTo>
                  <a:cubicBezTo>
                    <a:pt x="1083" y="2124"/>
                    <a:pt x="1127" y="2087"/>
                    <a:pt x="1162" y="2041"/>
                  </a:cubicBezTo>
                  <a:cubicBezTo>
                    <a:pt x="1282" y="1721"/>
                    <a:pt x="922" y="1280"/>
                    <a:pt x="775" y="986"/>
                  </a:cubicBezTo>
                  <a:cubicBezTo>
                    <a:pt x="601" y="666"/>
                    <a:pt x="441" y="252"/>
                    <a:pt x="147" y="25"/>
                  </a:cubicBezTo>
                  <a:cubicBezTo>
                    <a:pt x="130" y="7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0"/>
            <p:cNvSpPr/>
            <p:nvPr/>
          </p:nvSpPr>
          <p:spPr>
            <a:xfrm rot="-3122830">
              <a:off x="3173712" y="5057123"/>
              <a:ext cx="96287" cy="168192"/>
            </a:xfrm>
            <a:custGeom>
              <a:avLst/>
              <a:gdLst/>
              <a:ahLst/>
              <a:cxnLst/>
              <a:rect l="l" t="t" r="r" b="b"/>
              <a:pathLst>
                <a:path w="1323" h="2311" extrusionOk="0">
                  <a:moveTo>
                    <a:pt x="217" y="1"/>
                  </a:moveTo>
                  <a:cubicBezTo>
                    <a:pt x="184" y="1"/>
                    <a:pt x="152" y="18"/>
                    <a:pt x="134" y="55"/>
                  </a:cubicBezTo>
                  <a:cubicBezTo>
                    <a:pt x="0" y="442"/>
                    <a:pt x="214" y="869"/>
                    <a:pt x="387" y="1216"/>
                  </a:cubicBezTo>
                  <a:cubicBezTo>
                    <a:pt x="494" y="1430"/>
                    <a:pt x="614" y="1644"/>
                    <a:pt x="735" y="1844"/>
                  </a:cubicBezTo>
                  <a:cubicBezTo>
                    <a:pt x="801" y="2017"/>
                    <a:pt x="908" y="2164"/>
                    <a:pt x="1042" y="2284"/>
                  </a:cubicBezTo>
                  <a:cubicBezTo>
                    <a:pt x="1071" y="2303"/>
                    <a:pt x="1102" y="2311"/>
                    <a:pt x="1132" y="2311"/>
                  </a:cubicBezTo>
                  <a:cubicBezTo>
                    <a:pt x="1212" y="2311"/>
                    <a:pt x="1286" y="2252"/>
                    <a:pt x="1295" y="2164"/>
                  </a:cubicBezTo>
                  <a:cubicBezTo>
                    <a:pt x="1322" y="1804"/>
                    <a:pt x="921" y="1417"/>
                    <a:pt x="748" y="1123"/>
                  </a:cubicBezTo>
                  <a:cubicBezTo>
                    <a:pt x="534" y="802"/>
                    <a:pt x="387" y="442"/>
                    <a:pt x="307" y="68"/>
                  </a:cubicBezTo>
                  <a:cubicBezTo>
                    <a:pt x="293" y="25"/>
                    <a:pt x="255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0"/>
            <p:cNvSpPr/>
            <p:nvPr/>
          </p:nvSpPr>
          <p:spPr>
            <a:xfrm rot="-3122830">
              <a:off x="3398033" y="4865313"/>
              <a:ext cx="78747" cy="153636"/>
            </a:xfrm>
            <a:custGeom>
              <a:avLst/>
              <a:gdLst/>
              <a:ahLst/>
              <a:cxnLst/>
              <a:rect l="l" t="t" r="r" b="b"/>
              <a:pathLst>
                <a:path w="1082" h="2111" extrusionOk="0">
                  <a:moveTo>
                    <a:pt x="110" y="1"/>
                  </a:moveTo>
                  <a:cubicBezTo>
                    <a:pt x="53" y="1"/>
                    <a:pt x="0" y="44"/>
                    <a:pt x="0" y="116"/>
                  </a:cubicBezTo>
                  <a:cubicBezTo>
                    <a:pt x="40" y="490"/>
                    <a:pt x="161" y="851"/>
                    <a:pt x="321" y="1184"/>
                  </a:cubicBezTo>
                  <a:cubicBezTo>
                    <a:pt x="388" y="1331"/>
                    <a:pt x="441" y="1491"/>
                    <a:pt x="494" y="1638"/>
                  </a:cubicBezTo>
                  <a:cubicBezTo>
                    <a:pt x="561" y="1785"/>
                    <a:pt x="574" y="1972"/>
                    <a:pt x="735" y="2079"/>
                  </a:cubicBezTo>
                  <a:cubicBezTo>
                    <a:pt x="761" y="2100"/>
                    <a:pt x="794" y="2111"/>
                    <a:pt x="827" y="2111"/>
                  </a:cubicBezTo>
                  <a:cubicBezTo>
                    <a:pt x="876" y="2111"/>
                    <a:pt x="924" y="2087"/>
                    <a:pt x="948" y="2039"/>
                  </a:cubicBezTo>
                  <a:cubicBezTo>
                    <a:pt x="1082" y="1758"/>
                    <a:pt x="855" y="1438"/>
                    <a:pt x="748" y="1184"/>
                  </a:cubicBezTo>
                  <a:cubicBezTo>
                    <a:pt x="574" y="810"/>
                    <a:pt x="388" y="437"/>
                    <a:pt x="214" y="63"/>
                  </a:cubicBezTo>
                  <a:cubicBezTo>
                    <a:pt x="187" y="20"/>
                    <a:pt x="148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0"/>
          <p:cNvSpPr/>
          <p:nvPr/>
        </p:nvSpPr>
        <p:spPr>
          <a:xfrm rot="5400000">
            <a:off x="-839839" y="3303021"/>
            <a:ext cx="2131755" cy="540803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0"/>
          <p:cNvSpPr/>
          <p:nvPr/>
        </p:nvSpPr>
        <p:spPr>
          <a:xfrm rot="5400000">
            <a:off x="-1019572" y="3184123"/>
            <a:ext cx="2545361" cy="645753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 txBox="1">
            <a:spLocks noGrp="1"/>
          </p:cNvSpPr>
          <p:nvPr>
            <p:ph type="title" hasCustomPrompt="1"/>
          </p:nvPr>
        </p:nvSpPr>
        <p:spPr>
          <a:xfrm>
            <a:off x="1196850" y="1763863"/>
            <a:ext cx="6750300" cy="10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5" name="Google Shape;385;p11"/>
          <p:cNvSpPr txBox="1">
            <a:spLocks noGrp="1"/>
          </p:cNvSpPr>
          <p:nvPr>
            <p:ph type="subTitle" idx="1"/>
          </p:nvPr>
        </p:nvSpPr>
        <p:spPr>
          <a:xfrm>
            <a:off x="1037250" y="2826963"/>
            <a:ext cx="70695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6324875" y="-29104"/>
            <a:ext cx="2850020" cy="2885023"/>
          </a:xfrm>
          <a:custGeom>
            <a:avLst/>
            <a:gdLst/>
            <a:ahLst/>
            <a:cxnLst/>
            <a:rect l="l" t="t" r="r" b="b"/>
            <a:pathLst>
              <a:path w="53249" h="53903" extrusionOk="0">
                <a:moveTo>
                  <a:pt x="0" y="0"/>
                </a:moveTo>
                <a:cubicBezTo>
                  <a:pt x="2308" y="5208"/>
                  <a:pt x="9821" y="8471"/>
                  <a:pt x="19055" y="8471"/>
                </a:cubicBezTo>
                <a:cubicBezTo>
                  <a:pt x="22535" y="8471"/>
                  <a:pt x="26260" y="8008"/>
                  <a:pt x="30043" y="7010"/>
                </a:cubicBezTo>
                <a:cubicBezTo>
                  <a:pt x="32740" y="6298"/>
                  <a:pt x="35091" y="5973"/>
                  <a:pt x="37145" y="5973"/>
                </a:cubicBezTo>
                <a:cubicBezTo>
                  <a:pt x="48562" y="5973"/>
                  <a:pt x="50755" y="16006"/>
                  <a:pt x="51740" y="25196"/>
                </a:cubicBezTo>
                <a:cubicBezTo>
                  <a:pt x="52875" y="35744"/>
                  <a:pt x="43568" y="47560"/>
                  <a:pt x="53249" y="53903"/>
                </a:cubicBezTo>
                <a:lnTo>
                  <a:pt x="532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1"/>
          <p:cNvSpPr/>
          <p:nvPr/>
        </p:nvSpPr>
        <p:spPr>
          <a:xfrm>
            <a:off x="-74026" y="3851397"/>
            <a:ext cx="2652486" cy="1452176"/>
          </a:xfrm>
          <a:custGeom>
            <a:avLst/>
            <a:gdLst/>
            <a:ahLst/>
            <a:cxnLst/>
            <a:rect l="l" t="t" r="r" b="b"/>
            <a:pathLst>
              <a:path w="44221" h="24211" extrusionOk="0">
                <a:moveTo>
                  <a:pt x="335" y="1"/>
                </a:moveTo>
                <a:lnTo>
                  <a:pt x="1" y="22699"/>
                </a:lnTo>
                <a:cubicBezTo>
                  <a:pt x="1" y="22699"/>
                  <a:pt x="15259" y="24211"/>
                  <a:pt x="27722" y="24211"/>
                </a:cubicBezTo>
                <a:cubicBezTo>
                  <a:pt x="35951" y="24211"/>
                  <a:pt x="42961" y="23552"/>
                  <a:pt x="43556" y="21364"/>
                </a:cubicBezTo>
                <a:cubicBezTo>
                  <a:pt x="44221" y="18926"/>
                  <a:pt x="38118" y="15127"/>
                  <a:pt x="28012" y="15127"/>
                </a:cubicBezTo>
                <a:cubicBezTo>
                  <a:pt x="25335" y="15127"/>
                  <a:pt x="22376" y="15394"/>
                  <a:pt x="19188" y="16023"/>
                </a:cubicBezTo>
                <a:cubicBezTo>
                  <a:pt x="17850" y="16288"/>
                  <a:pt x="16627" y="16409"/>
                  <a:pt x="15508" y="16409"/>
                </a:cubicBezTo>
                <a:cubicBezTo>
                  <a:pt x="3229" y="16409"/>
                  <a:pt x="3431" y="175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1"/>
          <p:cNvSpPr/>
          <p:nvPr/>
        </p:nvSpPr>
        <p:spPr>
          <a:xfrm>
            <a:off x="-543525" y="-162201"/>
            <a:ext cx="2502231" cy="1692532"/>
          </a:xfrm>
          <a:custGeom>
            <a:avLst/>
            <a:gdLst/>
            <a:ahLst/>
            <a:cxnLst/>
            <a:rect l="l" t="t" r="r" b="b"/>
            <a:pathLst>
              <a:path w="36849" h="24925" extrusionOk="0">
                <a:moveTo>
                  <a:pt x="28429" y="1"/>
                </a:moveTo>
                <a:cubicBezTo>
                  <a:pt x="19431" y="1"/>
                  <a:pt x="6182" y="891"/>
                  <a:pt x="6182" y="891"/>
                </a:cubicBezTo>
                <a:cubicBezTo>
                  <a:pt x="6182" y="891"/>
                  <a:pt x="0" y="24925"/>
                  <a:pt x="6342" y="24925"/>
                </a:cubicBezTo>
                <a:cubicBezTo>
                  <a:pt x="18239" y="24925"/>
                  <a:pt x="8465" y="3722"/>
                  <a:pt x="23206" y="3722"/>
                </a:cubicBezTo>
                <a:cubicBezTo>
                  <a:pt x="25281" y="3722"/>
                  <a:pt x="29489" y="5377"/>
                  <a:pt x="32636" y="5377"/>
                </a:cubicBezTo>
                <a:cubicBezTo>
                  <a:pt x="35056" y="5377"/>
                  <a:pt x="36849" y="4397"/>
                  <a:pt x="36558" y="931"/>
                </a:cubicBezTo>
                <a:cubicBezTo>
                  <a:pt x="36500" y="232"/>
                  <a:pt x="33017" y="1"/>
                  <a:pt x="284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"/>
          <p:cNvSpPr/>
          <p:nvPr/>
        </p:nvSpPr>
        <p:spPr>
          <a:xfrm>
            <a:off x="5487601" y="4484825"/>
            <a:ext cx="2712733" cy="688214"/>
          </a:xfrm>
          <a:custGeom>
            <a:avLst/>
            <a:gdLst/>
            <a:ahLst/>
            <a:cxnLst/>
            <a:rect l="l" t="t" r="r" b="b"/>
            <a:pathLst>
              <a:path w="36052" h="9146" extrusionOk="0">
                <a:moveTo>
                  <a:pt x="23499" y="0"/>
                </a:moveTo>
                <a:cubicBezTo>
                  <a:pt x="14978" y="0"/>
                  <a:pt x="8996" y="5145"/>
                  <a:pt x="1" y="9146"/>
                </a:cubicBezTo>
                <a:lnTo>
                  <a:pt x="36052" y="9146"/>
                </a:lnTo>
                <a:cubicBezTo>
                  <a:pt x="36052" y="3805"/>
                  <a:pt x="30938" y="1041"/>
                  <a:pt x="28041" y="467"/>
                </a:cubicBezTo>
                <a:cubicBezTo>
                  <a:pt x="26437" y="146"/>
                  <a:pt x="24932" y="0"/>
                  <a:pt x="234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1"/>
          <p:cNvSpPr/>
          <p:nvPr/>
        </p:nvSpPr>
        <p:spPr>
          <a:xfrm rot="5400000">
            <a:off x="7986546" y="4243874"/>
            <a:ext cx="581040" cy="1538344"/>
          </a:xfrm>
          <a:custGeom>
            <a:avLst/>
            <a:gdLst/>
            <a:ahLst/>
            <a:cxnLst/>
            <a:rect l="l" t="t" r="r" b="b"/>
            <a:pathLst>
              <a:path w="10856" h="28742" extrusionOk="0">
                <a:moveTo>
                  <a:pt x="8653" y="0"/>
                </a:moveTo>
                <a:cubicBezTo>
                  <a:pt x="8055" y="0"/>
                  <a:pt x="7714" y="914"/>
                  <a:pt x="7477" y="1309"/>
                </a:cubicBezTo>
                <a:cubicBezTo>
                  <a:pt x="6863" y="2351"/>
                  <a:pt x="6289" y="3405"/>
                  <a:pt x="5741" y="4474"/>
                </a:cubicBezTo>
                <a:cubicBezTo>
                  <a:pt x="4727" y="6436"/>
                  <a:pt x="3832" y="8466"/>
                  <a:pt x="3031" y="10535"/>
                </a:cubicBezTo>
                <a:cubicBezTo>
                  <a:pt x="2176" y="12698"/>
                  <a:pt x="1469" y="14928"/>
                  <a:pt x="908" y="17185"/>
                </a:cubicBezTo>
                <a:cubicBezTo>
                  <a:pt x="414" y="19228"/>
                  <a:pt x="134" y="21391"/>
                  <a:pt x="628" y="23460"/>
                </a:cubicBezTo>
                <a:cubicBezTo>
                  <a:pt x="1055" y="25356"/>
                  <a:pt x="2150" y="27212"/>
                  <a:pt x="3912" y="28120"/>
                </a:cubicBezTo>
                <a:cubicBezTo>
                  <a:pt x="4691" y="28525"/>
                  <a:pt x="5550" y="28741"/>
                  <a:pt x="6401" y="28741"/>
                </a:cubicBezTo>
                <a:cubicBezTo>
                  <a:pt x="7345" y="28741"/>
                  <a:pt x="8279" y="28475"/>
                  <a:pt x="9080" y="27906"/>
                </a:cubicBezTo>
                <a:cubicBezTo>
                  <a:pt x="9190" y="27829"/>
                  <a:pt x="9118" y="27670"/>
                  <a:pt x="9021" y="27670"/>
                </a:cubicBezTo>
                <a:cubicBezTo>
                  <a:pt x="9001" y="27670"/>
                  <a:pt x="8980" y="27677"/>
                  <a:pt x="8959" y="27693"/>
                </a:cubicBezTo>
                <a:cubicBezTo>
                  <a:pt x="8193" y="28237"/>
                  <a:pt x="7299" y="28491"/>
                  <a:pt x="6396" y="28491"/>
                </a:cubicBezTo>
                <a:cubicBezTo>
                  <a:pt x="5506" y="28491"/>
                  <a:pt x="4608" y="28244"/>
                  <a:pt x="3819" y="27786"/>
                </a:cubicBezTo>
                <a:cubicBezTo>
                  <a:pt x="2190" y="26838"/>
                  <a:pt x="1215" y="25062"/>
                  <a:pt x="828" y="23287"/>
                </a:cubicBezTo>
                <a:cubicBezTo>
                  <a:pt x="0" y="19415"/>
                  <a:pt x="1589" y="15182"/>
                  <a:pt x="2897" y="11590"/>
                </a:cubicBezTo>
                <a:cubicBezTo>
                  <a:pt x="3578" y="9721"/>
                  <a:pt x="4353" y="7878"/>
                  <a:pt x="5221" y="6076"/>
                </a:cubicBezTo>
                <a:cubicBezTo>
                  <a:pt x="5621" y="5221"/>
                  <a:pt x="6062" y="4367"/>
                  <a:pt x="6503" y="3539"/>
                </a:cubicBezTo>
                <a:cubicBezTo>
                  <a:pt x="6943" y="2724"/>
                  <a:pt x="7370" y="1616"/>
                  <a:pt x="7998" y="922"/>
                </a:cubicBezTo>
                <a:cubicBezTo>
                  <a:pt x="8153" y="748"/>
                  <a:pt x="8258" y="269"/>
                  <a:pt x="8553" y="269"/>
                </a:cubicBezTo>
                <a:cubicBezTo>
                  <a:pt x="8689" y="269"/>
                  <a:pt x="8865" y="372"/>
                  <a:pt x="9106" y="655"/>
                </a:cubicBezTo>
                <a:cubicBezTo>
                  <a:pt x="9226" y="788"/>
                  <a:pt x="9253" y="1029"/>
                  <a:pt x="9293" y="1216"/>
                </a:cubicBezTo>
                <a:cubicBezTo>
                  <a:pt x="9427" y="1723"/>
                  <a:pt x="9480" y="2284"/>
                  <a:pt x="9560" y="2805"/>
                </a:cubicBezTo>
                <a:cubicBezTo>
                  <a:pt x="9747" y="3966"/>
                  <a:pt x="9894" y="5128"/>
                  <a:pt x="10028" y="6289"/>
                </a:cubicBezTo>
                <a:cubicBezTo>
                  <a:pt x="10255" y="8319"/>
                  <a:pt x="10388" y="10362"/>
                  <a:pt x="10455" y="12405"/>
                </a:cubicBezTo>
                <a:cubicBezTo>
                  <a:pt x="10588" y="17131"/>
                  <a:pt x="10295" y="21858"/>
                  <a:pt x="9560" y="26531"/>
                </a:cubicBezTo>
                <a:cubicBezTo>
                  <a:pt x="9544" y="26627"/>
                  <a:pt x="9624" y="26690"/>
                  <a:pt x="9697" y="26690"/>
                </a:cubicBezTo>
                <a:cubicBezTo>
                  <a:pt x="9745" y="26690"/>
                  <a:pt x="9790" y="26662"/>
                  <a:pt x="9801" y="26598"/>
                </a:cubicBezTo>
                <a:cubicBezTo>
                  <a:pt x="10562" y="21738"/>
                  <a:pt x="10855" y="16824"/>
                  <a:pt x="10695" y="11924"/>
                </a:cubicBezTo>
                <a:cubicBezTo>
                  <a:pt x="10602" y="9400"/>
                  <a:pt x="10388" y="6877"/>
                  <a:pt x="10041" y="4367"/>
                </a:cubicBezTo>
                <a:cubicBezTo>
                  <a:pt x="9907" y="3299"/>
                  <a:pt x="9787" y="2190"/>
                  <a:pt x="9547" y="1149"/>
                </a:cubicBezTo>
                <a:cubicBezTo>
                  <a:pt x="9440" y="708"/>
                  <a:pt x="9226" y="27"/>
                  <a:pt x="8679" y="1"/>
                </a:cubicBezTo>
                <a:cubicBezTo>
                  <a:pt x="8670" y="0"/>
                  <a:pt x="8662" y="0"/>
                  <a:pt x="86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8368262" y="-162208"/>
            <a:ext cx="954520" cy="757343"/>
          </a:xfrm>
          <a:custGeom>
            <a:avLst/>
            <a:gdLst/>
            <a:ahLst/>
            <a:cxnLst/>
            <a:rect l="l" t="t" r="r" b="b"/>
            <a:pathLst>
              <a:path w="17834" h="14150" extrusionOk="0">
                <a:moveTo>
                  <a:pt x="6412" y="1"/>
                </a:moveTo>
                <a:cubicBezTo>
                  <a:pt x="6373" y="1"/>
                  <a:pt x="6332" y="19"/>
                  <a:pt x="6303" y="65"/>
                </a:cubicBezTo>
                <a:cubicBezTo>
                  <a:pt x="4581" y="2735"/>
                  <a:pt x="2738" y="5339"/>
                  <a:pt x="1109" y="8076"/>
                </a:cubicBezTo>
                <a:cubicBezTo>
                  <a:pt x="1" y="9945"/>
                  <a:pt x="468" y="11948"/>
                  <a:pt x="2284" y="13190"/>
                </a:cubicBezTo>
                <a:cubicBezTo>
                  <a:pt x="3321" y="13917"/>
                  <a:pt x="4538" y="14150"/>
                  <a:pt x="5786" y="14150"/>
                </a:cubicBezTo>
                <a:cubicBezTo>
                  <a:pt x="7060" y="14150"/>
                  <a:pt x="8367" y="13906"/>
                  <a:pt x="9548" y="13697"/>
                </a:cubicBezTo>
                <a:cubicBezTo>
                  <a:pt x="12352" y="13203"/>
                  <a:pt x="15129" y="12469"/>
                  <a:pt x="17706" y="11200"/>
                </a:cubicBezTo>
                <a:cubicBezTo>
                  <a:pt x="17833" y="11143"/>
                  <a:pt x="17750" y="10974"/>
                  <a:pt x="17629" y="10974"/>
                </a:cubicBezTo>
                <a:cubicBezTo>
                  <a:pt x="17611" y="10974"/>
                  <a:pt x="17592" y="10978"/>
                  <a:pt x="17572" y="10987"/>
                </a:cubicBezTo>
                <a:cubicBezTo>
                  <a:pt x="15303" y="12108"/>
                  <a:pt x="12859" y="12803"/>
                  <a:pt x="10376" y="13283"/>
                </a:cubicBezTo>
                <a:cubicBezTo>
                  <a:pt x="8976" y="13559"/>
                  <a:pt x="7381" y="13917"/>
                  <a:pt x="5849" y="13917"/>
                </a:cubicBezTo>
                <a:cubicBezTo>
                  <a:pt x="4779" y="13917"/>
                  <a:pt x="3740" y="13743"/>
                  <a:pt x="2818" y="13243"/>
                </a:cubicBezTo>
                <a:cubicBezTo>
                  <a:pt x="1830" y="12696"/>
                  <a:pt x="976" y="11748"/>
                  <a:pt x="749" y="10626"/>
                </a:cubicBezTo>
                <a:cubicBezTo>
                  <a:pt x="468" y="9198"/>
                  <a:pt x="1456" y="7983"/>
                  <a:pt x="2191" y="6861"/>
                </a:cubicBezTo>
                <a:lnTo>
                  <a:pt x="6530" y="185"/>
                </a:lnTo>
                <a:cubicBezTo>
                  <a:pt x="6585" y="93"/>
                  <a:pt x="6501" y="1"/>
                  <a:pt x="6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1"/>
          <p:cNvSpPr/>
          <p:nvPr/>
        </p:nvSpPr>
        <p:spPr>
          <a:xfrm>
            <a:off x="5867999" y="4461113"/>
            <a:ext cx="799947" cy="442471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6729461" y="217851"/>
            <a:ext cx="1557077" cy="584466"/>
          </a:xfrm>
          <a:custGeom>
            <a:avLst/>
            <a:gdLst/>
            <a:ahLst/>
            <a:cxnLst/>
            <a:rect l="l" t="t" r="r" b="b"/>
            <a:pathLst>
              <a:path w="29092" h="10920" extrusionOk="0">
                <a:moveTo>
                  <a:pt x="9899" y="0"/>
                </a:moveTo>
                <a:cubicBezTo>
                  <a:pt x="9303" y="0"/>
                  <a:pt x="8707" y="32"/>
                  <a:pt x="8116" y="99"/>
                </a:cubicBezTo>
                <a:cubicBezTo>
                  <a:pt x="2269" y="769"/>
                  <a:pt x="0" y="10919"/>
                  <a:pt x="11186" y="10919"/>
                </a:cubicBezTo>
                <a:cubicBezTo>
                  <a:pt x="12261" y="10919"/>
                  <a:pt x="13460" y="10826"/>
                  <a:pt x="14792" y="10621"/>
                </a:cubicBezTo>
                <a:cubicBezTo>
                  <a:pt x="29092" y="8420"/>
                  <a:pt x="19557" y="0"/>
                  <a:pt x="98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1"/>
          <p:cNvSpPr/>
          <p:nvPr/>
        </p:nvSpPr>
        <p:spPr>
          <a:xfrm>
            <a:off x="197855" y="-600774"/>
            <a:ext cx="1324180" cy="1195888"/>
          </a:xfrm>
          <a:custGeom>
            <a:avLst/>
            <a:gdLst/>
            <a:ahLst/>
            <a:cxnLst/>
            <a:rect l="l" t="t" r="r" b="b"/>
            <a:pathLst>
              <a:path w="13384" h="12087" extrusionOk="0">
                <a:moveTo>
                  <a:pt x="9748" y="3916"/>
                </a:moveTo>
                <a:cubicBezTo>
                  <a:pt x="9945" y="3916"/>
                  <a:pt x="10142" y="3934"/>
                  <a:pt x="10335" y="3971"/>
                </a:cubicBezTo>
                <a:cubicBezTo>
                  <a:pt x="12258" y="4331"/>
                  <a:pt x="12151" y="6414"/>
                  <a:pt x="11510" y="7829"/>
                </a:cubicBezTo>
                <a:cubicBezTo>
                  <a:pt x="11484" y="7888"/>
                  <a:pt x="11457" y="7947"/>
                  <a:pt x="11429" y="8005"/>
                </a:cubicBezTo>
                <a:lnTo>
                  <a:pt x="11429" y="8005"/>
                </a:lnTo>
                <a:cubicBezTo>
                  <a:pt x="11360" y="8105"/>
                  <a:pt x="11289" y="8202"/>
                  <a:pt x="11217" y="8297"/>
                </a:cubicBezTo>
                <a:cubicBezTo>
                  <a:pt x="10531" y="9198"/>
                  <a:pt x="9673" y="9991"/>
                  <a:pt x="8652" y="9991"/>
                </a:cubicBezTo>
                <a:cubicBezTo>
                  <a:pt x="8282" y="9991"/>
                  <a:pt x="7890" y="9887"/>
                  <a:pt x="7478" y="9645"/>
                </a:cubicBezTo>
                <a:cubicBezTo>
                  <a:pt x="6089" y="8884"/>
                  <a:pt x="5635" y="7108"/>
                  <a:pt x="6463" y="5773"/>
                </a:cubicBezTo>
                <a:cubicBezTo>
                  <a:pt x="7124" y="4683"/>
                  <a:pt x="8449" y="3916"/>
                  <a:pt x="9748" y="3916"/>
                </a:cubicBezTo>
                <a:close/>
                <a:moveTo>
                  <a:pt x="10991" y="1"/>
                </a:moveTo>
                <a:cubicBezTo>
                  <a:pt x="10875" y="1"/>
                  <a:pt x="10798" y="166"/>
                  <a:pt x="10923" y="245"/>
                </a:cubicBezTo>
                <a:cubicBezTo>
                  <a:pt x="13384" y="1715"/>
                  <a:pt x="13207" y="4597"/>
                  <a:pt x="12095" y="6871"/>
                </a:cubicBezTo>
                <a:lnTo>
                  <a:pt x="12095" y="6871"/>
                </a:lnTo>
                <a:cubicBezTo>
                  <a:pt x="12347" y="5681"/>
                  <a:pt x="12155" y="4369"/>
                  <a:pt x="10896" y="3864"/>
                </a:cubicBezTo>
                <a:cubicBezTo>
                  <a:pt x="10533" y="3719"/>
                  <a:pt x="10149" y="3653"/>
                  <a:pt x="9760" y="3653"/>
                </a:cubicBezTo>
                <a:cubicBezTo>
                  <a:pt x="8605" y="3653"/>
                  <a:pt x="7416" y="4236"/>
                  <a:pt x="6677" y="5065"/>
                </a:cubicBezTo>
                <a:cubicBezTo>
                  <a:pt x="5662" y="6187"/>
                  <a:pt x="5449" y="7816"/>
                  <a:pt x="6423" y="9044"/>
                </a:cubicBezTo>
                <a:cubicBezTo>
                  <a:pt x="6985" y="9762"/>
                  <a:pt x="7864" y="10261"/>
                  <a:pt x="8759" y="10261"/>
                </a:cubicBezTo>
                <a:cubicBezTo>
                  <a:pt x="9096" y="10261"/>
                  <a:pt x="9436" y="10190"/>
                  <a:pt x="9761" y="10032"/>
                </a:cubicBezTo>
                <a:cubicBezTo>
                  <a:pt x="9971" y="9929"/>
                  <a:pt x="10168" y="9799"/>
                  <a:pt x="10353" y="9648"/>
                </a:cubicBezTo>
                <a:lnTo>
                  <a:pt x="10353" y="9648"/>
                </a:lnTo>
                <a:cubicBezTo>
                  <a:pt x="9225" y="10951"/>
                  <a:pt x="7648" y="11833"/>
                  <a:pt x="5920" y="11833"/>
                </a:cubicBezTo>
                <a:cubicBezTo>
                  <a:pt x="5542" y="11833"/>
                  <a:pt x="5157" y="11791"/>
                  <a:pt x="4768" y="11701"/>
                </a:cubicBezTo>
                <a:cubicBezTo>
                  <a:pt x="3259" y="11354"/>
                  <a:pt x="1910" y="10299"/>
                  <a:pt x="1496" y="8751"/>
                </a:cubicBezTo>
                <a:cubicBezTo>
                  <a:pt x="1109" y="7282"/>
                  <a:pt x="1563" y="5613"/>
                  <a:pt x="2818" y="4692"/>
                </a:cubicBezTo>
                <a:cubicBezTo>
                  <a:pt x="2929" y="4614"/>
                  <a:pt x="2856" y="4455"/>
                  <a:pt x="2760" y="4455"/>
                </a:cubicBezTo>
                <a:cubicBezTo>
                  <a:pt x="2740" y="4455"/>
                  <a:pt x="2719" y="4462"/>
                  <a:pt x="2698" y="4478"/>
                </a:cubicBezTo>
                <a:cubicBezTo>
                  <a:pt x="1" y="6454"/>
                  <a:pt x="1016" y="10513"/>
                  <a:pt x="3886" y="11688"/>
                </a:cubicBezTo>
                <a:cubicBezTo>
                  <a:pt x="4555" y="11962"/>
                  <a:pt x="5230" y="12087"/>
                  <a:pt x="5889" y="12087"/>
                </a:cubicBezTo>
                <a:cubicBezTo>
                  <a:pt x="8305" y="12087"/>
                  <a:pt x="10530" y="10408"/>
                  <a:pt x="11623" y="8190"/>
                </a:cubicBezTo>
                <a:lnTo>
                  <a:pt x="11623" y="8190"/>
                </a:lnTo>
                <a:cubicBezTo>
                  <a:pt x="11723" y="8045"/>
                  <a:pt x="11819" y="7902"/>
                  <a:pt x="11911" y="7763"/>
                </a:cubicBezTo>
                <a:cubicBezTo>
                  <a:pt x="12525" y="6828"/>
                  <a:pt x="12939" y="5786"/>
                  <a:pt x="13113" y="4678"/>
                </a:cubicBezTo>
                <a:cubicBezTo>
                  <a:pt x="13353" y="2876"/>
                  <a:pt x="12645" y="980"/>
                  <a:pt x="11056" y="18"/>
                </a:cubicBezTo>
                <a:cubicBezTo>
                  <a:pt x="11034" y="6"/>
                  <a:pt x="11012" y="1"/>
                  <a:pt x="109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1895850" y="4514362"/>
            <a:ext cx="1222775" cy="629157"/>
          </a:xfrm>
          <a:custGeom>
            <a:avLst/>
            <a:gdLst/>
            <a:ahLst/>
            <a:cxnLst/>
            <a:rect l="l" t="t" r="r" b="b"/>
            <a:pathLst>
              <a:path w="22846" h="11755" extrusionOk="0">
                <a:moveTo>
                  <a:pt x="9829" y="1"/>
                </a:moveTo>
                <a:cubicBezTo>
                  <a:pt x="7780" y="1"/>
                  <a:pt x="5886" y="381"/>
                  <a:pt x="4553" y="1277"/>
                </a:cubicBezTo>
                <a:cubicBezTo>
                  <a:pt x="1" y="4338"/>
                  <a:pt x="2407" y="11755"/>
                  <a:pt x="8167" y="11755"/>
                </a:cubicBezTo>
                <a:cubicBezTo>
                  <a:pt x="8287" y="11755"/>
                  <a:pt x="8409" y="11752"/>
                  <a:pt x="8532" y="11745"/>
                </a:cubicBezTo>
                <a:cubicBezTo>
                  <a:pt x="13085" y="11505"/>
                  <a:pt x="22845" y="8567"/>
                  <a:pt x="21750" y="4936"/>
                </a:cubicBezTo>
                <a:cubicBezTo>
                  <a:pt x="20970" y="2346"/>
                  <a:pt x="14921" y="1"/>
                  <a:pt x="98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1"/>
          <p:cNvSpPr/>
          <p:nvPr/>
        </p:nvSpPr>
        <p:spPr>
          <a:xfrm rot="-1842345">
            <a:off x="2784225" y="4303694"/>
            <a:ext cx="918295" cy="757308"/>
          </a:xfrm>
          <a:custGeom>
            <a:avLst/>
            <a:gdLst/>
            <a:ahLst/>
            <a:cxnLst/>
            <a:rect l="l" t="t" r="r" b="b"/>
            <a:pathLst>
              <a:path w="23581" h="19447" extrusionOk="0">
                <a:moveTo>
                  <a:pt x="7232" y="195"/>
                </a:moveTo>
                <a:cubicBezTo>
                  <a:pt x="8490" y="195"/>
                  <a:pt x="9775" y="488"/>
                  <a:pt x="10936" y="852"/>
                </a:cubicBezTo>
                <a:cubicBezTo>
                  <a:pt x="15115" y="2174"/>
                  <a:pt x="18266" y="5459"/>
                  <a:pt x="20536" y="9077"/>
                </a:cubicBezTo>
                <a:cubicBezTo>
                  <a:pt x="21871" y="11214"/>
                  <a:pt x="23580" y="13831"/>
                  <a:pt x="22312" y="16381"/>
                </a:cubicBezTo>
                <a:cubicBezTo>
                  <a:pt x="21439" y="18113"/>
                  <a:pt x="19532" y="19204"/>
                  <a:pt x="17619" y="19204"/>
                </a:cubicBezTo>
                <a:cubicBezTo>
                  <a:pt x="17541" y="19204"/>
                  <a:pt x="17463" y="19202"/>
                  <a:pt x="17385" y="19198"/>
                </a:cubicBezTo>
                <a:cubicBezTo>
                  <a:pt x="15435" y="19105"/>
                  <a:pt x="13473" y="18637"/>
                  <a:pt x="11603" y="18077"/>
                </a:cubicBezTo>
                <a:cubicBezTo>
                  <a:pt x="9512" y="17455"/>
                  <a:pt x="7409" y="16636"/>
                  <a:pt x="5655" y="15309"/>
                </a:cubicBezTo>
                <a:lnTo>
                  <a:pt x="5655" y="15309"/>
                </a:lnTo>
                <a:cubicBezTo>
                  <a:pt x="5650" y="15301"/>
                  <a:pt x="5643" y="15293"/>
                  <a:pt x="5635" y="15286"/>
                </a:cubicBezTo>
                <a:cubicBezTo>
                  <a:pt x="3806" y="13831"/>
                  <a:pt x="2297" y="11948"/>
                  <a:pt x="1402" y="9798"/>
                </a:cubicBezTo>
                <a:cubicBezTo>
                  <a:pt x="561" y="7809"/>
                  <a:pt x="94" y="5005"/>
                  <a:pt x="1242" y="3029"/>
                </a:cubicBezTo>
                <a:cubicBezTo>
                  <a:pt x="2110" y="1533"/>
                  <a:pt x="4046" y="772"/>
                  <a:pt x="5648" y="372"/>
                </a:cubicBezTo>
                <a:cubicBezTo>
                  <a:pt x="6163" y="248"/>
                  <a:pt x="6695" y="195"/>
                  <a:pt x="7232" y="195"/>
                </a:cubicBezTo>
                <a:close/>
                <a:moveTo>
                  <a:pt x="7244" y="1"/>
                </a:moveTo>
                <a:cubicBezTo>
                  <a:pt x="5230" y="1"/>
                  <a:pt x="3261" y="581"/>
                  <a:pt x="1723" y="2041"/>
                </a:cubicBezTo>
                <a:cubicBezTo>
                  <a:pt x="0" y="3670"/>
                  <a:pt x="134" y="6621"/>
                  <a:pt x="748" y="8717"/>
                </a:cubicBezTo>
                <a:cubicBezTo>
                  <a:pt x="1535" y="11398"/>
                  <a:pt x="3295" y="13733"/>
                  <a:pt x="5456" y="15469"/>
                </a:cubicBezTo>
                <a:lnTo>
                  <a:pt x="5456" y="15469"/>
                </a:lnTo>
                <a:cubicBezTo>
                  <a:pt x="5461" y="15475"/>
                  <a:pt x="5468" y="15481"/>
                  <a:pt x="5475" y="15486"/>
                </a:cubicBezTo>
                <a:cubicBezTo>
                  <a:pt x="7197" y="16808"/>
                  <a:pt x="9267" y="17636"/>
                  <a:pt x="11323" y="18264"/>
                </a:cubicBezTo>
                <a:cubicBezTo>
                  <a:pt x="13192" y="18838"/>
                  <a:pt x="15155" y="19292"/>
                  <a:pt x="17104" y="19425"/>
                </a:cubicBezTo>
                <a:cubicBezTo>
                  <a:pt x="17268" y="19440"/>
                  <a:pt x="17431" y="19447"/>
                  <a:pt x="17594" y="19447"/>
                </a:cubicBezTo>
                <a:cubicBezTo>
                  <a:pt x="19249" y="19447"/>
                  <a:pt x="20828" y="18714"/>
                  <a:pt x="21898" y="17449"/>
                </a:cubicBezTo>
                <a:cubicBezTo>
                  <a:pt x="23554" y="15473"/>
                  <a:pt x="23073" y="13096"/>
                  <a:pt x="21938" y="11000"/>
                </a:cubicBezTo>
                <a:cubicBezTo>
                  <a:pt x="19735" y="6914"/>
                  <a:pt x="16664" y="2962"/>
                  <a:pt x="12284" y="1093"/>
                </a:cubicBezTo>
                <a:cubicBezTo>
                  <a:pt x="10731" y="427"/>
                  <a:pt x="8971" y="1"/>
                  <a:pt x="7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1"/>
          <p:cNvSpPr/>
          <p:nvPr/>
        </p:nvSpPr>
        <p:spPr>
          <a:xfrm>
            <a:off x="1791950" y="275512"/>
            <a:ext cx="954526" cy="527972"/>
          </a:xfrm>
          <a:custGeom>
            <a:avLst/>
            <a:gdLst/>
            <a:ahLst/>
            <a:cxnLst/>
            <a:rect l="l" t="t" r="r" b="b"/>
            <a:pathLst>
              <a:path w="14946" h="8267" extrusionOk="0">
                <a:moveTo>
                  <a:pt x="5109" y="0"/>
                </a:moveTo>
                <a:cubicBezTo>
                  <a:pt x="3949" y="0"/>
                  <a:pt x="2967" y="282"/>
                  <a:pt x="2417" y="914"/>
                </a:cubicBezTo>
                <a:cubicBezTo>
                  <a:pt x="1" y="3678"/>
                  <a:pt x="4487" y="6335"/>
                  <a:pt x="6196" y="7096"/>
                </a:cubicBezTo>
                <a:cubicBezTo>
                  <a:pt x="8034" y="7896"/>
                  <a:pt x="9523" y="8266"/>
                  <a:pt x="10665" y="8266"/>
                </a:cubicBezTo>
                <a:cubicBezTo>
                  <a:pt x="11961" y="8266"/>
                  <a:pt x="12808" y="7789"/>
                  <a:pt x="13206" y="6923"/>
                </a:cubicBezTo>
                <a:cubicBezTo>
                  <a:pt x="14946" y="3195"/>
                  <a:pt x="9016" y="0"/>
                  <a:pt x="5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/>
          <p:nvPr/>
        </p:nvSpPr>
        <p:spPr>
          <a:xfrm>
            <a:off x="-32751" y="1867200"/>
            <a:ext cx="539450" cy="1647334"/>
          </a:xfrm>
          <a:custGeom>
            <a:avLst/>
            <a:gdLst/>
            <a:ahLst/>
            <a:cxnLst/>
            <a:rect l="l" t="t" r="r" b="b"/>
            <a:pathLst>
              <a:path w="8653" h="26425" extrusionOk="0">
                <a:moveTo>
                  <a:pt x="0" y="1"/>
                </a:moveTo>
                <a:lnTo>
                  <a:pt x="147" y="26425"/>
                </a:lnTo>
                <a:cubicBezTo>
                  <a:pt x="4807" y="18787"/>
                  <a:pt x="8652" y="11444"/>
                  <a:pt x="6917" y="6917"/>
                </a:cubicBezTo>
                <a:cubicBezTo>
                  <a:pt x="5087" y="2124"/>
                  <a:pt x="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1"/>
          <p:cNvSpPr/>
          <p:nvPr/>
        </p:nvSpPr>
        <p:spPr>
          <a:xfrm rot="10800000" flipH="1">
            <a:off x="2200600" y="-36198"/>
            <a:ext cx="3195086" cy="348048"/>
          </a:xfrm>
          <a:custGeom>
            <a:avLst/>
            <a:gdLst/>
            <a:ahLst/>
            <a:cxnLst/>
            <a:rect l="l" t="t" r="r" b="b"/>
            <a:pathLst>
              <a:path w="24529" h="2672" extrusionOk="0">
                <a:moveTo>
                  <a:pt x="11805" y="0"/>
                </a:moveTo>
                <a:cubicBezTo>
                  <a:pt x="6324" y="0"/>
                  <a:pt x="2075" y="1484"/>
                  <a:pt x="1" y="2672"/>
                </a:cubicBezTo>
                <a:lnTo>
                  <a:pt x="24528" y="2672"/>
                </a:lnTo>
                <a:cubicBezTo>
                  <a:pt x="19910" y="699"/>
                  <a:pt x="15567" y="0"/>
                  <a:pt x="118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"/>
          <p:cNvSpPr/>
          <p:nvPr/>
        </p:nvSpPr>
        <p:spPr>
          <a:xfrm>
            <a:off x="3016400" y="503777"/>
            <a:ext cx="315473" cy="18645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●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○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■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●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○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■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●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○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nter"/>
              <a:buChar char="■"/>
              <a:defRPr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QY-sqxF4P-_lhRIZRDfM17TpcC9cV_gcWRy4JBHkmo/copy#gid=50936858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7"/>
          <p:cNvSpPr txBox="1">
            <a:spLocks noGrp="1"/>
          </p:cNvSpPr>
          <p:nvPr>
            <p:ph type="ctrTitle"/>
          </p:nvPr>
        </p:nvSpPr>
        <p:spPr>
          <a:xfrm>
            <a:off x="764692" y="1575253"/>
            <a:ext cx="8033731" cy="17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Еда из микроволновки: польза или вред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60" name="Google Shape;1060;p37"/>
          <p:cNvSpPr txBox="1">
            <a:spLocks noGrp="1"/>
          </p:cNvSpPr>
          <p:nvPr>
            <p:ph type="subTitle" idx="1"/>
          </p:nvPr>
        </p:nvSpPr>
        <p:spPr>
          <a:xfrm>
            <a:off x="1860907" y="3673944"/>
            <a:ext cx="5727124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Выполнил: Торосян Саркис </a:t>
            </a:r>
            <a:r>
              <a:rPr lang="ru-RU" b="1" dirty="0" err="1"/>
              <a:t>Габриелович</a:t>
            </a:r>
            <a:r>
              <a:rPr lang="ru-RU" dirty="0"/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11 «Б» класс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Руководитель: Калашникова Ирина Ивановна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61" name="Google Shape;1061;p37"/>
          <p:cNvGrpSpPr/>
          <p:nvPr/>
        </p:nvGrpSpPr>
        <p:grpSpPr>
          <a:xfrm>
            <a:off x="443358" y="3309685"/>
            <a:ext cx="1563242" cy="1452260"/>
            <a:chOff x="796842" y="3638218"/>
            <a:chExt cx="959397" cy="891340"/>
          </a:xfrm>
        </p:grpSpPr>
        <p:sp>
          <p:nvSpPr>
            <p:cNvPr id="1062" name="Google Shape;1062;p37"/>
            <p:cNvSpPr/>
            <p:nvPr/>
          </p:nvSpPr>
          <p:spPr>
            <a:xfrm>
              <a:off x="796842" y="3643211"/>
              <a:ext cx="959397" cy="886347"/>
            </a:xfrm>
            <a:custGeom>
              <a:avLst/>
              <a:gdLst/>
              <a:ahLst/>
              <a:cxnLst/>
              <a:rect l="l" t="t" r="r" b="b"/>
              <a:pathLst>
                <a:path w="26674" h="24643" extrusionOk="0">
                  <a:moveTo>
                    <a:pt x="6834" y="13411"/>
                  </a:moveTo>
                  <a:cubicBezTo>
                    <a:pt x="6832" y="13415"/>
                    <a:pt x="6830" y="13420"/>
                    <a:pt x="6829" y="13425"/>
                  </a:cubicBezTo>
                  <a:lnTo>
                    <a:pt x="6829" y="13425"/>
                  </a:lnTo>
                  <a:lnTo>
                    <a:pt x="6834" y="13411"/>
                  </a:lnTo>
                  <a:close/>
                  <a:moveTo>
                    <a:pt x="16329" y="1"/>
                  </a:moveTo>
                  <a:lnTo>
                    <a:pt x="15859" y="3227"/>
                  </a:lnTo>
                  <a:cubicBezTo>
                    <a:pt x="15802" y="3224"/>
                    <a:pt x="15745" y="3223"/>
                    <a:pt x="15688" y="3223"/>
                  </a:cubicBezTo>
                  <a:cubicBezTo>
                    <a:pt x="15291" y="3223"/>
                    <a:pt x="14897" y="3289"/>
                    <a:pt x="14525" y="3417"/>
                  </a:cubicBezTo>
                  <a:cubicBezTo>
                    <a:pt x="13946" y="3601"/>
                    <a:pt x="13484" y="3938"/>
                    <a:pt x="13242" y="4370"/>
                  </a:cubicBezTo>
                  <a:cubicBezTo>
                    <a:pt x="13095" y="4590"/>
                    <a:pt x="13007" y="4832"/>
                    <a:pt x="12985" y="5096"/>
                  </a:cubicBezTo>
                  <a:cubicBezTo>
                    <a:pt x="12890" y="5991"/>
                    <a:pt x="13542" y="6834"/>
                    <a:pt x="14554" y="7266"/>
                  </a:cubicBezTo>
                  <a:cubicBezTo>
                    <a:pt x="14232" y="7178"/>
                    <a:pt x="13924" y="7069"/>
                    <a:pt x="13623" y="6951"/>
                  </a:cubicBezTo>
                  <a:lnTo>
                    <a:pt x="12890" y="6680"/>
                  </a:lnTo>
                  <a:cubicBezTo>
                    <a:pt x="12626" y="6687"/>
                    <a:pt x="12362" y="6724"/>
                    <a:pt x="12113" y="6790"/>
                  </a:cubicBezTo>
                  <a:cubicBezTo>
                    <a:pt x="11541" y="6944"/>
                    <a:pt x="11013" y="7200"/>
                    <a:pt x="10536" y="7545"/>
                  </a:cubicBezTo>
                  <a:cubicBezTo>
                    <a:pt x="10346" y="7684"/>
                    <a:pt x="10155" y="7838"/>
                    <a:pt x="10053" y="8058"/>
                  </a:cubicBezTo>
                  <a:cubicBezTo>
                    <a:pt x="10053" y="8066"/>
                    <a:pt x="10045" y="8080"/>
                    <a:pt x="10038" y="8095"/>
                  </a:cubicBezTo>
                  <a:cubicBezTo>
                    <a:pt x="10646" y="9158"/>
                    <a:pt x="11666" y="10001"/>
                    <a:pt x="12846" y="10470"/>
                  </a:cubicBezTo>
                  <a:cubicBezTo>
                    <a:pt x="13682" y="10800"/>
                    <a:pt x="14584" y="10969"/>
                    <a:pt x="15485" y="10969"/>
                  </a:cubicBezTo>
                  <a:cubicBezTo>
                    <a:pt x="15251" y="10969"/>
                    <a:pt x="15016" y="10969"/>
                    <a:pt x="14782" y="10954"/>
                  </a:cubicBezTo>
                  <a:cubicBezTo>
                    <a:pt x="14210" y="10925"/>
                    <a:pt x="13645" y="10822"/>
                    <a:pt x="13095" y="10654"/>
                  </a:cubicBezTo>
                  <a:cubicBezTo>
                    <a:pt x="12215" y="10368"/>
                    <a:pt x="11409" y="9899"/>
                    <a:pt x="10720" y="9275"/>
                  </a:cubicBezTo>
                  <a:cubicBezTo>
                    <a:pt x="10375" y="8967"/>
                    <a:pt x="10060" y="8623"/>
                    <a:pt x="9781" y="8249"/>
                  </a:cubicBezTo>
                  <a:cubicBezTo>
                    <a:pt x="9715" y="8161"/>
                    <a:pt x="9649" y="8058"/>
                    <a:pt x="9583" y="7963"/>
                  </a:cubicBezTo>
                  <a:cubicBezTo>
                    <a:pt x="9517" y="7860"/>
                    <a:pt x="9466" y="7758"/>
                    <a:pt x="9400" y="7662"/>
                  </a:cubicBezTo>
                  <a:cubicBezTo>
                    <a:pt x="9341" y="7560"/>
                    <a:pt x="9290" y="7450"/>
                    <a:pt x="9239" y="7347"/>
                  </a:cubicBezTo>
                  <a:cubicBezTo>
                    <a:pt x="9209" y="7296"/>
                    <a:pt x="9187" y="7252"/>
                    <a:pt x="9143" y="7178"/>
                  </a:cubicBezTo>
                  <a:cubicBezTo>
                    <a:pt x="9099" y="7098"/>
                    <a:pt x="9041" y="7010"/>
                    <a:pt x="8982" y="6937"/>
                  </a:cubicBezTo>
                  <a:cubicBezTo>
                    <a:pt x="8853" y="6768"/>
                    <a:pt x="8684" y="6698"/>
                    <a:pt x="8554" y="6698"/>
                  </a:cubicBezTo>
                  <a:cubicBezTo>
                    <a:pt x="8514" y="6698"/>
                    <a:pt x="8478" y="6705"/>
                    <a:pt x="8447" y="6717"/>
                  </a:cubicBezTo>
                  <a:cubicBezTo>
                    <a:pt x="8308" y="6768"/>
                    <a:pt x="8271" y="6900"/>
                    <a:pt x="8374" y="7061"/>
                  </a:cubicBezTo>
                  <a:cubicBezTo>
                    <a:pt x="8425" y="7142"/>
                    <a:pt x="8462" y="7215"/>
                    <a:pt x="8498" y="7296"/>
                  </a:cubicBezTo>
                  <a:cubicBezTo>
                    <a:pt x="8535" y="7369"/>
                    <a:pt x="8572" y="7450"/>
                    <a:pt x="8594" y="7530"/>
                  </a:cubicBezTo>
                  <a:cubicBezTo>
                    <a:pt x="8638" y="7684"/>
                    <a:pt x="8652" y="7802"/>
                    <a:pt x="8682" y="7926"/>
                  </a:cubicBezTo>
                  <a:cubicBezTo>
                    <a:pt x="8733" y="8168"/>
                    <a:pt x="8806" y="8410"/>
                    <a:pt x="8894" y="8652"/>
                  </a:cubicBezTo>
                  <a:cubicBezTo>
                    <a:pt x="8923" y="8718"/>
                    <a:pt x="8945" y="8777"/>
                    <a:pt x="8975" y="8843"/>
                  </a:cubicBezTo>
                  <a:cubicBezTo>
                    <a:pt x="8967" y="8857"/>
                    <a:pt x="8967" y="8879"/>
                    <a:pt x="8967" y="8894"/>
                  </a:cubicBezTo>
                  <a:cubicBezTo>
                    <a:pt x="8960" y="8901"/>
                    <a:pt x="8975" y="8909"/>
                    <a:pt x="8982" y="8909"/>
                  </a:cubicBezTo>
                  <a:lnTo>
                    <a:pt x="9004" y="8894"/>
                  </a:lnTo>
                  <a:cubicBezTo>
                    <a:pt x="9180" y="9283"/>
                    <a:pt x="9407" y="9649"/>
                    <a:pt x="9671" y="9994"/>
                  </a:cubicBezTo>
                  <a:cubicBezTo>
                    <a:pt x="9796" y="10155"/>
                    <a:pt x="9935" y="10309"/>
                    <a:pt x="10075" y="10463"/>
                  </a:cubicBezTo>
                  <a:cubicBezTo>
                    <a:pt x="10221" y="10617"/>
                    <a:pt x="10368" y="10764"/>
                    <a:pt x="10536" y="10896"/>
                  </a:cubicBezTo>
                  <a:cubicBezTo>
                    <a:pt x="10852" y="11174"/>
                    <a:pt x="11196" y="11431"/>
                    <a:pt x="11556" y="11658"/>
                  </a:cubicBezTo>
                  <a:cubicBezTo>
                    <a:pt x="12061" y="11973"/>
                    <a:pt x="12597" y="12245"/>
                    <a:pt x="13154" y="12465"/>
                  </a:cubicBezTo>
                  <a:lnTo>
                    <a:pt x="13103" y="12450"/>
                  </a:lnTo>
                  <a:cubicBezTo>
                    <a:pt x="11959" y="11973"/>
                    <a:pt x="10852" y="11409"/>
                    <a:pt x="9789" y="10771"/>
                  </a:cubicBezTo>
                  <a:cubicBezTo>
                    <a:pt x="9671" y="10690"/>
                    <a:pt x="9539" y="10624"/>
                    <a:pt x="9415" y="10551"/>
                  </a:cubicBezTo>
                  <a:cubicBezTo>
                    <a:pt x="9349" y="10522"/>
                    <a:pt x="9290" y="10492"/>
                    <a:pt x="9231" y="10463"/>
                  </a:cubicBezTo>
                  <a:cubicBezTo>
                    <a:pt x="9275" y="10412"/>
                    <a:pt x="9327" y="10360"/>
                    <a:pt x="9378" y="10316"/>
                  </a:cubicBezTo>
                  <a:lnTo>
                    <a:pt x="9378" y="10316"/>
                  </a:lnTo>
                  <a:cubicBezTo>
                    <a:pt x="9335" y="10323"/>
                    <a:pt x="9292" y="10325"/>
                    <a:pt x="9249" y="10325"/>
                  </a:cubicBezTo>
                  <a:cubicBezTo>
                    <a:pt x="8923" y="10325"/>
                    <a:pt x="8595" y="10169"/>
                    <a:pt x="8255" y="10169"/>
                  </a:cubicBezTo>
                  <a:cubicBezTo>
                    <a:pt x="8159" y="10169"/>
                    <a:pt x="8061" y="10182"/>
                    <a:pt x="7963" y="10214"/>
                  </a:cubicBezTo>
                  <a:cubicBezTo>
                    <a:pt x="7919" y="10229"/>
                    <a:pt x="7875" y="10251"/>
                    <a:pt x="7831" y="10273"/>
                  </a:cubicBezTo>
                  <a:cubicBezTo>
                    <a:pt x="7826" y="10271"/>
                    <a:pt x="7821" y="10271"/>
                    <a:pt x="7816" y="10271"/>
                  </a:cubicBezTo>
                  <a:cubicBezTo>
                    <a:pt x="7790" y="10271"/>
                    <a:pt x="7764" y="10286"/>
                    <a:pt x="7758" y="10316"/>
                  </a:cubicBezTo>
                  <a:cubicBezTo>
                    <a:pt x="7750" y="10316"/>
                    <a:pt x="7743" y="10316"/>
                    <a:pt x="7736" y="10324"/>
                  </a:cubicBezTo>
                  <a:cubicBezTo>
                    <a:pt x="7677" y="10265"/>
                    <a:pt x="7611" y="10214"/>
                    <a:pt x="7552" y="10155"/>
                  </a:cubicBezTo>
                  <a:cubicBezTo>
                    <a:pt x="7450" y="10053"/>
                    <a:pt x="7332" y="9965"/>
                    <a:pt x="7208" y="9884"/>
                  </a:cubicBezTo>
                  <a:cubicBezTo>
                    <a:pt x="7061" y="9811"/>
                    <a:pt x="6907" y="9752"/>
                    <a:pt x="6753" y="9693"/>
                  </a:cubicBezTo>
                  <a:cubicBezTo>
                    <a:pt x="6695" y="9671"/>
                    <a:pt x="6629" y="9642"/>
                    <a:pt x="6570" y="9605"/>
                  </a:cubicBezTo>
                  <a:cubicBezTo>
                    <a:pt x="6519" y="9686"/>
                    <a:pt x="6467" y="9767"/>
                    <a:pt x="6423" y="9847"/>
                  </a:cubicBezTo>
                  <a:cubicBezTo>
                    <a:pt x="6497" y="9913"/>
                    <a:pt x="6577" y="9979"/>
                    <a:pt x="6658" y="10031"/>
                  </a:cubicBezTo>
                  <a:cubicBezTo>
                    <a:pt x="6753" y="10089"/>
                    <a:pt x="6841" y="10155"/>
                    <a:pt x="6915" y="10236"/>
                  </a:cubicBezTo>
                  <a:cubicBezTo>
                    <a:pt x="6959" y="10287"/>
                    <a:pt x="7003" y="10346"/>
                    <a:pt x="7032" y="10397"/>
                  </a:cubicBezTo>
                  <a:cubicBezTo>
                    <a:pt x="7105" y="10514"/>
                    <a:pt x="7186" y="10632"/>
                    <a:pt x="7259" y="10742"/>
                  </a:cubicBezTo>
                  <a:lnTo>
                    <a:pt x="7289" y="10771"/>
                  </a:lnTo>
                  <a:cubicBezTo>
                    <a:pt x="7149" y="11042"/>
                    <a:pt x="7113" y="11358"/>
                    <a:pt x="7179" y="11651"/>
                  </a:cubicBezTo>
                  <a:cubicBezTo>
                    <a:pt x="7215" y="11783"/>
                    <a:pt x="7267" y="11907"/>
                    <a:pt x="7332" y="12017"/>
                  </a:cubicBezTo>
                  <a:cubicBezTo>
                    <a:pt x="7391" y="12135"/>
                    <a:pt x="7464" y="12252"/>
                    <a:pt x="7538" y="12362"/>
                  </a:cubicBezTo>
                  <a:cubicBezTo>
                    <a:pt x="7574" y="12421"/>
                    <a:pt x="7604" y="12479"/>
                    <a:pt x="7633" y="12545"/>
                  </a:cubicBezTo>
                  <a:lnTo>
                    <a:pt x="7611" y="12553"/>
                  </a:lnTo>
                  <a:cubicBezTo>
                    <a:pt x="7174" y="12789"/>
                    <a:pt x="6926" y="13109"/>
                    <a:pt x="6826" y="13438"/>
                  </a:cubicBezTo>
                  <a:lnTo>
                    <a:pt x="6826" y="13438"/>
                  </a:lnTo>
                  <a:cubicBezTo>
                    <a:pt x="6827" y="13434"/>
                    <a:pt x="6828" y="13429"/>
                    <a:pt x="6829" y="13425"/>
                  </a:cubicBezTo>
                  <a:lnTo>
                    <a:pt x="6829" y="13425"/>
                  </a:lnTo>
                  <a:lnTo>
                    <a:pt x="6790" y="13539"/>
                  </a:lnTo>
                  <a:lnTo>
                    <a:pt x="6790" y="13539"/>
                  </a:lnTo>
                  <a:cubicBezTo>
                    <a:pt x="6793" y="13528"/>
                    <a:pt x="6795" y="13517"/>
                    <a:pt x="6797" y="13506"/>
                  </a:cubicBezTo>
                  <a:lnTo>
                    <a:pt x="6797" y="13506"/>
                  </a:lnTo>
                  <a:cubicBezTo>
                    <a:pt x="6794" y="13519"/>
                    <a:pt x="6791" y="13532"/>
                    <a:pt x="6788" y="13545"/>
                  </a:cubicBezTo>
                  <a:lnTo>
                    <a:pt x="6788" y="13545"/>
                  </a:lnTo>
                  <a:lnTo>
                    <a:pt x="6790" y="13539"/>
                  </a:lnTo>
                  <a:lnTo>
                    <a:pt x="6790" y="13539"/>
                  </a:lnTo>
                  <a:cubicBezTo>
                    <a:pt x="6734" y="13822"/>
                    <a:pt x="6773" y="14124"/>
                    <a:pt x="6915" y="14386"/>
                  </a:cubicBezTo>
                  <a:cubicBezTo>
                    <a:pt x="6774" y="14126"/>
                    <a:pt x="6728" y="13827"/>
                    <a:pt x="6788" y="13545"/>
                  </a:cubicBezTo>
                  <a:lnTo>
                    <a:pt x="6788" y="13545"/>
                  </a:lnTo>
                  <a:lnTo>
                    <a:pt x="6475" y="14466"/>
                  </a:lnTo>
                  <a:cubicBezTo>
                    <a:pt x="4898" y="14760"/>
                    <a:pt x="3542" y="15155"/>
                    <a:pt x="2479" y="15617"/>
                  </a:cubicBezTo>
                  <a:cubicBezTo>
                    <a:pt x="2384" y="15566"/>
                    <a:pt x="2296" y="15507"/>
                    <a:pt x="2200" y="15449"/>
                  </a:cubicBezTo>
                  <a:cubicBezTo>
                    <a:pt x="2153" y="15417"/>
                    <a:pt x="2082" y="15390"/>
                    <a:pt x="2019" y="15390"/>
                  </a:cubicBezTo>
                  <a:cubicBezTo>
                    <a:pt x="1966" y="15390"/>
                    <a:pt x="1920" y="15409"/>
                    <a:pt x="1900" y="15463"/>
                  </a:cubicBezTo>
                  <a:cubicBezTo>
                    <a:pt x="1885" y="15515"/>
                    <a:pt x="1892" y="15566"/>
                    <a:pt x="1914" y="15610"/>
                  </a:cubicBezTo>
                  <a:cubicBezTo>
                    <a:pt x="1944" y="15691"/>
                    <a:pt x="1988" y="15757"/>
                    <a:pt x="2032" y="15830"/>
                  </a:cubicBezTo>
                  <a:cubicBezTo>
                    <a:pt x="749" y="16468"/>
                    <a:pt x="1" y="17230"/>
                    <a:pt x="1" y="18044"/>
                  </a:cubicBezTo>
                  <a:cubicBezTo>
                    <a:pt x="1" y="18506"/>
                    <a:pt x="243" y="18961"/>
                    <a:pt x="690" y="19371"/>
                  </a:cubicBezTo>
                  <a:cubicBezTo>
                    <a:pt x="741" y="19423"/>
                    <a:pt x="793" y="19467"/>
                    <a:pt x="844" y="19511"/>
                  </a:cubicBezTo>
                  <a:cubicBezTo>
                    <a:pt x="961" y="19599"/>
                    <a:pt x="1086" y="19701"/>
                    <a:pt x="1225" y="19789"/>
                  </a:cubicBezTo>
                  <a:cubicBezTo>
                    <a:pt x="1878" y="20236"/>
                    <a:pt x="2765" y="20632"/>
                    <a:pt x="3850" y="20977"/>
                  </a:cubicBezTo>
                  <a:cubicBezTo>
                    <a:pt x="4422" y="23044"/>
                    <a:pt x="8454" y="24643"/>
                    <a:pt x="13337" y="24643"/>
                  </a:cubicBezTo>
                  <a:cubicBezTo>
                    <a:pt x="18220" y="24643"/>
                    <a:pt x="22245" y="23037"/>
                    <a:pt x="22825" y="20977"/>
                  </a:cubicBezTo>
                  <a:cubicBezTo>
                    <a:pt x="23902" y="20632"/>
                    <a:pt x="24797" y="20236"/>
                    <a:pt x="25449" y="19789"/>
                  </a:cubicBezTo>
                  <a:cubicBezTo>
                    <a:pt x="25581" y="19701"/>
                    <a:pt x="25713" y="19606"/>
                    <a:pt x="25823" y="19511"/>
                  </a:cubicBezTo>
                  <a:cubicBezTo>
                    <a:pt x="25882" y="19467"/>
                    <a:pt x="25933" y="19415"/>
                    <a:pt x="25985" y="19371"/>
                  </a:cubicBezTo>
                  <a:cubicBezTo>
                    <a:pt x="26432" y="18953"/>
                    <a:pt x="26674" y="18506"/>
                    <a:pt x="26674" y="18044"/>
                  </a:cubicBezTo>
                  <a:cubicBezTo>
                    <a:pt x="26674" y="16622"/>
                    <a:pt x="24416" y="15375"/>
                    <a:pt x="20970" y="14620"/>
                  </a:cubicBezTo>
                  <a:cubicBezTo>
                    <a:pt x="21307" y="14510"/>
                    <a:pt x="21644" y="14378"/>
                    <a:pt x="21967" y="14224"/>
                  </a:cubicBezTo>
                  <a:cubicBezTo>
                    <a:pt x="21967" y="14232"/>
                    <a:pt x="21967" y="14239"/>
                    <a:pt x="21974" y="14246"/>
                  </a:cubicBezTo>
                  <a:cubicBezTo>
                    <a:pt x="21974" y="14250"/>
                    <a:pt x="21978" y="14252"/>
                    <a:pt x="21982" y="14252"/>
                  </a:cubicBezTo>
                  <a:cubicBezTo>
                    <a:pt x="21987" y="14252"/>
                    <a:pt x="21992" y="14250"/>
                    <a:pt x="21996" y="14246"/>
                  </a:cubicBezTo>
                  <a:cubicBezTo>
                    <a:pt x="22003" y="14224"/>
                    <a:pt x="22018" y="14210"/>
                    <a:pt x="22025" y="14195"/>
                  </a:cubicBezTo>
                  <a:cubicBezTo>
                    <a:pt x="22583" y="13924"/>
                    <a:pt x="23096" y="13572"/>
                    <a:pt x="23558" y="13147"/>
                  </a:cubicBezTo>
                  <a:cubicBezTo>
                    <a:pt x="23746" y="12970"/>
                    <a:pt x="23590" y="12681"/>
                    <a:pt x="23365" y="12681"/>
                  </a:cubicBezTo>
                  <a:cubicBezTo>
                    <a:pt x="23328" y="12681"/>
                    <a:pt x="23289" y="12689"/>
                    <a:pt x="23250" y="12707"/>
                  </a:cubicBezTo>
                  <a:cubicBezTo>
                    <a:pt x="22267" y="13132"/>
                    <a:pt x="21234" y="13411"/>
                    <a:pt x="20170" y="13535"/>
                  </a:cubicBezTo>
                  <a:cubicBezTo>
                    <a:pt x="19672" y="13594"/>
                    <a:pt x="19170" y="13623"/>
                    <a:pt x="18668" y="13623"/>
                  </a:cubicBezTo>
                  <a:cubicBezTo>
                    <a:pt x="18107" y="13623"/>
                    <a:pt x="17546" y="13587"/>
                    <a:pt x="16988" y="13513"/>
                  </a:cubicBezTo>
                  <a:cubicBezTo>
                    <a:pt x="16329" y="13425"/>
                    <a:pt x="15683" y="13293"/>
                    <a:pt x="15046" y="13117"/>
                  </a:cubicBezTo>
                  <a:lnTo>
                    <a:pt x="14936" y="13066"/>
                  </a:lnTo>
                  <a:lnTo>
                    <a:pt x="14936" y="13066"/>
                  </a:lnTo>
                  <a:cubicBezTo>
                    <a:pt x="15449" y="13213"/>
                    <a:pt x="15977" y="13315"/>
                    <a:pt x="16512" y="13389"/>
                  </a:cubicBezTo>
                  <a:cubicBezTo>
                    <a:pt x="16948" y="13442"/>
                    <a:pt x="17384" y="13466"/>
                    <a:pt x="17820" y="13466"/>
                  </a:cubicBezTo>
                  <a:cubicBezTo>
                    <a:pt x="17927" y="13466"/>
                    <a:pt x="18033" y="13465"/>
                    <a:pt x="18140" y="13462"/>
                  </a:cubicBezTo>
                  <a:cubicBezTo>
                    <a:pt x="18147" y="13476"/>
                    <a:pt x="18162" y="13484"/>
                    <a:pt x="18169" y="13498"/>
                  </a:cubicBezTo>
                  <a:cubicBezTo>
                    <a:pt x="18173" y="13503"/>
                    <a:pt x="18177" y="13505"/>
                    <a:pt x="18179" y="13505"/>
                  </a:cubicBezTo>
                  <a:cubicBezTo>
                    <a:pt x="18184" y="13505"/>
                    <a:pt x="18184" y="13496"/>
                    <a:pt x="18184" y="13491"/>
                  </a:cubicBezTo>
                  <a:lnTo>
                    <a:pt x="18184" y="13462"/>
                  </a:lnTo>
                  <a:cubicBezTo>
                    <a:pt x="18249" y="13462"/>
                    <a:pt x="18323" y="13455"/>
                    <a:pt x="18389" y="13447"/>
                  </a:cubicBezTo>
                  <a:cubicBezTo>
                    <a:pt x="18396" y="13462"/>
                    <a:pt x="18403" y="13469"/>
                    <a:pt x="18411" y="13476"/>
                  </a:cubicBezTo>
                  <a:cubicBezTo>
                    <a:pt x="18413" y="13479"/>
                    <a:pt x="18415" y="13480"/>
                    <a:pt x="18417" y="13480"/>
                  </a:cubicBezTo>
                  <a:cubicBezTo>
                    <a:pt x="18422" y="13480"/>
                    <a:pt x="18425" y="13474"/>
                    <a:pt x="18425" y="13469"/>
                  </a:cubicBezTo>
                  <a:lnTo>
                    <a:pt x="18425" y="13447"/>
                  </a:lnTo>
                  <a:cubicBezTo>
                    <a:pt x="19056" y="13411"/>
                    <a:pt x="19687" y="13323"/>
                    <a:pt x="20302" y="13183"/>
                  </a:cubicBezTo>
                  <a:cubicBezTo>
                    <a:pt x="20552" y="13132"/>
                    <a:pt x="20794" y="13059"/>
                    <a:pt x="21028" y="12971"/>
                  </a:cubicBezTo>
                  <a:lnTo>
                    <a:pt x="21028" y="13242"/>
                  </a:lnTo>
                  <a:cubicBezTo>
                    <a:pt x="21036" y="13227"/>
                    <a:pt x="21043" y="13213"/>
                    <a:pt x="21050" y="13198"/>
                  </a:cubicBezTo>
                  <a:lnTo>
                    <a:pt x="21050" y="13359"/>
                  </a:lnTo>
                  <a:cubicBezTo>
                    <a:pt x="21124" y="13198"/>
                    <a:pt x="21234" y="13073"/>
                    <a:pt x="21380" y="12978"/>
                  </a:cubicBezTo>
                  <a:cubicBezTo>
                    <a:pt x="21571" y="12853"/>
                    <a:pt x="21783" y="12729"/>
                    <a:pt x="21930" y="12531"/>
                  </a:cubicBezTo>
                  <a:cubicBezTo>
                    <a:pt x="22106" y="12296"/>
                    <a:pt x="22201" y="12010"/>
                    <a:pt x="22201" y="11724"/>
                  </a:cubicBezTo>
                  <a:cubicBezTo>
                    <a:pt x="22319" y="11666"/>
                    <a:pt x="22443" y="11600"/>
                    <a:pt x="22568" y="11541"/>
                  </a:cubicBezTo>
                  <a:cubicBezTo>
                    <a:pt x="22619" y="11504"/>
                    <a:pt x="22671" y="11482"/>
                    <a:pt x="22729" y="11468"/>
                  </a:cubicBezTo>
                  <a:cubicBezTo>
                    <a:pt x="22782" y="11455"/>
                    <a:pt x="22836" y="11450"/>
                    <a:pt x="22891" y="11450"/>
                  </a:cubicBezTo>
                  <a:cubicBezTo>
                    <a:pt x="22935" y="11450"/>
                    <a:pt x="22980" y="11454"/>
                    <a:pt x="23022" y="11460"/>
                  </a:cubicBezTo>
                  <a:lnTo>
                    <a:pt x="23286" y="11482"/>
                  </a:lnTo>
                  <a:lnTo>
                    <a:pt x="23316" y="11211"/>
                  </a:lnTo>
                  <a:lnTo>
                    <a:pt x="23132" y="11145"/>
                  </a:lnTo>
                  <a:cubicBezTo>
                    <a:pt x="22986" y="11079"/>
                    <a:pt x="22832" y="11035"/>
                    <a:pt x="22678" y="11013"/>
                  </a:cubicBezTo>
                  <a:cubicBezTo>
                    <a:pt x="22653" y="11012"/>
                    <a:pt x="22629" y="11011"/>
                    <a:pt x="22605" y="11011"/>
                  </a:cubicBezTo>
                  <a:cubicBezTo>
                    <a:pt x="22485" y="11011"/>
                    <a:pt x="22369" y="11026"/>
                    <a:pt x="22253" y="11057"/>
                  </a:cubicBezTo>
                  <a:lnTo>
                    <a:pt x="22025" y="11101"/>
                  </a:lnTo>
                  <a:cubicBezTo>
                    <a:pt x="22018" y="11101"/>
                    <a:pt x="22011" y="11094"/>
                    <a:pt x="22011" y="11086"/>
                  </a:cubicBezTo>
                  <a:cubicBezTo>
                    <a:pt x="22011" y="11057"/>
                    <a:pt x="21996" y="11028"/>
                    <a:pt x="21967" y="11013"/>
                  </a:cubicBezTo>
                  <a:cubicBezTo>
                    <a:pt x="21937" y="10976"/>
                    <a:pt x="21908" y="10940"/>
                    <a:pt x="21879" y="10903"/>
                  </a:cubicBezTo>
                  <a:cubicBezTo>
                    <a:pt x="21549" y="10514"/>
                    <a:pt x="20999" y="10588"/>
                    <a:pt x="20632" y="10331"/>
                  </a:cubicBezTo>
                  <a:lnTo>
                    <a:pt x="20632" y="10331"/>
                  </a:lnTo>
                  <a:cubicBezTo>
                    <a:pt x="20654" y="10390"/>
                    <a:pt x="20676" y="10456"/>
                    <a:pt x="20698" y="10522"/>
                  </a:cubicBezTo>
                  <a:cubicBezTo>
                    <a:pt x="20493" y="10522"/>
                    <a:pt x="20288" y="10529"/>
                    <a:pt x="20082" y="10558"/>
                  </a:cubicBezTo>
                  <a:cubicBezTo>
                    <a:pt x="18902" y="10683"/>
                    <a:pt x="17736" y="10844"/>
                    <a:pt x="16541" y="10932"/>
                  </a:cubicBezTo>
                  <a:cubicBezTo>
                    <a:pt x="16365" y="10947"/>
                    <a:pt x="16189" y="10954"/>
                    <a:pt x="16013" y="10962"/>
                  </a:cubicBezTo>
                  <a:cubicBezTo>
                    <a:pt x="16453" y="10932"/>
                    <a:pt x="16886" y="10874"/>
                    <a:pt x="17318" y="10786"/>
                  </a:cubicBezTo>
                  <a:cubicBezTo>
                    <a:pt x="18506" y="10514"/>
                    <a:pt x="19643" y="10038"/>
                    <a:pt x="20669" y="9385"/>
                  </a:cubicBezTo>
                  <a:cubicBezTo>
                    <a:pt x="20654" y="9026"/>
                    <a:pt x="20537" y="8674"/>
                    <a:pt x="20339" y="8374"/>
                  </a:cubicBezTo>
                  <a:cubicBezTo>
                    <a:pt x="20016" y="7897"/>
                    <a:pt x="19525" y="7589"/>
                    <a:pt x="19012" y="7413"/>
                  </a:cubicBezTo>
                  <a:cubicBezTo>
                    <a:pt x="18799" y="7340"/>
                    <a:pt x="18587" y="7288"/>
                    <a:pt x="18374" y="7244"/>
                  </a:cubicBezTo>
                  <a:cubicBezTo>
                    <a:pt x="17956" y="7325"/>
                    <a:pt x="17538" y="7391"/>
                    <a:pt x="17113" y="7428"/>
                  </a:cubicBezTo>
                  <a:lnTo>
                    <a:pt x="17084" y="7428"/>
                  </a:lnTo>
                  <a:cubicBezTo>
                    <a:pt x="18022" y="7156"/>
                    <a:pt x="18697" y="6511"/>
                    <a:pt x="18785" y="5705"/>
                  </a:cubicBezTo>
                  <a:cubicBezTo>
                    <a:pt x="18909" y="4510"/>
                    <a:pt x="17707" y="3410"/>
                    <a:pt x="16109" y="3249"/>
                  </a:cubicBezTo>
                  <a:cubicBezTo>
                    <a:pt x="16043" y="3241"/>
                    <a:pt x="15977" y="3234"/>
                    <a:pt x="15911" y="3234"/>
                  </a:cubicBezTo>
                  <a:cubicBezTo>
                    <a:pt x="16057" y="2156"/>
                    <a:pt x="16197" y="1078"/>
                    <a:pt x="16329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47625" dir="2760000" algn="bl" rotWithShape="0">
                <a:schemeClr val="dk2">
                  <a:alpha val="2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3" name="Google Shape;1063;p37"/>
            <p:cNvGrpSpPr/>
            <p:nvPr/>
          </p:nvGrpSpPr>
          <p:grpSpPr>
            <a:xfrm>
              <a:off x="796842" y="3638218"/>
              <a:ext cx="959397" cy="860882"/>
              <a:chOff x="1074875" y="2543700"/>
              <a:chExt cx="666850" cy="598375"/>
            </a:xfrm>
          </p:grpSpPr>
          <p:sp>
            <p:nvSpPr>
              <p:cNvPr id="1064" name="Google Shape;1064;p37"/>
              <p:cNvSpPr/>
              <p:nvPr/>
            </p:nvSpPr>
            <p:spPr>
              <a:xfrm>
                <a:off x="1448325" y="2543700"/>
                <a:ext cx="37275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9295" extrusionOk="0">
                    <a:moveTo>
                      <a:pt x="1389" y="0"/>
                    </a:moveTo>
                    <a:cubicBezTo>
                      <a:pt x="1347" y="0"/>
                      <a:pt x="1305" y="25"/>
                      <a:pt x="1295" y="77"/>
                    </a:cubicBezTo>
                    <a:cubicBezTo>
                      <a:pt x="980" y="1610"/>
                      <a:pt x="855" y="3186"/>
                      <a:pt x="635" y="4733"/>
                    </a:cubicBezTo>
                    <a:cubicBezTo>
                      <a:pt x="423" y="6236"/>
                      <a:pt x="188" y="7739"/>
                      <a:pt x="5" y="9242"/>
                    </a:cubicBezTo>
                    <a:cubicBezTo>
                      <a:pt x="1" y="9275"/>
                      <a:pt x="31" y="9294"/>
                      <a:pt x="60" y="9294"/>
                    </a:cubicBezTo>
                    <a:cubicBezTo>
                      <a:pt x="83" y="9294"/>
                      <a:pt x="104" y="9282"/>
                      <a:pt x="108" y="9257"/>
                    </a:cubicBezTo>
                    <a:cubicBezTo>
                      <a:pt x="445" y="7724"/>
                      <a:pt x="694" y="6177"/>
                      <a:pt x="921" y="4630"/>
                    </a:cubicBezTo>
                    <a:cubicBezTo>
                      <a:pt x="1141" y="3135"/>
                      <a:pt x="1427" y="1617"/>
                      <a:pt x="1479" y="107"/>
                    </a:cubicBezTo>
                    <a:cubicBezTo>
                      <a:pt x="1491" y="38"/>
                      <a:pt x="1440" y="0"/>
                      <a:pt x="13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1169275" y="2973075"/>
                <a:ext cx="4778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6760" extrusionOk="0">
                    <a:moveTo>
                      <a:pt x="9561" y="0"/>
                    </a:moveTo>
                    <a:cubicBezTo>
                      <a:pt x="4282" y="0"/>
                      <a:pt x="1" y="1510"/>
                      <a:pt x="1" y="3380"/>
                    </a:cubicBezTo>
                    <a:cubicBezTo>
                      <a:pt x="1" y="5242"/>
                      <a:pt x="4282" y="6760"/>
                      <a:pt x="9561" y="6760"/>
                    </a:cubicBezTo>
                    <a:cubicBezTo>
                      <a:pt x="14840" y="6760"/>
                      <a:pt x="19115" y="5242"/>
                      <a:pt x="19115" y="3380"/>
                    </a:cubicBezTo>
                    <a:cubicBezTo>
                      <a:pt x="19115" y="1510"/>
                      <a:pt x="14840" y="0"/>
                      <a:pt x="95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1169275" y="3006250"/>
                <a:ext cx="47787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4510" extrusionOk="0">
                    <a:moveTo>
                      <a:pt x="9561" y="0"/>
                    </a:moveTo>
                    <a:cubicBezTo>
                      <a:pt x="4282" y="0"/>
                      <a:pt x="1" y="1012"/>
                      <a:pt x="1" y="2258"/>
                    </a:cubicBezTo>
                    <a:cubicBezTo>
                      <a:pt x="1" y="3505"/>
                      <a:pt x="4282" y="4509"/>
                      <a:pt x="9561" y="4509"/>
                    </a:cubicBezTo>
                    <a:cubicBezTo>
                      <a:pt x="14840" y="4509"/>
                      <a:pt x="19115" y="3505"/>
                      <a:pt x="19115" y="2258"/>
                    </a:cubicBezTo>
                    <a:cubicBezTo>
                      <a:pt x="19115" y="1012"/>
                      <a:pt x="14840" y="0"/>
                      <a:pt x="9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1074875" y="2892425"/>
                <a:ext cx="666850" cy="208775"/>
              </a:xfrm>
              <a:custGeom>
                <a:avLst/>
                <a:gdLst/>
                <a:ahLst/>
                <a:cxnLst/>
                <a:rect l="l" t="t" r="r" b="b"/>
                <a:pathLst>
                  <a:path w="26674" h="8351" extrusionOk="0">
                    <a:moveTo>
                      <a:pt x="13337" y="0"/>
                    </a:moveTo>
                    <a:cubicBezTo>
                      <a:pt x="5969" y="0"/>
                      <a:pt x="1" y="1870"/>
                      <a:pt x="1" y="4179"/>
                    </a:cubicBezTo>
                    <a:cubicBezTo>
                      <a:pt x="1" y="6481"/>
                      <a:pt x="5969" y="8351"/>
                      <a:pt x="13337" y="8351"/>
                    </a:cubicBezTo>
                    <a:cubicBezTo>
                      <a:pt x="20698" y="8351"/>
                      <a:pt x="26674" y="6481"/>
                      <a:pt x="26674" y="4179"/>
                    </a:cubicBezTo>
                    <a:cubicBezTo>
                      <a:pt x="26674" y="1870"/>
                      <a:pt x="20698" y="0"/>
                      <a:pt x="13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1074875" y="2892425"/>
                <a:ext cx="666850" cy="208775"/>
              </a:xfrm>
              <a:custGeom>
                <a:avLst/>
                <a:gdLst/>
                <a:ahLst/>
                <a:cxnLst/>
                <a:rect l="l" t="t" r="r" b="b"/>
                <a:pathLst>
                  <a:path w="26674" h="8351" extrusionOk="0">
                    <a:moveTo>
                      <a:pt x="13337" y="0"/>
                    </a:moveTo>
                    <a:cubicBezTo>
                      <a:pt x="5969" y="0"/>
                      <a:pt x="1" y="1870"/>
                      <a:pt x="1" y="4179"/>
                    </a:cubicBezTo>
                    <a:cubicBezTo>
                      <a:pt x="1" y="6481"/>
                      <a:pt x="5969" y="8351"/>
                      <a:pt x="13337" y="8351"/>
                    </a:cubicBezTo>
                    <a:cubicBezTo>
                      <a:pt x="20698" y="8351"/>
                      <a:pt x="26674" y="6481"/>
                      <a:pt x="26674" y="4179"/>
                    </a:cubicBezTo>
                    <a:cubicBezTo>
                      <a:pt x="26674" y="1870"/>
                      <a:pt x="20698" y="0"/>
                      <a:pt x="133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1193300" y="2983875"/>
                <a:ext cx="4300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17201" h="3315" extrusionOk="0">
                    <a:moveTo>
                      <a:pt x="8600" y="1"/>
                    </a:moveTo>
                    <a:cubicBezTo>
                      <a:pt x="3849" y="1"/>
                      <a:pt x="0" y="741"/>
                      <a:pt x="0" y="1658"/>
                    </a:cubicBezTo>
                    <a:cubicBezTo>
                      <a:pt x="0" y="2567"/>
                      <a:pt x="3849" y="3315"/>
                      <a:pt x="8600" y="3315"/>
                    </a:cubicBezTo>
                    <a:cubicBezTo>
                      <a:pt x="13351" y="3315"/>
                      <a:pt x="17200" y="2567"/>
                      <a:pt x="17200" y="1658"/>
                    </a:cubicBezTo>
                    <a:cubicBezTo>
                      <a:pt x="17200" y="741"/>
                      <a:pt x="13351" y="1"/>
                      <a:pt x="8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1193300" y="2983875"/>
                <a:ext cx="4300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17201" h="3315" extrusionOk="0">
                    <a:moveTo>
                      <a:pt x="8600" y="1"/>
                    </a:moveTo>
                    <a:cubicBezTo>
                      <a:pt x="3849" y="1"/>
                      <a:pt x="0" y="741"/>
                      <a:pt x="0" y="1658"/>
                    </a:cubicBezTo>
                    <a:cubicBezTo>
                      <a:pt x="0" y="2567"/>
                      <a:pt x="3849" y="3315"/>
                      <a:pt x="8600" y="3315"/>
                    </a:cubicBezTo>
                    <a:cubicBezTo>
                      <a:pt x="13351" y="3315"/>
                      <a:pt x="17200" y="2567"/>
                      <a:pt x="17200" y="1658"/>
                    </a:cubicBezTo>
                    <a:cubicBezTo>
                      <a:pt x="17200" y="741"/>
                      <a:pt x="13351" y="1"/>
                      <a:pt x="8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1074875" y="2892425"/>
                <a:ext cx="666850" cy="208775"/>
              </a:xfrm>
              <a:custGeom>
                <a:avLst/>
                <a:gdLst/>
                <a:ahLst/>
                <a:cxnLst/>
                <a:rect l="l" t="t" r="r" b="b"/>
                <a:pathLst>
                  <a:path w="26674" h="8351" extrusionOk="0">
                    <a:moveTo>
                      <a:pt x="13337" y="1049"/>
                    </a:moveTo>
                    <a:cubicBezTo>
                      <a:pt x="16798" y="1049"/>
                      <a:pt x="20031" y="1466"/>
                      <a:pt x="22458" y="2222"/>
                    </a:cubicBezTo>
                    <a:cubicBezTo>
                      <a:pt x="24782" y="2955"/>
                      <a:pt x="25625" y="3791"/>
                      <a:pt x="25625" y="4179"/>
                    </a:cubicBezTo>
                    <a:cubicBezTo>
                      <a:pt x="25625" y="4568"/>
                      <a:pt x="24782" y="5404"/>
                      <a:pt x="22458" y="6129"/>
                    </a:cubicBezTo>
                    <a:cubicBezTo>
                      <a:pt x="20038" y="6892"/>
                      <a:pt x="16798" y="7310"/>
                      <a:pt x="13337" y="7310"/>
                    </a:cubicBezTo>
                    <a:cubicBezTo>
                      <a:pt x="9877" y="7310"/>
                      <a:pt x="6636" y="6892"/>
                      <a:pt x="4216" y="6129"/>
                    </a:cubicBezTo>
                    <a:cubicBezTo>
                      <a:pt x="1885" y="5404"/>
                      <a:pt x="1042" y="4560"/>
                      <a:pt x="1042" y="4179"/>
                    </a:cubicBezTo>
                    <a:cubicBezTo>
                      <a:pt x="1042" y="3791"/>
                      <a:pt x="1885" y="2947"/>
                      <a:pt x="4216" y="2222"/>
                    </a:cubicBezTo>
                    <a:cubicBezTo>
                      <a:pt x="6636" y="1466"/>
                      <a:pt x="9877" y="1049"/>
                      <a:pt x="13337" y="1049"/>
                    </a:cubicBezTo>
                    <a:close/>
                    <a:moveTo>
                      <a:pt x="13337" y="0"/>
                    </a:moveTo>
                    <a:cubicBezTo>
                      <a:pt x="5969" y="0"/>
                      <a:pt x="1" y="1870"/>
                      <a:pt x="1" y="4179"/>
                    </a:cubicBezTo>
                    <a:cubicBezTo>
                      <a:pt x="1" y="6481"/>
                      <a:pt x="5969" y="8351"/>
                      <a:pt x="13337" y="8351"/>
                    </a:cubicBezTo>
                    <a:cubicBezTo>
                      <a:pt x="20706" y="8351"/>
                      <a:pt x="26674" y="6481"/>
                      <a:pt x="26674" y="4179"/>
                    </a:cubicBezTo>
                    <a:cubicBezTo>
                      <a:pt x="26674" y="1877"/>
                      <a:pt x="20706" y="0"/>
                      <a:pt x="13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1580950" y="2960725"/>
                <a:ext cx="13915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3556" extrusionOk="0">
                    <a:moveTo>
                      <a:pt x="5425" y="1"/>
                    </a:moveTo>
                    <a:cubicBezTo>
                      <a:pt x="5369" y="1"/>
                      <a:pt x="5307" y="19"/>
                      <a:pt x="5258" y="40"/>
                    </a:cubicBezTo>
                    <a:cubicBezTo>
                      <a:pt x="4011" y="648"/>
                      <a:pt x="2801" y="1323"/>
                      <a:pt x="1643" y="2070"/>
                    </a:cubicBezTo>
                    <a:cubicBezTo>
                      <a:pt x="1966" y="1748"/>
                      <a:pt x="2252" y="1389"/>
                      <a:pt x="2501" y="1007"/>
                    </a:cubicBezTo>
                    <a:cubicBezTo>
                      <a:pt x="2530" y="978"/>
                      <a:pt x="2538" y="941"/>
                      <a:pt x="2530" y="905"/>
                    </a:cubicBezTo>
                    <a:cubicBezTo>
                      <a:pt x="2520" y="884"/>
                      <a:pt x="2498" y="876"/>
                      <a:pt x="2473" y="876"/>
                    </a:cubicBezTo>
                    <a:cubicBezTo>
                      <a:pt x="2445" y="876"/>
                      <a:pt x="2414" y="886"/>
                      <a:pt x="2391" y="897"/>
                    </a:cubicBezTo>
                    <a:cubicBezTo>
                      <a:pt x="1401" y="1425"/>
                      <a:pt x="573" y="2217"/>
                      <a:pt x="1" y="3185"/>
                    </a:cubicBezTo>
                    <a:cubicBezTo>
                      <a:pt x="620" y="3429"/>
                      <a:pt x="1271" y="3555"/>
                      <a:pt x="1932" y="3555"/>
                    </a:cubicBezTo>
                    <a:cubicBezTo>
                      <a:pt x="2046" y="3555"/>
                      <a:pt x="2160" y="3552"/>
                      <a:pt x="2274" y="3544"/>
                    </a:cubicBezTo>
                    <a:cubicBezTo>
                      <a:pt x="2420" y="3537"/>
                      <a:pt x="2567" y="3507"/>
                      <a:pt x="2699" y="3449"/>
                    </a:cubicBezTo>
                    <a:cubicBezTo>
                      <a:pt x="2750" y="3434"/>
                      <a:pt x="2787" y="3405"/>
                      <a:pt x="2816" y="3361"/>
                    </a:cubicBezTo>
                    <a:cubicBezTo>
                      <a:pt x="2845" y="3280"/>
                      <a:pt x="2831" y="3192"/>
                      <a:pt x="2765" y="3134"/>
                    </a:cubicBezTo>
                    <a:cubicBezTo>
                      <a:pt x="2706" y="3082"/>
                      <a:pt x="2633" y="3053"/>
                      <a:pt x="2560" y="3031"/>
                    </a:cubicBezTo>
                    <a:cubicBezTo>
                      <a:pt x="2486" y="3016"/>
                      <a:pt x="2420" y="3002"/>
                      <a:pt x="2347" y="2987"/>
                    </a:cubicBezTo>
                    <a:cubicBezTo>
                      <a:pt x="2743" y="2958"/>
                      <a:pt x="3139" y="2884"/>
                      <a:pt x="3527" y="2767"/>
                    </a:cubicBezTo>
                    <a:cubicBezTo>
                      <a:pt x="3718" y="2716"/>
                      <a:pt x="3909" y="2628"/>
                      <a:pt x="4077" y="2510"/>
                    </a:cubicBezTo>
                    <a:cubicBezTo>
                      <a:pt x="4129" y="2481"/>
                      <a:pt x="4165" y="2430"/>
                      <a:pt x="4173" y="2371"/>
                    </a:cubicBezTo>
                    <a:cubicBezTo>
                      <a:pt x="4180" y="2298"/>
                      <a:pt x="4136" y="2232"/>
                      <a:pt x="4070" y="2210"/>
                    </a:cubicBezTo>
                    <a:cubicBezTo>
                      <a:pt x="4027" y="2196"/>
                      <a:pt x="3985" y="2187"/>
                      <a:pt x="3942" y="2187"/>
                    </a:cubicBezTo>
                    <a:cubicBezTo>
                      <a:pt x="3919" y="2187"/>
                      <a:pt x="3895" y="2190"/>
                      <a:pt x="3872" y="2195"/>
                    </a:cubicBezTo>
                    <a:cubicBezTo>
                      <a:pt x="3271" y="2246"/>
                      <a:pt x="2669" y="2334"/>
                      <a:pt x="2083" y="2466"/>
                    </a:cubicBezTo>
                    <a:cubicBezTo>
                      <a:pt x="3139" y="2041"/>
                      <a:pt x="4158" y="1506"/>
                      <a:pt x="5052" y="765"/>
                    </a:cubicBezTo>
                    <a:cubicBezTo>
                      <a:pt x="5243" y="619"/>
                      <a:pt x="5404" y="435"/>
                      <a:pt x="5529" y="230"/>
                    </a:cubicBezTo>
                    <a:cubicBezTo>
                      <a:pt x="5558" y="186"/>
                      <a:pt x="5566" y="135"/>
                      <a:pt x="5558" y="83"/>
                    </a:cubicBezTo>
                    <a:cubicBezTo>
                      <a:pt x="5539" y="22"/>
                      <a:pt x="5486" y="1"/>
                      <a:pt x="54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1600575" y="3034400"/>
                <a:ext cx="3832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52" extrusionOk="0">
                    <a:moveTo>
                      <a:pt x="317" y="0"/>
                    </a:moveTo>
                    <a:cubicBezTo>
                      <a:pt x="216" y="0"/>
                      <a:pt x="115" y="8"/>
                      <a:pt x="15" y="33"/>
                    </a:cubicBezTo>
                    <a:cubicBezTo>
                      <a:pt x="0" y="33"/>
                      <a:pt x="8" y="55"/>
                      <a:pt x="15" y="62"/>
                    </a:cubicBezTo>
                    <a:lnTo>
                      <a:pt x="22" y="62"/>
                    </a:lnTo>
                    <a:cubicBezTo>
                      <a:pt x="235" y="135"/>
                      <a:pt x="477" y="121"/>
                      <a:pt x="697" y="128"/>
                    </a:cubicBezTo>
                    <a:cubicBezTo>
                      <a:pt x="912" y="140"/>
                      <a:pt x="1123" y="152"/>
                      <a:pt x="1337" y="152"/>
                    </a:cubicBezTo>
                    <a:cubicBezTo>
                      <a:pt x="1385" y="152"/>
                      <a:pt x="1433" y="151"/>
                      <a:pt x="1481" y="150"/>
                    </a:cubicBezTo>
                    <a:cubicBezTo>
                      <a:pt x="1525" y="150"/>
                      <a:pt x="1533" y="84"/>
                      <a:pt x="1489" y="77"/>
                    </a:cubicBezTo>
                    <a:cubicBezTo>
                      <a:pt x="1247" y="47"/>
                      <a:pt x="997" y="40"/>
                      <a:pt x="748" y="25"/>
                    </a:cubicBezTo>
                    <a:cubicBezTo>
                      <a:pt x="606" y="17"/>
                      <a:pt x="461" y="0"/>
                      <a:pt x="317" y="0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1623300" y="3021825"/>
                <a:ext cx="44750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5" extrusionOk="0">
                    <a:moveTo>
                      <a:pt x="1760" y="0"/>
                    </a:moveTo>
                    <a:cubicBezTo>
                      <a:pt x="1181" y="37"/>
                      <a:pt x="609" y="59"/>
                      <a:pt x="30" y="66"/>
                    </a:cubicBezTo>
                    <a:cubicBezTo>
                      <a:pt x="0" y="66"/>
                      <a:pt x="0" y="110"/>
                      <a:pt x="30" y="118"/>
                    </a:cubicBezTo>
                    <a:cubicBezTo>
                      <a:pt x="229" y="135"/>
                      <a:pt x="429" y="144"/>
                      <a:pt x="629" y="144"/>
                    </a:cubicBezTo>
                    <a:cubicBezTo>
                      <a:pt x="1011" y="144"/>
                      <a:pt x="1392" y="112"/>
                      <a:pt x="1767" y="44"/>
                    </a:cubicBezTo>
                    <a:cubicBezTo>
                      <a:pt x="1789" y="37"/>
                      <a:pt x="1782" y="0"/>
                      <a:pt x="17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1645400" y="2982500"/>
                <a:ext cx="42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049" extrusionOk="0">
                    <a:moveTo>
                      <a:pt x="1666" y="1"/>
                    </a:moveTo>
                    <a:cubicBezTo>
                      <a:pt x="1662" y="1"/>
                      <a:pt x="1658" y="2"/>
                      <a:pt x="1653" y="4"/>
                    </a:cubicBezTo>
                    <a:cubicBezTo>
                      <a:pt x="1103" y="334"/>
                      <a:pt x="561" y="664"/>
                      <a:pt x="26" y="1001"/>
                    </a:cubicBezTo>
                    <a:cubicBezTo>
                      <a:pt x="1" y="1020"/>
                      <a:pt x="18" y="1049"/>
                      <a:pt x="41" y="1049"/>
                    </a:cubicBezTo>
                    <a:cubicBezTo>
                      <a:pt x="46" y="1049"/>
                      <a:pt x="50" y="1048"/>
                      <a:pt x="55" y="1045"/>
                    </a:cubicBezTo>
                    <a:cubicBezTo>
                      <a:pt x="627" y="760"/>
                      <a:pt x="1169" y="430"/>
                      <a:pt x="1682" y="48"/>
                    </a:cubicBezTo>
                    <a:cubicBezTo>
                      <a:pt x="1701" y="30"/>
                      <a:pt x="168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1600750" y="3000300"/>
                <a:ext cx="2515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287" extrusionOk="0">
                    <a:moveTo>
                      <a:pt x="941" y="0"/>
                    </a:moveTo>
                    <a:cubicBezTo>
                      <a:pt x="930" y="0"/>
                      <a:pt x="919" y="4"/>
                      <a:pt x="910" y="11"/>
                    </a:cubicBezTo>
                    <a:cubicBezTo>
                      <a:pt x="543" y="363"/>
                      <a:pt x="235" y="773"/>
                      <a:pt x="8" y="1235"/>
                    </a:cubicBezTo>
                    <a:cubicBezTo>
                      <a:pt x="1" y="1250"/>
                      <a:pt x="8" y="1265"/>
                      <a:pt x="23" y="1272"/>
                    </a:cubicBezTo>
                    <a:lnTo>
                      <a:pt x="67" y="1287"/>
                    </a:lnTo>
                    <a:cubicBezTo>
                      <a:pt x="74" y="1287"/>
                      <a:pt x="81" y="1279"/>
                      <a:pt x="74" y="1272"/>
                    </a:cubicBezTo>
                    <a:lnTo>
                      <a:pt x="81" y="1272"/>
                    </a:lnTo>
                    <a:cubicBezTo>
                      <a:pt x="37" y="1206"/>
                      <a:pt x="484" y="715"/>
                      <a:pt x="543" y="641"/>
                    </a:cubicBezTo>
                    <a:cubicBezTo>
                      <a:pt x="697" y="451"/>
                      <a:pt x="851" y="260"/>
                      <a:pt x="983" y="62"/>
                    </a:cubicBezTo>
                    <a:cubicBezTo>
                      <a:pt x="1005" y="29"/>
                      <a:pt x="973" y="0"/>
                      <a:pt x="941" y="0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1553875" y="3009225"/>
                <a:ext cx="918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1664" extrusionOk="0">
                    <a:moveTo>
                      <a:pt x="3631" y="0"/>
                    </a:moveTo>
                    <a:cubicBezTo>
                      <a:pt x="3626" y="0"/>
                      <a:pt x="3620" y="2"/>
                      <a:pt x="3613" y="6"/>
                    </a:cubicBezTo>
                    <a:cubicBezTo>
                      <a:pt x="3019" y="336"/>
                      <a:pt x="2418" y="644"/>
                      <a:pt x="1795" y="915"/>
                    </a:cubicBezTo>
                    <a:cubicBezTo>
                      <a:pt x="1223" y="1164"/>
                      <a:pt x="622" y="1333"/>
                      <a:pt x="43" y="1575"/>
                    </a:cubicBezTo>
                    <a:cubicBezTo>
                      <a:pt x="1" y="1596"/>
                      <a:pt x="5" y="1663"/>
                      <a:pt x="50" y="1663"/>
                    </a:cubicBezTo>
                    <a:cubicBezTo>
                      <a:pt x="53" y="1663"/>
                      <a:pt x="55" y="1663"/>
                      <a:pt x="57" y="1663"/>
                    </a:cubicBezTo>
                    <a:cubicBezTo>
                      <a:pt x="1326" y="1465"/>
                      <a:pt x="2616" y="790"/>
                      <a:pt x="3643" y="50"/>
                    </a:cubicBezTo>
                    <a:cubicBezTo>
                      <a:pt x="3673" y="38"/>
                      <a:pt x="3658" y="0"/>
                      <a:pt x="3631" y="0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1553875" y="3009225"/>
                <a:ext cx="918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1664" extrusionOk="0">
                    <a:moveTo>
                      <a:pt x="3631" y="0"/>
                    </a:moveTo>
                    <a:cubicBezTo>
                      <a:pt x="3626" y="0"/>
                      <a:pt x="3620" y="2"/>
                      <a:pt x="3613" y="6"/>
                    </a:cubicBezTo>
                    <a:cubicBezTo>
                      <a:pt x="3019" y="336"/>
                      <a:pt x="2418" y="644"/>
                      <a:pt x="1795" y="915"/>
                    </a:cubicBezTo>
                    <a:cubicBezTo>
                      <a:pt x="1223" y="1164"/>
                      <a:pt x="622" y="1333"/>
                      <a:pt x="43" y="1575"/>
                    </a:cubicBezTo>
                    <a:cubicBezTo>
                      <a:pt x="1" y="1596"/>
                      <a:pt x="5" y="1663"/>
                      <a:pt x="50" y="1663"/>
                    </a:cubicBezTo>
                    <a:cubicBezTo>
                      <a:pt x="53" y="1663"/>
                      <a:pt x="55" y="1663"/>
                      <a:pt x="57" y="1663"/>
                    </a:cubicBezTo>
                    <a:cubicBezTo>
                      <a:pt x="1326" y="1465"/>
                      <a:pt x="2616" y="790"/>
                      <a:pt x="3643" y="50"/>
                    </a:cubicBezTo>
                    <a:cubicBezTo>
                      <a:pt x="3673" y="38"/>
                      <a:pt x="3658" y="0"/>
                      <a:pt x="36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7"/>
              <p:cNvSpPr/>
              <p:nvPr/>
            </p:nvSpPr>
            <p:spPr>
              <a:xfrm>
                <a:off x="1121975" y="2930500"/>
                <a:ext cx="1305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919" extrusionOk="0">
                    <a:moveTo>
                      <a:pt x="129" y="0"/>
                    </a:moveTo>
                    <a:cubicBezTo>
                      <a:pt x="79" y="0"/>
                      <a:pt x="35" y="19"/>
                      <a:pt x="16" y="68"/>
                    </a:cubicBezTo>
                    <a:cubicBezTo>
                      <a:pt x="1" y="119"/>
                      <a:pt x="8" y="171"/>
                      <a:pt x="38" y="222"/>
                    </a:cubicBezTo>
                    <a:cubicBezTo>
                      <a:pt x="133" y="435"/>
                      <a:pt x="280" y="633"/>
                      <a:pt x="456" y="794"/>
                    </a:cubicBezTo>
                    <a:cubicBezTo>
                      <a:pt x="1262" y="1622"/>
                      <a:pt x="2223" y="2260"/>
                      <a:pt x="3234" y="2796"/>
                    </a:cubicBezTo>
                    <a:cubicBezTo>
                      <a:pt x="2655" y="2605"/>
                      <a:pt x="2076" y="2451"/>
                      <a:pt x="1482" y="2341"/>
                    </a:cubicBezTo>
                    <a:cubicBezTo>
                      <a:pt x="1446" y="2329"/>
                      <a:pt x="1409" y="2323"/>
                      <a:pt x="1373" y="2323"/>
                    </a:cubicBezTo>
                    <a:cubicBezTo>
                      <a:pt x="1343" y="2323"/>
                      <a:pt x="1314" y="2327"/>
                      <a:pt x="1284" y="2334"/>
                    </a:cubicBezTo>
                    <a:cubicBezTo>
                      <a:pt x="1218" y="2356"/>
                      <a:pt x="1167" y="2414"/>
                      <a:pt x="1159" y="2488"/>
                    </a:cubicBezTo>
                    <a:cubicBezTo>
                      <a:pt x="1167" y="2546"/>
                      <a:pt x="1196" y="2598"/>
                      <a:pt x="1247" y="2634"/>
                    </a:cubicBezTo>
                    <a:cubicBezTo>
                      <a:pt x="1401" y="2766"/>
                      <a:pt x="1577" y="2869"/>
                      <a:pt x="1768" y="2942"/>
                    </a:cubicBezTo>
                    <a:cubicBezTo>
                      <a:pt x="2135" y="3096"/>
                      <a:pt x="2523" y="3213"/>
                      <a:pt x="2912" y="3287"/>
                    </a:cubicBezTo>
                    <a:cubicBezTo>
                      <a:pt x="2846" y="3294"/>
                      <a:pt x="2772" y="3301"/>
                      <a:pt x="2699" y="3309"/>
                    </a:cubicBezTo>
                    <a:cubicBezTo>
                      <a:pt x="2618" y="3316"/>
                      <a:pt x="2545" y="3345"/>
                      <a:pt x="2479" y="3389"/>
                    </a:cubicBezTo>
                    <a:cubicBezTo>
                      <a:pt x="2413" y="3441"/>
                      <a:pt x="2384" y="3529"/>
                      <a:pt x="2406" y="3609"/>
                    </a:cubicBezTo>
                    <a:cubicBezTo>
                      <a:pt x="2428" y="3653"/>
                      <a:pt x="2472" y="3690"/>
                      <a:pt x="2516" y="3712"/>
                    </a:cubicBezTo>
                    <a:cubicBezTo>
                      <a:pt x="2648" y="3785"/>
                      <a:pt x="2787" y="3829"/>
                      <a:pt x="2934" y="3844"/>
                    </a:cubicBezTo>
                    <a:cubicBezTo>
                      <a:pt x="3224" y="3894"/>
                      <a:pt x="3517" y="3919"/>
                      <a:pt x="3809" y="3919"/>
                    </a:cubicBezTo>
                    <a:cubicBezTo>
                      <a:pt x="4284" y="3919"/>
                      <a:pt x="4758" y="3854"/>
                      <a:pt x="5221" y="3727"/>
                    </a:cubicBezTo>
                    <a:cubicBezTo>
                      <a:pt x="4752" y="2700"/>
                      <a:pt x="4011" y="1828"/>
                      <a:pt x="3080" y="1205"/>
                    </a:cubicBezTo>
                    <a:cubicBezTo>
                      <a:pt x="3055" y="1188"/>
                      <a:pt x="3024" y="1174"/>
                      <a:pt x="2997" y="1174"/>
                    </a:cubicBezTo>
                    <a:cubicBezTo>
                      <a:pt x="2976" y="1174"/>
                      <a:pt x="2958" y="1182"/>
                      <a:pt x="2948" y="1205"/>
                    </a:cubicBezTo>
                    <a:cubicBezTo>
                      <a:pt x="2934" y="1234"/>
                      <a:pt x="2934" y="1270"/>
                      <a:pt x="2956" y="1300"/>
                    </a:cubicBezTo>
                    <a:cubicBezTo>
                      <a:pt x="3168" y="1710"/>
                      <a:pt x="3418" y="2092"/>
                      <a:pt x="3711" y="2451"/>
                    </a:cubicBezTo>
                    <a:cubicBezTo>
                      <a:pt x="2626" y="1586"/>
                      <a:pt x="1497" y="787"/>
                      <a:pt x="316" y="61"/>
                    </a:cubicBezTo>
                    <a:cubicBezTo>
                      <a:pt x="264" y="28"/>
                      <a:pt x="191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7"/>
              <p:cNvSpPr/>
              <p:nvPr/>
            </p:nvSpPr>
            <p:spPr>
              <a:xfrm>
                <a:off x="1195300" y="3013725"/>
                <a:ext cx="38150" cy="41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66" extrusionOk="0">
                    <a:moveTo>
                      <a:pt x="147" y="0"/>
                    </a:moveTo>
                    <a:cubicBezTo>
                      <a:pt x="113" y="0"/>
                      <a:pt x="79" y="1"/>
                      <a:pt x="45" y="2"/>
                    </a:cubicBezTo>
                    <a:cubicBezTo>
                      <a:pt x="1" y="2"/>
                      <a:pt x="8" y="75"/>
                      <a:pt x="45" y="75"/>
                    </a:cubicBezTo>
                    <a:cubicBezTo>
                      <a:pt x="301" y="112"/>
                      <a:pt x="565" y="126"/>
                      <a:pt x="822" y="141"/>
                    </a:cubicBezTo>
                    <a:cubicBezTo>
                      <a:pt x="968" y="146"/>
                      <a:pt x="1117" y="166"/>
                      <a:pt x="1263" y="166"/>
                    </a:cubicBezTo>
                    <a:cubicBezTo>
                      <a:pt x="1344" y="166"/>
                      <a:pt x="1425" y="159"/>
                      <a:pt x="1504" y="141"/>
                    </a:cubicBezTo>
                    <a:lnTo>
                      <a:pt x="1511" y="141"/>
                    </a:lnTo>
                    <a:cubicBezTo>
                      <a:pt x="1526" y="134"/>
                      <a:pt x="1526" y="112"/>
                      <a:pt x="1511" y="104"/>
                    </a:cubicBezTo>
                    <a:cubicBezTo>
                      <a:pt x="1284" y="31"/>
                      <a:pt x="1034" y="38"/>
                      <a:pt x="785" y="31"/>
                    </a:cubicBezTo>
                    <a:cubicBezTo>
                      <a:pt x="570" y="18"/>
                      <a:pt x="360" y="0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1167625" y="2996350"/>
                <a:ext cx="445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294" extrusionOk="0">
                    <a:moveTo>
                      <a:pt x="37" y="0"/>
                    </a:moveTo>
                    <a:cubicBezTo>
                      <a:pt x="15" y="0"/>
                      <a:pt x="1" y="37"/>
                      <a:pt x="30" y="44"/>
                    </a:cubicBezTo>
                    <a:cubicBezTo>
                      <a:pt x="587" y="206"/>
                      <a:pt x="1166" y="286"/>
                      <a:pt x="1746" y="293"/>
                    </a:cubicBezTo>
                    <a:cubicBezTo>
                      <a:pt x="1775" y="286"/>
                      <a:pt x="1782" y="242"/>
                      <a:pt x="1753" y="242"/>
                    </a:cubicBezTo>
                    <a:cubicBezTo>
                      <a:pt x="1181" y="176"/>
                      <a:pt x="609" y="96"/>
                      <a:pt x="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1151825" y="2955125"/>
                <a:ext cx="398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217" extrusionOk="0">
                    <a:moveTo>
                      <a:pt x="44" y="1"/>
                    </a:moveTo>
                    <a:cubicBezTo>
                      <a:pt x="20" y="1"/>
                      <a:pt x="0" y="34"/>
                      <a:pt x="24" y="58"/>
                    </a:cubicBezTo>
                    <a:cubicBezTo>
                      <a:pt x="493" y="483"/>
                      <a:pt x="999" y="865"/>
                      <a:pt x="1534" y="1209"/>
                    </a:cubicBezTo>
                    <a:cubicBezTo>
                      <a:pt x="1541" y="1214"/>
                      <a:pt x="1547" y="1216"/>
                      <a:pt x="1554" y="1216"/>
                    </a:cubicBezTo>
                    <a:cubicBezTo>
                      <a:pt x="1577" y="1216"/>
                      <a:pt x="1594" y="1190"/>
                      <a:pt x="1571" y="1173"/>
                    </a:cubicBezTo>
                    <a:cubicBezTo>
                      <a:pt x="1073" y="777"/>
                      <a:pt x="567" y="388"/>
                      <a:pt x="61" y="7"/>
                    </a:cubicBezTo>
                    <a:cubicBezTo>
                      <a:pt x="55" y="3"/>
                      <a:pt x="49" y="1"/>
                      <a:pt x="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1211950" y="2979300"/>
                <a:ext cx="217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372" extrusionOk="0">
                    <a:moveTo>
                      <a:pt x="58" y="0"/>
                    </a:moveTo>
                    <a:cubicBezTo>
                      <a:pt x="30" y="0"/>
                      <a:pt x="1" y="28"/>
                      <a:pt x="17" y="59"/>
                    </a:cubicBezTo>
                    <a:cubicBezTo>
                      <a:pt x="127" y="272"/>
                      <a:pt x="266" y="477"/>
                      <a:pt x="390" y="675"/>
                    </a:cubicBezTo>
                    <a:cubicBezTo>
                      <a:pt x="442" y="756"/>
                      <a:pt x="838" y="1298"/>
                      <a:pt x="794" y="1357"/>
                    </a:cubicBezTo>
                    <a:cubicBezTo>
                      <a:pt x="786" y="1364"/>
                      <a:pt x="794" y="1371"/>
                      <a:pt x="801" y="1371"/>
                    </a:cubicBezTo>
                    <a:lnTo>
                      <a:pt x="845" y="1364"/>
                    </a:lnTo>
                    <a:cubicBezTo>
                      <a:pt x="860" y="1357"/>
                      <a:pt x="867" y="1342"/>
                      <a:pt x="860" y="1327"/>
                    </a:cubicBezTo>
                    <a:cubicBezTo>
                      <a:pt x="684" y="851"/>
                      <a:pt x="420" y="404"/>
                      <a:pt x="90" y="15"/>
                    </a:cubicBezTo>
                    <a:cubicBezTo>
                      <a:pt x="81" y="4"/>
                      <a:pt x="70" y="0"/>
                      <a:pt x="58" y="0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>
                <a:off x="1191350" y="2986175"/>
                <a:ext cx="871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021" extrusionOk="0">
                    <a:moveTo>
                      <a:pt x="42" y="1"/>
                    </a:moveTo>
                    <a:cubicBezTo>
                      <a:pt x="19" y="1"/>
                      <a:pt x="1" y="29"/>
                      <a:pt x="19" y="48"/>
                    </a:cubicBezTo>
                    <a:cubicBezTo>
                      <a:pt x="973" y="884"/>
                      <a:pt x="2190" y="1698"/>
                      <a:pt x="3429" y="2020"/>
                    </a:cubicBezTo>
                    <a:cubicBezTo>
                      <a:pt x="3431" y="2021"/>
                      <a:pt x="3434" y="2021"/>
                      <a:pt x="3436" y="2021"/>
                    </a:cubicBezTo>
                    <a:cubicBezTo>
                      <a:pt x="3481" y="2021"/>
                      <a:pt x="3485" y="1960"/>
                      <a:pt x="3451" y="1940"/>
                    </a:cubicBezTo>
                    <a:cubicBezTo>
                      <a:pt x="2901" y="1639"/>
                      <a:pt x="2322" y="1404"/>
                      <a:pt x="1772" y="1096"/>
                    </a:cubicBezTo>
                    <a:cubicBezTo>
                      <a:pt x="1185" y="766"/>
                      <a:pt x="613" y="393"/>
                      <a:pt x="56" y="4"/>
                    </a:cubicBezTo>
                    <a:cubicBezTo>
                      <a:pt x="51" y="2"/>
                      <a:pt x="47" y="1"/>
                      <a:pt x="42" y="1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>
                <a:off x="1191350" y="2986175"/>
                <a:ext cx="871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021" extrusionOk="0">
                    <a:moveTo>
                      <a:pt x="42" y="1"/>
                    </a:moveTo>
                    <a:cubicBezTo>
                      <a:pt x="19" y="1"/>
                      <a:pt x="1" y="29"/>
                      <a:pt x="19" y="48"/>
                    </a:cubicBezTo>
                    <a:cubicBezTo>
                      <a:pt x="973" y="884"/>
                      <a:pt x="2190" y="1698"/>
                      <a:pt x="3429" y="2020"/>
                    </a:cubicBezTo>
                    <a:cubicBezTo>
                      <a:pt x="3431" y="2021"/>
                      <a:pt x="3434" y="2021"/>
                      <a:pt x="3436" y="2021"/>
                    </a:cubicBezTo>
                    <a:cubicBezTo>
                      <a:pt x="3481" y="2021"/>
                      <a:pt x="3485" y="1960"/>
                      <a:pt x="3451" y="1940"/>
                    </a:cubicBezTo>
                    <a:cubicBezTo>
                      <a:pt x="2901" y="1639"/>
                      <a:pt x="2322" y="1404"/>
                      <a:pt x="1772" y="1096"/>
                    </a:cubicBezTo>
                    <a:cubicBezTo>
                      <a:pt x="1185" y="766"/>
                      <a:pt x="613" y="393"/>
                      <a:pt x="56" y="4"/>
                    </a:cubicBezTo>
                    <a:cubicBezTo>
                      <a:pt x="51" y="2"/>
                      <a:pt x="47" y="1"/>
                      <a:pt x="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7"/>
              <p:cNvSpPr/>
              <p:nvPr/>
            </p:nvSpPr>
            <p:spPr>
              <a:xfrm>
                <a:off x="1209225" y="2881050"/>
                <a:ext cx="2991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7410" extrusionOk="0">
                    <a:moveTo>
                      <a:pt x="1453" y="1"/>
                    </a:moveTo>
                    <a:lnTo>
                      <a:pt x="1453" y="1"/>
                    </a:lnTo>
                    <a:cubicBezTo>
                      <a:pt x="1452" y="2"/>
                      <a:pt x="1452" y="3"/>
                      <a:pt x="1451" y="4"/>
                    </a:cubicBezTo>
                    <a:lnTo>
                      <a:pt x="1451" y="4"/>
                    </a:lnTo>
                    <a:lnTo>
                      <a:pt x="1453" y="1"/>
                    </a:lnTo>
                    <a:close/>
                    <a:moveTo>
                      <a:pt x="1451" y="4"/>
                    </a:moveTo>
                    <a:lnTo>
                      <a:pt x="126" y="3923"/>
                    </a:lnTo>
                    <a:cubicBezTo>
                      <a:pt x="1" y="4297"/>
                      <a:pt x="96" y="4686"/>
                      <a:pt x="360" y="5015"/>
                    </a:cubicBezTo>
                    <a:cubicBezTo>
                      <a:pt x="1086" y="5873"/>
                      <a:pt x="2677" y="6452"/>
                      <a:pt x="4473" y="6834"/>
                    </a:cubicBezTo>
                    <a:cubicBezTo>
                      <a:pt x="4730" y="6892"/>
                      <a:pt x="4987" y="6936"/>
                      <a:pt x="5243" y="6980"/>
                    </a:cubicBezTo>
                    <a:cubicBezTo>
                      <a:pt x="6719" y="7242"/>
                      <a:pt x="8338" y="7410"/>
                      <a:pt x="9933" y="7410"/>
                    </a:cubicBezTo>
                    <a:cubicBezTo>
                      <a:pt x="10620" y="7410"/>
                      <a:pt x="11302" y="7379"/>
                      <a:pt x="11966" y="7310"/>
                    </a:cubicBezTo>
                    <a:lnTo>
                      <a:pt x="11827" y="3388"/>
                    </a:lnTo>
                    <a:cubicBezTo>
                      <a:pt x="11229" y="3457"/>
                      <a:pt x="10614" y="3489"/>
                      <a:pt x="9996" y="3489"/>
                    </a:cubicBezTo>
                    <a:cubicBezTo>
                      <a:pt x="8590" y="3489"/>
                      <a:pt x="7165" y="3325"/>
                      <a:pt x="5866" y="3065"/>
                    </a:cubicBezTo>
                    <a:cubicBezTo>
                      <a:pt x="5639" y="3014"/>
                      <a:pt x="5419" y="2970"/>
                      <a:pt x="5192" y="2911"/>
                    </a:cubicBezTo>
                    <a:cubicBezTo>
                      <a:pt x="3608" y="2530"/>
                      <a:pt x="2222" y="1958"/>
                      <a:pt x="1614" y="1093"/>
                    </a:cubicBezTo>
                    <a:cubicBezTo>
                      <a:pt x="1395" y="779"/>
                      <a:pt x="1328" y="370"/>
                      <a:pt x="1451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7"/>
              <p:cNvSpPr/>
              <p:nvPr/>
            </p:nvSpPr>
            <p:spPr>
              <a:xfrm>
                <a:off x="1504700" y="2942450"/>
                <a:ext cx="128150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5169" extrusionOk="0">
                    <a:moveTo>
                      <a:pt x="4370" y="1"/>
                    </a:moveTo>
                    <a:lnTo>
                      <a:pt x="4370" y="1"/>
                    </a:lnTo>
                    <a:cubicBezTo>
                      <a:pt x="4400" y="169"/>
                      <a:pt x="4370" y="345"/>
                      <a:pt x="4282" y="485"/>
                    </a:cubicBezTo>
                    <a:cubicBezTo>
                      <a:pt x="3979" y="977"/>
                      <a:pt x="3005" y="1246"/>
                      <a:pt x="2018" y="1246"/>
                    </a:cubicBezTo>
                    <a:cubicBezTo>
                      <a:pt x="1932" y="1246"/>
                      <a:pt x="1846" y="1244"/>
                      <a:pt x="1760" y="1240"/>
                    </a:cubicBezTo>
                    <a:cubicBezTo>
                      <a:pt x="1357" y="1225"/>
                      <a:pt x="961" y="1166"/>
                      <a:pt x="565" y="1078"/>
                    </a:cubicBezTo>
                    <a:cubicBezTo>
                      <a:pt x="375" y="1034"/>
                      <a:pt x="184" y="990"/>
                      <a:pt x="1" y="932"/>
                    </a:cubicBezTo>
                    <a:lnTo>
                      <a:pt x="1" y="932"/>
                    </a:lnTo>
                    <a:lnTo>
                      <a:pt x="140" y="4854"/>
                    </a:lnTo>
                    <a:cubicBezTo>
                      <a:pt x="353" y="4913"/>
                      <a:pt x="565" y="4957"/>
                      <a:pt x="785" y="5001"/>
                    </a:cubicBezTo>
                    <a:cubicBezTo>
                      <a:pt x="1225" y="5089"/>
                      <a:pt x="1672" y="5140"/>
                      <a:pt x="2120" y="5162"/>
                    </a:cubicBezTo>
                    <a:cubicBezTo>
                      <a:pt x="2215" y="5166"/>
                      <a:pt x="2311" y="5168"/>
                      <a:pt x="2407" y="5168"/>
                    </a:cubicBezTo>
                    <a:cubicBezTo>
                      <a:pt x="3529" y="5168"/>
                      <a:pt x="4628" y="4894"/>
                      <a:pt x="4986" y="4407"/>
                    </a:cubicBezTo>
                    <a:cubicBezTo>
                      <a:pt x="5089" y="4268"/>
                      <a:pt x="5126" y="4092"/>
                      <a:pt x="5096" y="3923"/>
                    </a:cubicBezTo>
                    <a:lnTo>
                      <a:pt x="43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1245150" y="2850425"/>
                <a:ext cx="3721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4885" h="4833" extrusionOk="0">
                    <a:moveTo>
                      <a:pt x="3430" y="1"/>
                    </a:moveTo>
                    <a:cubicBezTo>
                      <a:pt x="3404" y="1"/>
                      <a:pt x="3378" y="1"/>
                      <a:pt x="3352" y="1"/>
                    </a:cubicBezTo>
                    <a:cubicBezTo>
                      <a:pt x="3161" y="1"/>
                      <a:pt x="2978" y="1"/>
                      <a:pt x="2794" y="8"/>
                    </a:cubicBezTo>
                    <a:cubicBezTo>
                      <a:pt x="1937" y="52"/>
                      <a:pt x="1291" y="192"/>
                      <a:pt x="837" y="448"/>
                    </a:cubicBezTo>
                    <a:cubicBezTo>
                      <a:pt x="434" y="668"/>
                      <a:pt x="170" y="976"/>
                      <a:pt x="82" y="1328"/>
                    </a:cubicBezTo>
                    <a:cubicBezTo>
                      <a:pt x="1" y="1651"/>
                      <a:pt x="67" y="1988"/>
                      <a:pt x="250" y="2259"/>
                    </a:cubicBezTo>
                    <a:cubicBezTo>
                      <a:pt x="778" y="3007"/>
                      <a:pt x="1966" y="3608"/>
                      <a:pt x="3777" y="4041"/>
                    </a:cubicBezTo>
                    <a:cubicBezTo>
                      <a:pt x="3989" y="4092"/>
                      <a:pt x="4217" y="4144"/>
                      <a:pt x="4444" y="4195"/>
                    </a:cubicBezTo>
                    <a:cubicBezTo>
                      <a:pt x="5808" y="4466"/>
                      <a:pt x="7186" y="4605"/>
                      <a:pt x="8572" y="4620"/>
                    </a:cubicBezTo>
                    <a:cubicBezTo>
                      <a:pt x="9173" y="4620"/>
                      <a:pt x="9774" y="4583"/>
                      <a:pt x="10375" y="4517"/>
                    </a:cubicBezTo>
                    <a:lnTo>
                      <a:pt x="10397" y="4517"/>
                    </a:lnTo>
                    <a:lnTo>
                      <a:pt x="10412" y="4525"/>
                    </a:lnTo>
                    <a:cubicBezTo>
                      <a:pt x="10603" y="4576"/>
                      <a:pt x="10793" y="4627"/>
                      <a:pt x="10977" y="4671"/>
                    </a:cubicBezTo>
                    <a:cubicBezTo>
                      <a:pt x="11358" y="4752"/>
                      <a:pt x="11754" y="4811"/>
                      <a:pt x="12150" y="4825"/>
                    </a:cubicBezTo>
                    <a:cubicBezTo>
                      <a:pt x="12230" y="4833"/>
                      <a:pt x="12311" y="4833"/>
                      <a:pt x="12392" y="4833"/>
                    </a:cubicBezTo>
                    <a:cubicBezTo>
                      <a:pt x="13440" y="4833"/>
                      <a:pt x="14320" y="4547"/>
                      <a:pt x="14584" y="4122"/>
                    </a:cubicBezTo>
                    <a:cubicBezTo>
                      <a:pt x="14884" y="3608"/>
                      <a:pt x="14313" y="2978"/>
                      <a:pt x="13675" y="2560"/>
                    </a:cubicBezTo>
                    <a:cubicBezTo>
                      <a:pt x="13015" y="2135"/>
                      <a:pt x="12289" y="1827"/>
                      <a:pt x="11526" y="1658"/>
                    </a:cubicBezTo>
                    <a:cubicBezTo>
                      <a:pt x="10881" y="1497"/>
                      <a:pt x="10221" y="1416"/>
                      <a:pt x="9554" y="1416"/>
                    </a:cubicBezTo>
                    <a:cubicBezTo>
                      <a:pt x="9378" y="1416"/>
                      <a:pt x="9202" y="1423"/>
                      <a:pt x="9026" y="1431"/>
                    </a:cubicBezTo>
                    <a:lnTo>
                      <a:pt x="8997" y="1431"/>
                    </a:lnTo>
                    <a:lnTo>
                      <a:pt x="8975" y="1416"/>
                    </a:lnTo>
                    <a:cubicBezTo>
                      <a:pt x="8183" y="976"/>
                      <a:pt x="7340" y="639"/>
                      <a:pt x="6460" y="412"/>
                    </a:cubicBezTo>
                    <a:cubicBezTo>
                      <a:pt x="5474" y="140"/>
                      <a:pt x="4452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1239650" y="2847875"/>
                <a:ext cx="380375" cy="125775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5031" extrusionOk="0">
                    <a:moveTo>
                      <a:pt x="3572" y="198"/>
                    </a:moveTo>
                    <a:cubicBezTo>
                      <a:pt x="4613" y="198"/>
                      <a:pt x="5654" y="338"/>
                      <a:pt x="6666" y="609"/>
                    </a:cubicBezTo>
                    <a:cubicBezTo>
                      <a:pt x="7531" y="836"/>
                      <a:pt x="8367" y="1174"/>
                      <a:pt x="9158" y="1606"/>
                    </a:cubicBezTo>
                    <a:lnTo>
                      <a:pt x="9202" y="1635"/>
                    </a:lnTo>
                    <a:lnTo>
                      <a:pt x="9261" y="1635"/>
                    </a:lnTo>
                    <a:cubicBezTo>
                      <a:pt x="9430" y="1628"/>
                      <a:pt x="9606" y="1621"/>
                      <a:pt x="9782" y="1621"/>
                    </a:cubicBezTo>
                    <a:cubicBezTo>
                      <a:pt x="10434" y="1621"/>
                      <a:pt x="11087" y="1694"/>
                      <a:pt x="11724" y="1848"/>
                    </a:cubicBezTo>
                    <a:cubicBezTo>
                      <a:pt x="12472" y="2024"/>
                      <a:pt x="13191" y="2325"/>
                      <a:pt x="13843" y="2743"/>
                    </a:cubicBezTo>
                    <a:cubicBezTo>
                      <a:pt x="14415" y="3116"/>
                      <a:pt x="14987" y="3710"/>
                      <a:pt x="14723" y="4165"/>
                    </a:cubicBezTo>
                    <a:cubicBezTo>
                      <a:pt x="14474" y="4561"/>
                      <a:pt x="13609" y="4832"/>
                      <a:pt x="12612" y="4832"/>
                    </a:cubicBezTo>
                    <a:lnTo>
                      <a:pt x="12377" y="4832"/>
                    </a:lnTo>
                    <a:cubicBezTo>
                      <a:pt x="11988" y="4810"/>
                      <a:pt x="11600" y="4759"/>
                      <a:pt x="11219" y="4671"/>
                    </a:cubicBezTo>
                    <a:cubicBezTo>
                      <a:pt x="11035" y="4634"/>
                      <a:pt x="10852" y="4583"/>
                      <a:pt x="10669" y="4524"/>
                    </a:cubicBezTo>
                    <a:lnTo>
                      <a:pt x="10632" y="4517"/>
                    </a:lnTo>
                    <a:lnTo>
                      <a:pt x="10588" y="4517"/>
                    </a:lnTo>
                    <a:cubicBezTo>
                      <a:pt x="9994" y="4590"/>
                      <a:pt x="9393" y="4619"/>
                      <a:pt x="8799" y="4619"/>
                    </a:cubicBezTo>
                    <a:cubicBezTo>
                      <a:pt x="7421" y="4612"/>
                      <a:pt x="6042" y="4473"/>
                      <a:pt x="4693" y="4194"/>
                    </a:cubicBezTo>
                    <a:cubicBezTo>
                      <a:pt x="4466" y="4150"/>
                      <a:pt x="4239" y="4106"/>
                      <a:pt x="4026" y="4048"/>
                    </a:cubicBezTo>
                    <a:cubicBezTo>
                      <a:pt x="2245" y="3615"/>
                      <a:pt x="1079" y="3028"/>
                      <a:pt x="566" y="2310"/>
                    </a:cubicBezTo>
                    <a:cubicBezTo>
                      <a:pt x="390" y="2061"/>
                      <a:pt x="331" y="1745"/>
                      <a:pt x="404" y="1452"/>
                    </a:cubicBezTo>
                    <a:cubicBezTo>
                      <a:pt x="485" y="1122"/>
                      <a:pt x="727" y="844"/>
                      <a:pt x="1115" y="638"/>
                    </a:cubicBezTo>
                    <a:cubicBezTo>
                      <a:pt x="1555" y="389"/>
                      <a:pt x="2179" y="250"/>
                      <a:pt x="3022" y="206"/>
                    </a:cubicBezTo>
                    <a:cubicBezTo>
                      <a:pt x="3205" y="198"/>
                      <a:pt x="3388" y="198"/>
                      <a:pt x="3572" y="198"/>
                    </a:cubicBezTo>
                    <a:close/>
                    <a:moveTo>
                      <a:pt x="3572" y="0"/>
                    </a:moveTo>
                    <a:cubicBezTo>
                      <a:pt x="3388" y="0"/>
                      <a:pt x="3198" y="8"/>
                      <a:pt x="3014" y="15"/>
                    </a:cubicBezTo>
                    <a:cubicBezTo>
                      <a:pt x="2325" y="44"/>
                      <a:pt x="1585" y="147"/>
                      <a:pt x="1013" y="470"/>
                    </a:cubicBezTo>
                    <a:cubicBezTo>
                      <a:pt x="96" y="968"/>
                      <a:pt x="1" y="1811"/>
                      <a:pt x="397" y="2420"/>
                    </a:cubicBezTo>
                    <a:cubicBezTo>
                      <a:pt x="1013" y="3278"/>
                      <a:pt x="2398" y="3857"/>
                      <a:pt x="3975" y="4238"/>
                    </a:cubicBezTo>
                    <a:cubicBezTo>
                      <a:pt x="4202" y="4290"/>
                      <a:pt x="4422" y="4341"/>
                      <a:pt x="4657" y="4385"/>
                    </a:cubicBezTo>
                    <a:cubicBezTo>
                      <a:pt x="6013" y="4663"/>
                      <a:pt x="7399" y="4810"/>
                      <a:pt x="8792" y="4817"/>
                    </a:cubicBezTo>
                    <a:cubicBezTo>
                      <a:pt x="9400" y="4817"/>
                      <a:pt x="10009" y="4781"/>
                      <a:pt x="10610" y="4715"/>
                    </a:cubicBezTo>
                    <a:cubicBezTo>
                      <a:pt x="10793" y="4766"/>
                      <a:pt x="10984" y="4817"/>
                      <a:pt x="11175" y="4861"/>
                    </a:cubicBezTo>
                    <a:cubicBezTo>
                      <a:pt x="11571" y="4949"/>
                      <a:pt x="11966" y="5001"/>
                      <a:pt x="12370" y="5023"/>
                    </a:cubicBezTo>
                    <a:cubicBezTo>
                      <a:pt x="12450" y="5023"/>
                      <a:pt x="12531" y="5030"/>
                      <a:pt x="12612" y="5030"/>
                    </a:cubicBezTo>
                    <a:cubicBezTo>
                      <a:pt x="13609" y="5030"/>
                      <a:pt x="14584" y="4751"/>
                      <a:pt x="14892" y="4268"/>
                    </a:cubicBezTo>
                    <a:cubicBezTo>
                      <a:pt x="15214" y="3718"/>
                      <a:pt x="14679" y="3058"/>
                      <a:pt x="13953" y="2581"/>
                    </a:cubicBezTo>
                    <a:cubicBezTo>
                      <a:pt x="13279" y="2149"/>
                      <a:pt x="12546" y="1841"/>
                      <a:pt x="11768" y="1665"/>
                    </a:cubicBezTo>
                    <a:cubicBezTo>
                      <a:pt x="11116" y="1503"/>
                      <a:pt x="10449" y="1423"/>
                      <a:pt x="9782" y="1423"/>
                    </a:cubicBezTo>
                    <a:cubicBezTo>
                      <a:pt x="9598" y="1423"/>
                      <a:pt x="9422" y="1430"/>
                      <a:pt x="9246" y="1437"/>
                    </a:cubicBezTo>
                    <a:cubicBezTo>
                      <a:pt x="8447" y="998"/>
                      <a:pt x="7597" y="653"/>
                      <a:pt x="6710" y="418"/>
                    </a:cubicBezTo>
                    <a:cubicBezTo>
                      <a:pt x="5690" y="147"/>
                      <a:pt x="4635" y="8"/>
                      <a:pt x="3572" y="8"/>
                    </a:cubicBez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69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1239650" y="2847875"/>
                <a:ext cx="380375" cy="125775"/>
              </a:xfrm>
              <a:custGeom>
                <a:avLst/>
                <a:gdLst/>
                <a:ahLst/>
                <a:cxnLst/>
                <a:rect l="l" t="t" r="r" b="b"/>
                <a:pathLst>
                  <a:path w="15215" h="5031" extrusionOk="0">
                    <a:moveTo>
                      <a:pt x="3572" y="198"/>
                    </a:moveTo>
                    <a:cubicBezTo>
                      <a:pt x="4613" y="198"/>
                      <a:pt x="5654" y="338"/>
                      <a:pt x="6666" y="609"/>
                    </a:cubicBezTo>
                    <a:cubicBezTo>
                      <a:pt x="7531" y="836"/>
                      <a:pt x="8367" y="1174"/>
                      <a:pt x="9158" y="1606"/>
                    </a:cubicBezTo>
                    <a:lnTo>
                      <a:pt x="9202" y="1635"/>
                    </a:lnTo>
                    <a:lnTo>
                      <a:pt x="9261" y="1635"/>
                    </a:lnTo>
                    <a:cubicBezTo>
                      <a:pt x="9430" y="1628"/>
                      <a:pt x="9606" y="1621"/>
                      <a:pt x="9782" y="1621"/>
                    </a:cubicBezTo>
                    <a:cubicBezTo>
                      <a:pt x="10434" y="1621"/>
                      <a:pt x="11087" y="1694"/>
                      <a:pt x="11724" y="1848"/>
                    </a:cubicBezTo>
                    <a:cubicBezTo>
                      <a:pt x="12472" y="2024"/>
                      <a:pt x="13191" y="2325"/>
                      <a:pt x="13843" y="2743"/>
                    </a:cubicBezTo>
                    <a:cubicBezTo>
                      <a:pt x="14415" y="3116"/>
                      <a:pt x="14987" y="3710"/>
                      <a:pt x="14723" y="4165"/>
                    </a:cubicBezTo>
                    <a:cubicBezTo>
                      <a:pt x="14474" y="4561"/>
                      <a:pt x="13609" y="4832"/>
                      <a:pt x="12612" y="4832"/>
                    </a:cubicBezTo>
                    <a:lnTo>
                      <a:pt x="12377" y="4832"/>
                    </a:lnTo>
                    <a:cubicBezTo>
                      <a:pt x="11988" y="4810"/>
                      <a:pt x="11600" y="4759"/>
                      <a:pt x="11219" y="4671"/>
                    </a:cubicBezTo>
                    <a:cubicBezTo>
                      <a:pt x="11035" y="4634"/>
                      <a:pt x="10852" y="4583"/>
                      <a:pt x="10669" y="4524"/>
                    </a:cubicBezTo>
                    <a:lnTo>
                      <a:pt x="10632" y="4517"/>
                    </a:lnTo>
                    <a:lnTo>
                      <a:pt x="10588" y="4517"/>
                    </a:lnTo>
                    <a:cubicBezTo>
                      <a:pt x="9994" y="4590"/>
                      <a:pt x="9393" y="4619"/>
                      <a:pt x="8799" y="4619"/>
                    </a:cubicBezTo>
                    <a:cubicBezTo>
                      <a:pt x="7421" y="4612"/>
                      <a:pt x="6042" y="4473"/>
                      <a:pt x="4693" y="4194"/>
                    </a:cubicBezTo>
                    <a:cubicBezTo>
                      <a:pt x="4466" y="4150"/>
                      <a:pt x="4239" y="4106"/>
                      <a:pt x="4026" y="4048"/>
                    </a:cubicBezTo>
                    <a:cubicBezTo>
                      <a:pt x="2245" y="3615"/>
                      <a:pt x="1079" y="3028"/>
                      <a:pt x="566" y="2310"/>
                    </a:cubicBezTo>
                    <a:cubicBezTo>
                      <a:pt x="390" y="2061"/>
                      <a:pt x="331" y="1745"/>
                      <a:pt x="404" y="1452"/>
                    </a:cubicBezTo>
                    <a:cubicBezTo>
                      <a:pt x="485" y="1122"/>
                      <a:pt x="727" y="844"/>
                      <a:pt x="1115" y="638"/>
                    </a:cubicBezTo>
                    <a:cubicBezTo>
                      <a:pt x="1555" y="389"/>
                      <a:pt x="2179" y="250"/>
                      <a:pt x="3022" y="206"/>
                    </a:cubicBezTo>
                    <a:cubicBezTo>
                      <a:pt x="3205" y="198"/>
                      <a:pt x="3388" y="198"/>
                      <a:pt x="3572" y="198"/>
                    </a:cubicBezTo>
                    <a:close/>
                    <a:moveTo>
                      <a:pt x="3572" y="0"/>
                    </a:moveTo>
                    <a:cubicBezTo>
                      <a:pt x="3388" y="0"/>
                      <a:pt x="3198" y="8"/>
                      <a:pt x="3014" y="15"/>
                    </a:cubicBezTo>
                    <a:cubicBezTo>
                      <a:pt x="2325" y="44"/>
                      <a:pt x="1585" y="147"/>
                      <a:pt x="1013" y="470"/>
                    </a:cubicBezTo>
                    <a:cubicBezTo>
                      <a:pt x="96" y="968"/>
                      <a:pt x="1" y="1811"/>
                      <a:pt x="397" y="2420"/>
                    </a:cubicBezTo>
                    <a:cubicBezTo>
                      <a:pt x="1013" y="3278"/>
                      <a:pt x="2398" y="3857"/>
                      <a:pt x="3975" y="4238"/>
                    </a:cubicBezTo>
                    <a:cubicBezTo>
                      <a:pt x="4202" y="4290"/>
                      <a:pt x="4422" y="4341"/>
                      <a:pt x="4657" y="4385"/>
                    </a:cubicBezTo>
                    <a:cubicBezTo>
                      <a:pt x="6013" y="4663"/>
                      <a:pt x="7399" y="4810"/>
                      <a:pt x="8792" y="4817"/>
                    </a:cubicBezTo>
                    <a:cubicBezTo>
                      <a:pt x="9400" y="4817"/>
                      <a:pt x="10009" y="4781"/>
                      <a:pt x="10610" y="4715"/>
                    </a:cubicBezTo>
                    <a:cubicBezTo>
                      <a:pt x="10793" y="4766"/>
                      <a:pt x="10984" y="4817"/>
                      <a:pt x="11175" y="4861"/>
                    </a:cubicBezTo>
                    <a:cubicBezTo>
                      <a:pt x="11571" y="4949"/>
                      <a:pt x="11966" y="5001"/>
                      <a:pt x="12370" y="5023"/>
                    </a:cubicBezTo>
                    <a:cubicBezTo>
                      <a:pt x="12450" y="5023"/>
                      <a:pt x="12531" y="5030"/>
                      <a:pt x="12612" y="5030"/>
                    </a:cubicBezTo>
                    <a:cubicBezTo>
                      <a:pt x="13609" y="5030"/>
                      <a:pt x="14584" y="4751"/>
                      <a:pt x="14892" y="4268"/>
                    </a:cubicBezTo>
                    <a:cubicBezTo>
                      <a:pt x="15214" y="3718"/>
                      <a:pt x="14679" y="3058"/>
                      <a:pt x="13953" y="2581"/>
                    </a:cubicBezTo>
                    <a:cubicBezTo>
                      <a:pt x="13279" y="2149"/>
                      <a:pt x="12546" y="1841"/>
                      <a:pt x="11768" y="1665"/>
                    </a:cubicBezTo>
                    <a:cubicBezTo>
                      <a:pt x="11116" y="1503"/>
                      <a:pt x="10449" y="1423"/>
                      <a:pt x="9782" y="1423"/>
                    </a:cubicBezTo>
                    <a:cubicBezTo>
                      <a:pt x="9598" y="1423"/>
                      <a:pt x="9422" y="1430"/>
                      <a:pt x="9246" y="1437"/>
                    </a:cubicBezTo>
                    <a:cubicBezTo>
                      <a:pt x="8447" y="998"/>
                      <a:pt x="7597" y="653"/>
                      <a:pt x="6710" y="418"/>
                    </a:cubicBezTo>
                    <a:cubicBezTo>
                      <a:pt x="5690" y="147"/>
                      <a:pt x="4635" y="8"/>
                      <a:pt x="3572" y="8"/>
                    </a:cubicBezTo>
                    <a:lnTo>
                      <a:pt x="35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1342125" y="2965725"/>
                <a:ext cx="166275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025" extrusionOk="0">
                    <a:moveTo>
                      <a:pt x="6511" y="1"/>
                    </a:moveTo>
                    <a:cubicBezTo>
                      <a:pt x="6218" y="37"/>
                      <a:pt x="5925" y="59"/>
                      <a:pt x="5624" y="74"/>
                    </a:cubicBezTo>
                    <a:cubicBezTo>
                      <a:pt x="4935" y="1526"/>
                      <a:pt x="3615" y="2677"/>
                      <a:pt x="2090" y="3219"/>
                    </a:cubicBezTo>
                    <a:cubicBezTo>
                      <a:pt x="1415" y="3454"/>
                      <a:pt x="712" y="3586"/>
                      <a:pt x="0" y="3608"/>
                    </a:cubicBezTo>
                    <a:cubicBezTo>
                      <a:pt x="1454" y="3862"/>
                      <a:pt x="3039" y="4025"/>
                      <a:pt x="4602" y="4025"/>
                    </a:cubicBezTo>
                    <a:cubicBezTo>
                      <a:pt x="5293" y="4025"/>
                      <a:pt x="5980" y="3993"/>
                      <a:pt x="6650" y="3923"/>
                    </a:cubicBezTo>
                    <a:lnTo>
                      <a:pt x="65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1537525" y="2942450"/>
                <a:ext cx="95325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169" extrusionOk="0">
                    <a:moveTo>
                      <a:pt x="3057" y="1"/>
                    </a:moveTo>
                    <a:lnTo>
                      <a:pt x="3057" y="1"/>
                    </a:lnTo>
                    <a:cubicBezTo>
                      <a:pt x="3087" y="169"/>
                      <a:pt x="3057" y="345"/>
                      <a:pt x="2969" y="485"/>
                    </a:cubicBezTo>
                    <a:cubicBezTo>
                      <a:pt x="2911" y="580"/>
                      <a:pt x="2830" y="661"/>
                      <a:pt x="2742" y="727"/>
                    </a:cubicBezTo>
                    <a:cubicBezTo>
                      <a:pt x="2801" y="1702"/>
                      <a:pt x="2772" y="2684"/>
                      <a:pt x="2310" y="3520"/>
                    </a:cubicBezTo>
                    <a:cubicBezTo>
                      <a:pt x="1840" y="4348"/>
                      <a:pt x="953" y="4906"/>
                      <a:pt x="0" y="5089"/>
                    </a:cubicBezTo>
                    <a:cubicBezTo>
                      <a:pt x="264" y="5126"/>
                      <a:pt x="535" y="5155"/>
                      <a:pt x="814" y="5162"/>
                    </a:cubicBezTo>
                    <a:cubicBezTo>
                      <a:pt x="909" y="5166"/>
                      <a:pt x="1004" y="5168"/>
                      <a:pt x="1099" y="5168"/>
                    </a:cubicBezTo>
                    <a:cubicBezTo>
                      <a:pt x="2216" y="5168"/>
                      <a:pt x="3315" y="4894"/>
                      <a:pt x="3673" y="4407"/>
                    </a:cubicBezTo>
                    <a:cubicBezTo>
                      <a:pt x="3776" y="4268"/>
                      <a:pt x="3813" y="4092"/>
                      <a:pt x="3783" y="3923"/>
                    </a:cubicBezTo>
                    <a:lnTo>
                      <a:pt x="3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1324700" y="2865050"/>
                <a:ext cx="119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2" extrusionOk="0">
                    <a:moveTo>
                      <a:pt x="199" y="230"/>
                    </a:moveTo>
                    <a:cubicBezTo>
                      <a:pt x="199" y="230"/>
                      <a:pt x="199" y="230"/>
                      <a:pt x="199" y="230"/>
                    </a:cubicBezTo>
                    <a:lnTo>
                      <a:pt x="199" y="230"/>
                    </a:lnTo>
                    <a:lnTo>
                      <a:pt x="199" y="230"/>
                    </a:lnTo>
                    <a:close/>
                    <a:moveTo>
                      <a:pt x="199" y="230"/>
                    </a:moveTo>
                    <a:lnTo>
                      <a:pt x="199" y="230"/>
                    </a:lnTo>
                    <a:cubicBezTo>
                      <a:pt x="200" y="232"/>
                      <a:pt x="201" y="233"/>
                      <a:pt x="202" y="233"/>
                    </a:cubicBezTo>
                    <a:lnTo>
                      <a:pt x="202" y="233"/>
                    </a:lnTo>
                    <a:lnTo>
                      <a:pt x="199" y="230"/>
                    </a:lnTo>
                    <a:close/>
                    <a:moveTo>
                      <a:pt x="206" y="220"/>
                    </a:moveTo>
                    <a:cubicBezTo>
                      <a:pt x="209" y="220"/>
                      <a:pt x="206" y="233"/>
                      <a:pt x="202" y="233"/>
                    </a:cubicBezTo>
                    <a:cubicBezTo>
                      <a:pt x="202" y="233"/>
                      <a:pt x="202" y="233"/>
                      <a:pt x="202" y="233"/>
                    </a:cubicBezTo>
                    <a:lnTo>
                      <a:pt x="202" y="233"/>
                    </a:lnTo>
                    <a:lnTo>
                      <a:pt x="208" y="239"/>
                    </a:lnTo>
                    <a:lnTo>
                      <a:pt x="208" y="239"/>
                    </a:lnTo>
                    <a:cubicBezTo>
                      <a:pt x="203" y="241"/>
                      <a:pt x="205" y="241"/>
                      <a:pt x="206" y="241"/>
                    </a:cubicBezTo>
                    <a:cubicBezTo>
                      <a:pt x="208" y="241"/>
                      <a:pt x="209" y="241"/>
                      <a:pt x="204" y="243"/>
                    </a:cubicBezTo>
                    <a:lnTo>
                      <a:pt x="204" y="243"/>
                    </a:lnTo>
                    <a:cubicBezTo>
                      <a:pt x="203" y="243"/>
                      <a:pt x="203" y="242"/>
                      <a:pt x="203" y="242"/>
                    </a:cubicBezTo>
                    <a:lnTo>
                      <a:pt x="203" y="242"/>
                    </a:lnTo>
                    <a:cubicBezTo>
                      <a:pt x="203" y="242"/>
                      <a:pt x="203" y="241"/>
                      <a:pt x="202" y="241"/>
                    </a:cubicBezTo>
                    <a:cubicBezTo>
                      <a:pt x="202" y="241"/>
                      <a:pt x="201" y="241"/>
                      <a:pt x="200" y="242"/>
                    </a:cubicBezTo>
                    <a:lnTo>
                      <a:pt x="200" y="242"/>
                    </a:lnTo>
                    <a:cubicBezTo>
                      <a:pt x="200" y="241"/>
                      <a:pt x="199" y="241"/>
                      <a:pt x="199" y="241"/>
                    </a:cubicBezTo>
                    <a:cubicBezTo>
                      <a:pt x="199" y="241"/>
                      <a:pt x="198" y="241"/>
                      <a:pt x="198" y="241"/>
                    </a:cubicBezTo>
                    <a:lnTo>
                      <a:pt x="198" y="241"/>
                    </a:lnTo>
                    <a:cubicBezTo>
                      <a:pt x="197" y="239"/>
                      <a:pt x="195" y="237"/>
                      <a:pt x="193" y="234"/>
                    </a:cubicBezTo>
                    <a:lnTo>
                      <a:pt x="193" y="234"/>
                    </a:lnTo>
                    <a:cubicBezTo>
                      <a:pt x="197" y="232"/>
                      <a:pt x="199" y="230"/>
                      <a:pt x="199" y="230"/>
                    </a:cubicBezTo>
                    <a:cubicBezTo>
                      <a:pt x="203" y="222"/>
                      <a:pt x="205" y="220"/>
                      <a:pt x="206" y="220"/>
                    </a:cubicBezTo>
                    <a:close/>
                    <a:moveTo>
                      <a:pt x="217" y="0"/>
                    </a:moveTo>
                    <a:cubicBezTo>
                      <a:pt x="168" y="0"/>
                      <a:pt x="117" y="18"/>
                      <a:pt x="82" y="54"/>
                    </a:cubicBezTo>
                    <a:cubicBezTo>
                      <a:pt x="47" y="80"/>
                      <a:pt x="30" y="119"/>
                      <a:pt x="31" y="159"/>
                    </a:cubicBezTo>
                    <a:lnTo>
                      <a:pt x="31" y="159"/>
                    </a:lnTo>
                    <a:cubicBezTo>
                      <a:pt x="16" y="177"/>
                      <a:pt x="8" y="203"/>
                      <a:pt x="8" y="230"/>
                    </a:cubicBezTo>
                    <a:cubicBezTo>
                      <a:pt x="1" y="289"/>
                      <a:pt x="23" y="347"/>
                      <a:pt x="67" y="384"/>
                    </a:cubicBezTo>
                    <a:cubicBezTo>
                      <a:pt x="108" y="422"/>
                      <a:pt x="162" y="441"/>
                      <a:pt x="216" y="441"/>
                    </a:cubicBezTo>
                    <a:cubicBezTo>
                      <a:pt x="286" y="441"/>
                      <a:pt x="355" y="409"/>
                      <a:pt x="397" y="347"/>
                    </a:cubicBezTo>
                    <a:cubicBezTo>
                      <a:pt x="477" y="223"/>
                      <a:pt x="419" y="54"/>
                      <a:pt x="280" y="10"/>
                    </a:cubicBezTo>
                    <a:cubicBezTo>
                      <a:pt x="260" y="3"/>
                      <a:pt x="239" y="0"/>
                      <a:pt x="217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1321400" y="2894675"/>
                <a:ext cx="81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00" extrusionOk="0">
                    <a:moveTo>
                      <a:pt x="302" y="101"/>
                    </a:moveTo>
                    <a:lnTo>
                      <a:pt x="305" y="114"/>
                    </a:lnTo>
                    <a:lnTo>
                      <a:pt x="305" y="114"/>
                    </a:lnTo>
                    <a:cubicBezTo>
                      <a:pt x="304" y="112"/>
                      <a:pt x="303" y="110"/>
                      <a:pt x="302" y="108"/>
                    </a:cubicBezTo>
                    <a:lnTo>
                      <a:pt x="302" y="101"/>
                    </a:lnTo>
                    <a:close/>
                    <a:moveTo>
                      <a:pt x="168" y="1"/>
                    </a:moveTo>
                    <a:cubicBezTo>
                      <a:pt x="93" y="1"/>
                      <a:pt x="22" y="55"/>
                      <a:pt x="16" y="130"/>
                    </a:cubicBezTo>
                    <a:cubicBezTo>
                      <a:pt x="1" y="211"/>
                      <a:pt x="60" y="291"/>
                      <a:pt x="140" y="299"/>
                    </a:cubicBezTo>
                    <a:cubicBezTo>
                      <a:pt x="146" y="299"/>
                      <a:pt x="152" y="299"/>
                      <a:pt x="158" y="299"/>
                    </a:cubicBezTo>
                    <a:cubicBezTo>
                      <a:pt x="196" y="299"/>
                      <a:pt x="230" y="288"/>
                      <a:pt x="256" y="267"/>
                    </a:cubicBezTo>
                    <a:lnTo>
                      <a:pt x="256" y="267"/>
                    </a:lnTo>
                    <a:cubicBezTo>
                      <a:pt x="297" y="243"/>
                      <a:pt x="325" y="193"/>
                      <a:pt x="316" y="144"/>
                    </a:cubicBezTo>
                    <a:lnTo>
                      <a:pt x="316" y="144"/>
                    </a:lnTo>
                    <a:cubicBezTo>
                      <a:pt x="310" y="78"/>
                      <a:pt x="268" y="26"/>
                      <a:pt x="206" y="5"/>
                    </a:cubicBezTo>
                    <a:cubicBezTo>
                      <a:pt x="194" y="2"/>
                      <a:pt x="181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1288975" y="2908725"/>
                <a:ext cx="77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50" extrusionOk="0">
                    <a:moveTo>
                      <a:pt x="154" y="1"/>
                    </a:moveTo>
                    <a:cubicBezTo>
                      <a:pt x="0" y="15"/>
                      <a:pt x="0" y="235"/>
                      <a:pt x="154" y="250"/>
                    </a:cubicBezTo>
                    <a:cubicBezTo>
                      <a:pt x="308" y="235"/>
                      <a:pt x="308" y="15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1387025" y="2937300"/>
                <a:ext cx="81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80" extrusionOk="0">
                    <a:moveTo>
                      <a:pt x="141" y="1"/>
                    </a:moveTo>
                    <a:cubicBezTo>
                      <a:pt x="69" y="1"/>
                      <a:pt x="1" y="55"/>
                      <a:pt x="1" y="141"/>
                    </a:cubicBezTo>
                    <a:cubicBezTo>
                      <a:pt x="1" y="214"/>
                      <a:pt x="59" y="273"/>
                      <a:pt x="140" y="280"/>
                    </a:cubicBezTo>
                    <a:cubicBezTo>
                      <a:pt x="257" y="280"/>
                      <a:pt x="323" y="126"/>
                      <a:pt x="235" y="38"/>
                    </a:cubicBezTo>
                    <a:cubicBezTo>
                      <a:pt x="208" y="13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1439825" y="2938600"/>
                <a:ext cx="827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50" extrusionOk="0">
                    <a:moveTo>
                      <a:pt x="162" y="1"/>
                    </a:moveTo>
                    <a:cubicBezTo>
                      <a:pt x="0" y="1"/>
                      <a:pt x="0" y="250"/>
                      <a:pt x="162" y="250"/>
                    </a:cubicBezTo>
                    <a:cubicBezTo>
                      <a:pt x="330" y="250"/>
                      <a:pt x="330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1439075" y="2922100"/>
                <a:ext cx="70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14" extrusionOk="0">
                    <a:moveTo>
                      <a:pt x="140" y="1"/>
                    </a:moveTo>
                    <a:cubicBezTo>
                      <a:pt x="1" y="1"/>
                      <a:pt x="1" y="213"/>
                      <a:pt x="140" y="213"/>
                    </a:cubicBezTo>
                    <a:cubicBezTo>
                      <a:pt x="280" y="213"/>
                      <a:pt x="280" y="1"/>
                      <a:pt x="14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1456500" y="2937525"/>
                <a:ext cx="1212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18" extrusionOk="0">
                    <a:moveTo>
                      <a:pt x="209" y="0"/>
                    </a:moveTo>
                    <a:cubicBezTo>
                      <a:pt x="102" y="0"/>
                      <a:pt x="0" y="83"/>
                      <a:pt x="0" y="212"/>
                    </a:cubicBezTo>
                    <a:cubicBezTo>
                      <a:pt x="0" y="322"/>
                      <a:pt x="88" y="418"/>
                      <a:pt x="206" y="418"/>
                    </a:cubicBezTo>
                    <a:cubicBezTo>
                      <a:pt x="389" y="418"/>
                      <a:pt x="484" y="190"/>
                      <a:pt x="352" y="58"/>
                    </a:cubicBezTo>
                    <a:cubicBezTo>
                      <a:pt x="310" y="19"/>
                      <a:pt x="259" y="0"/>
                      <a:pt x="2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7"/>
              <p:cNvSpPr/>
              <p:nvPr/>
            </p:nvSpPr>
            <p:spPr>
              <a:xfrm>
                <a:off x="1372925" y="2890750"/>
                <a:ext cx="379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000" extrusionOk="0">
                    <a:moveTo>
                      <a:pt x="455" y="0"/>
                    </a:moveTo>
                    <a:cubicBezTo>
                      <a:pt x="289" y="0"/>
                      <a:pt x="125" y="59"/>
                      <a:pt x="0" y="162"/>
                    </a:cubicBezTo>
                    <a:cubicBezTo>
                      <a:pt x="88" y="639"/>
                      <a:pt x="499" y="984"/>
                      <a:pt x="983" y="998"/>
                    </a:cubicBezTo>
                    <a:cubicBezTo>
                      <a:pt x="992" y="999"/>
                      <a:pt x="1002" y="999"/>
                      <a:pt x="1011" y="999"/>
                    </a:cubicBezTo>
                    <a:cubicBezTo>
                      <a:pt x="1134" y="999"/>
                      <a:pt x="1255" y="956"/>
                      <a:pt x="1357" y="888"/>
                    </a:cubicBezTo>
                    <a:cubicBezTo>
                      <a:pt x="1467" y="808"/>
                      <a:pt x="1518" y="661"/>
                      <a:pt x="1481" y="529"/>
                    </a:cubicBezTo>
                    <a:cubicBezTo>
                      <a:pt x="1437" y="426"/>
                      <a:pt x="1364" y="346"/>
                      <a:pt x="1261" y="294"/>
                    </a:cubicBezTo>
                    <a:cubicBezTo>
                      <a:pt x="1027" y="133"/>
                      <a:pt x="763" y="1"/>
                      <a:pt x="484" y="1"/>
                    </a:cubicBezTo>
                    <a:cubicBezTo>
                      <a:pt x="474" y="1"/>
                      <a:pt x="464" y="0"/>
                      <a:pt x="455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>
                <a:off x="1350000" y="2916125"/>
                <a:ext cx="282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701" extrusionOk="0">
                    <a:moveTo>
                      <a:pt x="437" y="1"/>
                    </a:moveTo>
                    <a:cubicBezTo>
                      <a:pt x="372" y="1"/>
                      <a:pt x="307" y="12"/>
                      <a:pt x="243" y="35"/>
                    </a:cubicBezTo>
                    <a:cubicBezTo>
                      <a:pt x="140" y="79"/>
                      <a:pt x="52" y="167"/>
                      <a:pt x="23" y="276"/>
                    </a:cubicBezTo>
                    <a:cubicBezTo>
                      <a:pt x="1" y="401"/>
                      <a:pt x="111" y="533"/>
                      <a:pt x="221" y="599"/>
                    </a:cubicBezTo>
                    <a:cubicBezTo>
                      <a:pt x="338" y="665"/>
                      <a:pt x="463" y="694"/>
                      <a:pt x="587" y="694"/>
                    </a:cubicBezTo>
                    <a:cubicBezTo>
                      <a:pt x="615" y="698"/>
                      <a:pt x="643" y="700"/>
                      <a:pt x="670" y="700"/>
                    </a:cubicBezTo>
                    <a:cubicBezTo>
                      <a:pt x="803" y="700"/>
                      <a:pt x="934" y="657"/>
                      <a:pt x="1049" y="584"/>
                    </a:cubicBezTo>
                    <a:cubicBezTo>
                      <a:pt x="1100" y="548"/>
                      <a:pt x="1130" y="489"/>
                      <a:pt x="1122" y="423"/>
                    </a:cubicBezTo>
                    <a:cubicBezTo>
                      <a:pt x="1108" y="379"/>
                      <a:pt x="1086" y="335"/>
                      <a:pt x="1049" y="313"/>
                    </a:cubicBezTo>
                    <a:cubicBezTo>
                      <a:pt x="939" y="211"/>
                      <a:pt x="815" y="123"/>
                      <a:pt x="683" y="57"/>
                    </a:cubicBezTo>
                    <a:cubicBezTo>
                      <a:pt x="604" y="19"/>
                      <a:pt x="521" y="1"/>
                      <a:pt x="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7"/>
              <p:cNvSpPr/>
              <p:nvPr/>
            </p:nvSpPr>
            <p:spPr>
              <a:xfrm>
                <a:off x="1281275" y="2864475"/>
                <a:ext cx="34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988" extrusionOk="0">
                    <a:moveTo>
                      <a:pt x="756" y="0"/>
                    </a:moveTo>
                    <a:cubicBezTo>
                      <a:pt x="616" y="0"/>
                      <a:pt x="474" y="81"/>
                      <a:pt x="352" y="172"/>
                    </a:cubicBezTo>
                    <a:cubicBezTo>
                      <a:pt x="191" y="282"/>
                      <a:pt x="74" y="429"/>
                      <a:pt x="0" y="612"/>
                    </a:cubicBezTo>
                    <a:cubicBezTo>
                      <a:pt x="74" y="759"/>
                      <a:pt x="206" y="876"/>
                      <a:pt x="367" y="935"/>
                    </a:cubicBezTo>
                    <a:cubicBezTo>
                      <a:pt x="464" y="970"/>
                      <a:pt x="564" y="988"/>
                      <a:pt x="664" y="988"/>
                    </a:cubicBezTo>
                    <a:cubicBezTo>
                      <a:pt x="814" y="988"/>
                      <a:pt x="964" y="948"/>
                      <a:pt x="1100" y="869"/>
                    </a:cubicBezTo>
                    <a:cubicBezTo>
                      <a:pt x="1239" y="788"/>
                      <a:pt x="1371" y="642"/>
                      <a:pt x="1335" y="488"/>
                    </a:cubicBezTo>
                    <a:cubicBezTo>
                      <a:pt x="1313" y="414"/>
                      <a:pt x="1269" y="348"/>
                      <a:pt x="1225" y="297"/>
                    </a:cubicBezTo>
                    <a:cubicBezTo>
                      <a:pt x="1122" y="172"/>
                      <a:pt x="1005" y="40"/>
                      <a:pt x="843" y="11"/>
                    </a:cubicBezTo>
                    <a:cubicBezTo>
                      <a:pt x="815" y="3"/>
                      <a:pt x="786" y="0"/>
                      <a:pt x="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7"/>
              <p:cNvSpPr/>
              <p:nvPr/>
            </p:nvSpPr>
            <p:spPr>
              <a:xfrm>
                <a:off x="1406100" y="2920575"/>
                <a:ext cx="2330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847" extrusionOk="0">
                    <a:moveTo>
                      <a:pt x="537" y="1"/>
                    </a:moveTo>
                    <a:cubicBezTo>
                      <a:pt x="389" y="1"/>
                      <a:pt x="230" y="86"/>
                      <a:pt x="118" y="194"/>
                    </a:cubicBezTo>
                    <a:cubicBezTo>
                      <a:pt x="81" y="223"/>
                      <a:pt x="52" y="267"/>
                      <a:pt x="30" y="311"/>
                    </a:cubicBezTo>
                    <a:cubicBezTo>
                      <a:pt x="0" y="370"/>
                      <a:pt x="0" y="428"/>
                      <a:pt x="15" y="494"/>
                    </a:cubicBezTo>
                    <a:cubicBezTo>
                      <a:pt x="30" y="560"/>
                      <a:pt x="59" y="626"/>
                      <a:pt x="103" y="685"/>
                    </a:cubicBezTo>
                    <a:cubicBezTo>
                      <a:pt x="206" y="766"/>
                      <a:pt x="323" y="817"/>
                      <a:pt x="455" y="839"/>
                    </a:cubicBezTo>
                    <a:cubicBezTo>
                      <a:pt x="488" y="844"/>
                      <a:pt x="522" y="846"/>
                      <a:pt x="557" y="846"/>
                    </a:cubicBezTo>
                    <a:cubicBezTo>
                      <a:pt x="687" y="846"/>
                      <a:pt x="822" y="809"/>
                      <a:pt x="880" y="700"/>
                    </a:cubicBezTo>
                    <a:cubicBezTo>
                      <a:pt x="924" y="604"/>
                      <a:pt x="931" y="502"/>
                      <a:pt x="902" y="406"/>
                    </a:cubicBezTo>
                    <a:cubicBezTo>
                      <a:pt x="887" y="267"/>
                      <a:pt x="821" y="142"/>
                      <a:pt x="719" y="55"/>
                    </a:cubicBezTo>
                    <a:cubicBezTo>
                      <a:pt x="663" y="17"/>
                      <a:pt x="601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7"/>
              <p:cNvSpPr/>
              <p:nvPr/>
            </p:nvSpPr>
            <p:spPr>
              <a:xfrm>
                <a:off x="1508925" y="2907625"/>
                <a:ext cx="326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838" extrusionOk="0">
                    <a:moveTo>
                      <a:pt x="660" y="1"/>
                    </a:moveTo>
                    <a:cubicBezTo>
                      <a:pt x="504" y="1"/>
                      <a:pt x="348" y="30"/>
                      <a:pt x="206" y="81"/>
                    </a:cubicBezTo>
                    <a:cubicBezTo>
                      <a:pt x="140" y="96"/>
                      <a:pt x="88" y="133"/>
                      <a:pt x="44" y="177"/>
                    </a:cubicBezTo>
                    <a:cubicBezTo>
                      <a:pt x="15" y="228"/>
                      <a:pt x="0" y="287"/>
                      <a:pt x="8" y="345"/>
                    </a:cubicBezTo>
                    <a:cubicBezTo>
                      <a:pt x="8" y="441"/>
                      <a:pt x="30" y="543"/>
                      <a:pt x="59" y="638"/>
                    </a:cubicBezTo>
                    <a:cubicBezTo>
                      <a:pt x="176" y="726"/>
                      <a:pt x="308" y="792"/>
                      <a:pt x="455" y="822"/>
                    </a:cubicBezTo>
                    <a:cubicBezTo>
                      <a:pt x="512" y="832"/>
                      <a:pt x="570" y="837"/>
                      <a:pt x="627" y="837"/>
                    </a:cubicBezTo>
                    <a:cubicBezTo>
                      <a:pt x="810" y="837"/>
                      <a:pt x="988" y="785"/>
                      <a:pt x="1144" y="690"/>
                    </a:cubicBezTo>
                    <a:cubicBezTo>
                      <a:pt x="1210" y="653"/>
                      <a:pt x="1261" y="594"/>
                      <a:pt x="1291" y="529"/>
                    </a:cubicBezTo>
                    <a:cubicBezTo>
                      <a:pt x="1305" y="470"/>
                      <a:pt x="1298" y="397"/>
                      <a:pt x="1269" y="338"/>
                    </a:cubicBezTo>
                    <a:cubicBezTo>
                      <a:pt x="1173" y="162"/>
                      <a:pt x="990" y="37"/>
                      <a:pt x="792" y="8"/>
                    </a:cubicBezTo>
                    <a:cubicBezTo>
                      <a:pt x="748" y="3"/>
                      <a:pt x="704" y="1"/>
                      <a:pt x="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7"/>
              <p:cNvSpPr/>
              <p:nvPr/>
            </p:nvSpPr>
            <p:spPr>
              <a:xfrm>
                <a:off x="1549800" y="2921525"/>
                <a:ext cx="374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742" extrusionOk="0">
                    <a:moveTo>
                      <a:pt x="783" y="1"/>
                    </a:moveTo>
                    <a:cubicBezTo>
                      <a:pt x="731" y="1"/>
                      <a:pt x="675" y="6"/>
                      <a:pt x="616" y="17"/>
                    </a:cubicBezTo>
                    <a:cubicBezTo>
                      <a:pt x="411" y="60"/>
                      <a:pt x="184" y="119"/>
                      <a:pt x="52" y="280"/>
                    </a:cubicBezTo>
                    <a:cubicBezTo>
                      <a:pt x="0" y="332"/>
                      <a:pt x="0" y="405"/>
                      <a:pt x="44" y="456"/>
                    </a:cubicBezTo>
                    <a:cubicBezTo>
                      <a:pt x="176" y="647"/>
                      <a:pt x="426" y="720"/>
                      <a:pt x="653" y="735"/>
                    </a:cubicBezTo>
                    <a:cubicBezTo>
                      <a:pt x="693" y="740"/>
                      <a:pt x="733" y="742"/>
                      <a:pt x="773" y="742"/>
                    </a:cubicBezTo>
                    <a:cubicBezTo>
                      <a:pt x="988" y="742"/>
                      <a:pt x="1199" y="676"/>
                      <a:pt x="1379" y="552"/>
                    </a:cubicBezTo>
                    <a:cubicBezTo>
                      <a:pt x="1437" y="508"/>
                      <a:pt x="1496" y="442"/>
                      <a:pt x="1474" y="368"/>
                    </a:cubicBezTo>
                    <a:cubicBezTo>
                      <a:pt x="1459" y="339"/>
                      <a:pt x="1437" y="310"/>
                      <a:pt x="1408" y="288"/>
                    </a:cubicBezTo>
                    <a:cubicBezTo>
                      <a:pt x="1204" y="107"/>
                      <a:pt x="1024" y="1"/>
                      <a:pt x="7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7"/>
              <p:cNvSpPr/>
              <p:nvPr/>
            </p:nvSpPr>
            <p:spPr>
              <a:xfrm>
                <a:off x="1531925" y="2938925"/>
                <a:ext cx="111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86" extrusionOk="0">
                    <a:moveTo>
                      <a:pt x="280" y="1"/>
                    </a:moveTo>
                    <a:cubicBezTo>
                      <a:pt x="222" y="1"/>
                      <a:pt x="167" y="23"/>
                      <a:pt x="129" y="61"/>
                    </a:cubicBezTo>
                    <a:cubicBezTo>
                      <a:pt x="106" y="75"/>
                      <a:pt x="86" y="93"/>
                      <a:pt x="71" y="113"/>
                    </a:cubicBezTo>
                    <a:lnTo>
                      <a:pt x="71" y="113"/>
                    </a:lnTo>
                    <a:cubicBezTo>
                      <a:pt x="71" y="113"/>
                      <a:pt x="70" y="112"/>
                      <a:pt x="70" y="112"/>
                    </a:cubicBezTo>
                    <a:cubicBezTo>
                      <a:pt x="63" y="107"/>
                      <a:pt x="55" y="105"/>
                      <a:pt x="47" y="105"/>
                    </a:cubicBezTo>
                    <a:cubicBezTo>
                      <a:pt x="31" y="105"/>
                      <a:pt x="16" y="115"/>
                      <a:pt x="11" y="134"/>
                    </a:cubicBezTo>
                    <a:cubicBezTo>
                      <a:pt x="1" y="181"/>
                      <a:pt x="13" y="223"/>
                      <a:pt x="39" y="258"/>
                    </a:cubicBezTo>
                    <a:lnTo>
                      <a:pt x="39" y="258"/>
                    </a:lnTo>
                    <a:cubicBezTo>
                      <a:pt x="39" y="261"/>
                      <a:pt x="40" y="264"/>
                      <a:pt x="41" y="266"/>
                    </a:cubicBezTo>
                    <a:cubicBezTo>
                      <a:pt x="41" y="351"/>
                      <a:pt x="107" y="385"/>
                      <a:pt x="182" y="385"/>
                    </a:cubicBezTo>
                    <a:cubicBezTo>
                      <a:pt x="247" y="385"/>
                      <a:pt x="318" y="360"/>
                      <a:pt x="361" y="318"/>
                    </a:cubicBezTo>
                    <a:lnTo>
                      <a:pt x="361" y="318"/>
                    </a:lnTo>
                    <a:cubicBezTo>
                      <a:pt x="416" y="273"/>
                      <a:pt x="445" y="200"/>
                      <a:pt x="422" y="127"/>
                    </a:cubicBezTo>
                    <a:cubicBezTo>
                      <a:pt x="407" y="68"/>
                      <a:pt x="356" y="24"/>
                      <a:pt x="305" y="2"/>
                    </a:cubicBezTo>
                    <a:cubicBezTo>
                      <a:pt x="296" y="1"/>
                      <a:pt x="288" y="1"/>
                      <a:pt x="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1501400" y="2937550"/>
                <a:ext cx="60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90" extrusionOk="0">
                    <a:moveTo>
                      <a:pt x="102" y="1"/>
                    </a:moveTo>
                    <a:cubicBezTo>
                      <a:pt x="78" y="1"/>
                      <a:pt x="55" y="10"/>
                      <a:pt x="37" y="28"/>
                    </a:cubicBezTo>
                    <a:cubicBezTo>
                      <a:pt x="23" y="35"/>
                      <a:pt x="15" y="50"/>
                      <a:pt x="15" y="65"/>
                    </a:cubicBezTo>
                    <a:lnTo>
                      <a:pt x="15" y="72"/>
                    </a:lnTo>
                    <a:cubicBezTo>
                      <a:pt x="1" y="109"/>
                      <a:pt x="23" y="153"/>
                      <a:pt x="52" y="167"/>
                    </a:cubicBezTo>
                    <a:cubicBezTo>
                      <a:pt x="81" y="182"/>
                      <a:pt x="103" y="189"/>
                      <a:pt x="133" y="189"/>
                    </a:cubicBezTo>
                    <a:cubicBezTo>
                      <a:pt x="206" y="189"/>
                      <a:pt x="243" y="101"/>
                      <a:pt x="191" y="50"/>
                    </a:cubicBezTo>
                    <a:cubicBezTo>
                      <a:pt x="177" y="35"/>
                      <a:pt x="162" y="21"/>
                      <a:pt x="147" y="13"/>
                    </a:cubicBezTo>
                    <a:cubicBezTo>
                      <a:pt x="133" y="5"/>
                      <a:pt x="117" y="1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1562250" y="2948250"/>
                <a:ext cx="114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85" extrusionOk="0">
                    <a:moveTo>
                      <a:pt x="201" y="1"/>
                    </a:moveTo>
                    <a:cubicBezTo>
                      <a:pt x="100" y="1"/>
                      <a:pt x="1" y="79"/>
                      <a:pt x="1" y="194"/>
                    </a:cubicBezTo>
                    <a:cubicBezTo>
                      <a:pt x="1" y="297"/>
                      <a:pt x="89" y="385"/>
                      <a:pt x="199" y="385"/>
                    </a:cubicBezTo>
                    <a:cubicBezTo>
                      <a:pt x="367" y="385"/>
                      <a:pt x="455" y="179"/>
                      <a:pt x="331" y="55"/>
                    </a:cubicBezTo>
                    <a:cubicBezTo>
                      <a:pt x="294" y="18"/>
                      <a:pt x="247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1232550" y="2914025"/>
                <a:ext cx="4232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792" extrusionOk="0">
                    <a:moveTo>
                      <a:pt x="484" y="1"/>
                    </a:moveTo>
                    <a:cubicBezTo>
                      <a:pt x="464" y="1"/>
                      <a:pt x="445" y="12"/>
                      <a:pt x="439" y="38"/>
                    </a:cubicBezTo>
                    <a:cubicBezTo>
                      <a:pt x="256" y="595"/>
                      <a:pt x="138" y="1211"/>
                      <a:pt x="6" y="1783"/>
                    </a:cubicBezTo>
                    <a:cubicBezTo>
                      <a:pt x="1" y="1806"/>
                      <a:pt x="17" y="1824"/>
                      <a:pt x="35" y="1824"/>
                    </a:cubicBezTo>
                    <a:cubicBezTo>
                      <a:pt x="40" y="1824"/>
                      <a:pt x="46" y="1823"/>
                      <a:pt x="50" y="1820"/>
                    </a:cubicBezTo>
                    <a:cubicBezTo>
                      <a:pt x="150" y="1753"/>
                      <a:pt x="189" y="1693"/>
                      <a:pt x="228" y="1693"/>
                    </a:cubicBezTo>
                    <a:cubicBezTo>
                      <a:pt x="257" y="1693"/>
                      <a:pt x="287" y="1728"/>
                      <a:pt x="344" y="1820"/>
                    </a:cubicBezTo>
                    <a:cubicBezTo>
                      <a:pt x="468" y="2010"/>
                      <a:pt x="534" y="2237"/>
                      <a:pt x="534" y="2472"/>
                    </a:cubicBezTo>
                    <a:cubicBezTo>
                      <a:pt x="542" y="2817"/>
                      <a:pt x="351" y="3506"/>
                      <a:pt x="622" y="3770"/>
                    </a:cubicBezTo>
                    <a:cubicBezTo>
                      <a:pt x="641" y="3784"/>
                      <a:pt x="661" y="3792"/>
                      <a:pt x="680" y="3792"/>
                    </a:cubicBezTo>
                    <a:cubicBezTo>
                      <a:pt x="699" y="3792"/>
                      <a:pt x="718" y="3784"/>
                      <a:pt x="732" y="3770"/>
                    </a:cubicBezTo>
                    <a:cubicBezTo>
                      <a:pt x="1238" y="3198"/>
                      <a:pt x="1590" y="2611"/>
                      <a:pt x="1693" y="1856"/>
                    </a:cubicBezTo>
                    <a:cubicBezTo>
                      <a:pt x="1693" y="1836"/>
                      <a:pt x="1677" y="1825"/>
                      <a:pt x="1662" y="1825"/>
                    </a:cubicBezTo>
                    <a:cubicBezTo>
                      <a:pt x="1650" y="1825"/>
                      <a:pt x="1637" y="1832"/>
                      <a:pt x="1634" y="1849"/>
                    </a:cubicBezTo>
                    <a:cubicBezTo>
                      <a:pt x="1524" y="2252"/>
                      <a:pt x="1355" y="2648"/>
                      <a:pt x="1150" y="3007"/>
                    </a:cubicBezTo>
                    <a:cubicBezTo>
                      <a:pt x="1069" y="3147"/>
                      <a:pt x="945" y="3367"/>
                      <a:pt x="828" y="3462"/>
                    </a:cubicBezTo>
                    <a:cubicBezTo>
                      <a:pt x="767" y="3509"/>
                      <a:pt x="729" y="3529"/>
                      <a:pt x="706" y="3529"/>
                    </a:cubicBezTo>
                    <a:cubicBezTo>
                      <a:pt x="640" y="3529"/>
                      <a:pt x="697" y="3365"/>
                      <a:pt x="703" y="3213"/>
                    </a:cubicBezTo>
                    <a:cubicBezTo>
                      <a:pt x="710" y="2919"/>
                      <a:pt x="769" y="2560"/>
                      <a:pt x="710" y="2267"/>
                    </a:cubicBezTo>
                    <a:cubicBezTo>
                      <a:pt x="652" y="2003"/>
                      <a:pt x="395" y="1820"/>
                      <a:pt x="285" y="1563"/>
                    </a:cubicBezTo>
                    <a:cubicBezTo>
                      <a:pt x="281" y="1559"/>
                      <a:pt x="276" y="1557"/>
                      <a:pt x="271" y="1557"/>
                    </a:cubicBezTo>
                    <a:cubicBezTo>
                      <a:pt x="267" y="1557"/>
                      <a:pt x="263" y="1559"/>
                      <a:pt x="263" y="1563"/>
                    </a:cubicBezTo>
                    <a:cubicBezTo>
                      <a:pt x="219" y="1619"/>
                      <a:pt x="189" y="1643"/>
                      <a:pt x="169" y="1643"/>
                    </a:cubicBezTo>
                    <a:cubicBezTo>
                      <a:pt x="73" y="1643"/>
                      <a:pt x="223" y="1086"/>
                      <a:pt x="241" y="1013"/>
                    </a:cubicBezTo>
                    <a:cubicBezTo>
                      <a:pt x="322" y="690"/>
                      <a:pt x="454" y="390"/>
                      <a:pt x="534" y="67"/>
                    </a:cubicBezTo>
                    <a:cubicBezTo>
                      <a:pt x="548" y="27"/>
                      <a:pt x="515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1290975" y="2957925"/>
                <a:ext cx="69125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881" extrusionOk="0">
                    <a:moveTo>
                      <a:pt x="2000" y="0"/>
                    </a:moveTo>
                    <a:cubicBezTo>
                      <a:pt x="1991" y="0"/>
                      <a:pt x="1982" y="2"/>
                      <a:pt x="1973" y="5"/>
                    </a:cubicBezTo>
                    <a:cubicBezTo>
                      <a:pt x="1739" y="49"/>
                      <a:pt x="1519" y="159"/>
                      <a:pt x="1335" y="313"/>
                    </a:cubicBezTo>
                    <a:cubicBezTo>
                      <a:pt x="1240" y="401"/>
                      <a:pt x="1152" y="503"/>
                      <a:pt x="1064" y="591"/>
                    </a:cubicBezTo>
                    <a:cubicBezTo>
                      <a:pt x="837" y="789"/>
                      <a:pt x="800" y="643"/>
                      <a:pt x="536" y="797"/>
                    </a:cubicBezTo>
                    <a:cubicBezTo>
                      <a:pt x="170" y="1017"/>
                      <a:pt x="52" y="1750"/>
                      <a:pt x="1" y="2131"/>
                    </a:cubicBezTo>
                    <a:cubicBezTo>
                      <a:pt x="1" y="2135"/>
                      <a:pt x="3" y="2137"/>
                      <a:pt x="5" y="2137"/>
                    </a:cubicBezTo>
                    <a:cubicBezTo>
                      <a:pt x="6" y="2137"/>
                      <a:pt x="8" y="2135"/>
                      <a:pt x="8" y="2131"/>
                    </a:cubicBezTo>
                    <a:lnTo>
                      <a:pt x="8" y="2138"/>
                    </a:lnTo>
                    <a:cubicBezTo>
                      <a:pt x="96" y="1860"/>
                      <a:pt x="206" y="1581"/>
                      <a:pt x="331" y="1310"/>
                    </a:cubicBezTo>
                    <a:cubicBezTo>
                      <a:pt x="470" y="1031"/>
                      <a:pt x="609" y="987"/>
                      <a:pt x="873" y="885"/>
                    </a:cubicBezTo>
                    <a:cubicBezTo>
                      <a:pt x="1293" y="727"/>
                      <a:pt x="1486" y="324"/>
                      <a:pt x="1926" y="183"/>
                    </a:cubicBezTo>
                    <a:lnTo>
                      <a:pt x="1926" y="183"/>
                    </a:lnTo>
                    <a:cubicBezTo>
                      <a:pt x="1963" y="580"/>
                      <a:pt x="1962" y="1042"/>
                      <a:pt x="2252" y="1325"/>
                    </a:cubicBezTo>
                    <a:cubicBezTo>
                      <a:pt x="2288" y="1354"/>
                      <a:pt x="2369" y="1332"/>
                      <a:pt x="2398" y="1361"/>
                    </a:cubicBezTo>
                    <a:cubicBezTo>
                      <a:pt x="2523" y="1479"/>
                      <a:pt x="2516" y="1589"/>
                      <a:pt x="2530" y="1743"/>
                    </a:cubicBezTo>
                    <a:cubicBezTo>
                      <a:pt x="2567" y="2116"/>
                      <a:pt x="2428" y="2468"/>
                      <a:pt x="2530" y="2842"/>
                    </a:cubicBezTo>
                    <a:cubicBezTo>
                      <a:pt x="2538" y="2868"/>
                      <a:pt x="2560" y="2881"/>
                      <a:pt x="2582" y="2881"/>
                    </a:cubicBezTo>
                    <a:cubicBezTo>
                      <a:pt x="2604" y="2881"/>
                      <a:pt x="2626" y="2868"/>
                      <a:pt x="2633" y="2842"/>
                    </a:cubicBezTo>
                    <a:cubicBezTo>
                      <a:pt x="2765" y="2490"/>
                      <a:pt x="2750" y="2058"/>
                      <a:pt x="2736" y="1684"/>
                    </a:cubicBezTo>
                    <a:cubicBezTo>
                      <a:pt x="2728" y="1479"/>
                      <a:pt x="2699" y="1332"/>
                      <a:pt x="2552" y="1178"/>
                    </a:cubicBezTo>
                    <a:cubicBezTo>
                      <a:pt x="2536" y="1161"/>
                      <a:pt x="2515" y="1153"/>
                      <a:pt x="2494" y="1153"/>
                    </a:cubicBezTo>
                    <a:cubicBezTo>
                      <a:pt x="2486" y="1153"/>
                      <a:pt x="2479" y="1154"/>
                      <a:pt x="2472" y="1156"/>
                    </a:cubicBezTo>
                    <a:cubicBezTo>
                      <a:pt x="2458" y="1160"/>
                      <a:pt x="2445" y="1162"/>
                      <a:pt x="2433" y="1162"/>
                    </a:cubicBezTo>
                    <a:cubicBezTo>
                      <a:pt x="2158" y="1162"/>
                      <a:pt x="2097" y="196"/>
                      <a:pt x="2076" y="56"/>
                    </a:cubicBezTo>
                    <a:cubicBezTo>
                      <a:pt x="2064" y="21"/>
                      <a:pt x="2034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1380250" y="2977925"/>
                <a:ext cx="11750" cy="7622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049" extrusionOk="0">
                    <a:moveTo>
                      <a:pt x="357" y="0"/>
                    </a:moveTo>
                    <a:cubicBezTo>
                      <a:pt x="337" y="0"/>
                      <a:pt x="315" y="13"/>
                      <a:pt x="308" y="41"/>
                    </a:cubicBezTo>
                    <a:cubicBezTo>
                      <a:pt x="250" y="283"/>
                      <a:pt x="213" y="539"/>
                      <a:pt x="213" y="796"/>
                    </a:cubicBezTo>
                    <a:cubicBezTo>
                      <a:pt x="213" y="821"/>
                      <a:pt x="235" y="841"/>
                      <a:pt x="265" y="841"/>
                    </a:cubicBezTo>
                    <a:cubicBezTo>
                      <a:pt x="270" y="841"/>
                      <a:pt x="274" y="841"/>
                      <a:pt x="279" y="840"/>
                    </a:cubicBezTo>
                    <a:lnTo>
                      <a:pt x="279" y="840"/>
                    </a:lnTo>
                    <a:cubicBezTo>
                      <a:pt x="242" y="855"/>
                      <a:pt x="154" y="2006"/>
                      <a:pt x="147" y="2035"/>
                    </a:cubicBezTo>
                    <a:cubicBezTo>
                      <a:pt x="96" y="2350"/>
                      <a:pt x="0" y="2673"/>
                      <a:pt x="30" y="2995"/>
                    </a:cubicBezTo>
                    <a:cubicBezTo>
                      <a:pt x="30" y="3028"/>
                      <a:pt x="59" y="3048"/>
                      <a:pt x="88" y="3048"/>
                    </a:cubicBezTo>
                    <a:cubicBezTo>
                      <a:pt x="105" y="3048"/>
                      <a:pt x="122" y="3041"/>
                      <a:pt x="132" y="3025"/>
                    </a:cubicBezTo>
                    <a:cubicBezTo>
                      <a:pt x="470" y="2431"/>
                      <a:pt x="440" y="1426"/>
                      <a:pt x="389" y="774"/>
                    </a:cubicBezTo>
                    <a:cubicBezTo>
                      <a:pt x="389" y="750"/>
                      <a:pt x="369" y="735"/>
                      <a:pt x="349" y="735"/>
                    </a:cubicBezTo>
                    <a:cubicBezTo>
                      <a:pt x="346" y="735"/>
                      <a:pt x="342" y="736"/>
                      <a:pt x="339" y="737"/>
                    </a:cubicBezTo>
                    <a:lnTo>
                      <a:pt x="339" y="737"/>
                    </a:lnTo>
                    <a:cubicBezTo>
                      <a:pt x="382" y="717"/>
                      <a:pt x="404" y="63"/>
                      <a:pt x="404" y="48"/>
                    </a:cubicBezTo>
                    <a:cubicBezTo>
                      <a:pt x="404" y="17"/>
                      <a:pt x="381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1309875" y="2993525"/>
                <a:ext cx="10225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443" extrusionOk="0">
                    <a:moveTo>
                      <a:pt x="356" y="1"/>
                    </a:moveTo>
                    <a:cubicBezTo>
                      <a:pt x="347" y="1"/>
                      <a:pt x="338" y="4"/>
                      <a:pt x="330" y="11"/>
                    </a:cubicBezTo>
                    <a:cubicBezTo>
                      <a:pt x="169" y="128"/>
                      <a:pt x="161" y="436"/>
                      <a:pt x="125" y="619"/>
                    </a:cubicBezTo>
                    <a:cubicBezTo>
                      <a:pt x="81" y="876"/>
                      <a:pt x="0" y="1169"/>
                      <a:pt x="81" y="1426"/>
                    </a:cubicBezTo>
                    <a:cubicBezTo>
                      <a:pt x="84" y="1437"/>
                      <a:pt x="95" y="1442"/>
                      <a:pt x="106" y="1442"/>
                    </a:cubicBezTo>
                    <a:cubicBezTo>
                      <a:pt x="117" y="1442"/>
                      <a:pt x="128" y="1437"/>
                      <a:pt x="132" y="1426"/>
                    </a:cubicBezTo>
                    <a:cubicBezTo>
                      <a:pt x="271" y="1242"/>
                      <a:pt x="293" y="1008"/>
                      <a:pt x="330" y="780"/>
                    </a:cubicBezTo>
                    <a:cubicBezTo>
                      <a:pt x="345" y="692"/>
                      <a:pt x="359" y="590"/>
                      <a:pt x="374" y="494"/>
                    </a:cubicBezTo>
                    <a:cubicBezTo>
                      <a:pt x="396" y="362"/>
                      <a:pt x="367" y="187"/>
                      <a:pt x="403" y="62"/>
                    </a:cubicBezTo>
                    <a:cubicBezTo>
                      <a:pt x="409" y="34"/>
                      <a:pt x="384" y="1"/>
                      <a:pt x="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1418550" y="2985675"/>
                <a:ext cx="515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2749" extrusionOk="0">
                    <a:moveTo>
                      <a:pt x="121" y="1"/>
                    </a:moveTo>
                    <a:cubicBezTo>
                      <a:pt x="101" y="1"/>
                      <a:pt x="81" y="12"/>
                      <a:pt x="74" y="39"/>
                    </a:cubicBezTo>
                    <a:lnTo>
                      <a:pt x="81" y="39"/>
                    </a:lnTo>
                    <a:cubicBezTo>
                      <a:pt x="30" y="273"/>
                      <a:pt x="1" y="581"/>
                      <a:pt x="184" y="757"/>
                    </a:cubicBezTo>
                    <a:cubicBezTo>
                      <a:pt x="199" y="772"/>
                      <a:pt x="221" y="772"/>
                      <a:pt x="235" y="772"/>
                    </a:cubicBezTo>
                    <a:cubicBezTo>
                      <a:pt x="244" y="769"/>
                      <a:pt x="252" y="768"/>
                      <a:pt x="260" y="768"/>
                    </a:cubicBezTo>
                    <a:cubicBezTo>
                      <a:pt x="419" y="768"/>
                      <a:pt x="496" y="1298"/>
                      <a:pt x="565" y="1410"/>
                    </a:cubicBezTo>
                    <a:cubicBezTo>
                      <a:pt x="646" y="1542"/>
                      <a:pt x="778" y="1637"/>
                      <a:pt x="932" y="1681"/>
                    </a:cubicBezTo>
                    <a:cubicBezTo>
                      <a:pt x="961" y="1687"/>
                      <a:pt x="988" y="1689"/>
                      <a:pt x="1015" y="1689"/>
                    </a:cubicBezTo>
                    <a:cubicBezTo>
                      <a:pt x="1142" y="1689"/>
                      <a:pt x="1247" y="1637"/>
                      <a:pt x="1343" y="1637"/>
                    </a:cubicBezTo>
                    <a:cubicBezTo>
                      <a:pt x="1438" y="1637"/>
                      <a:pt x="1524" y="1688"/>
                      <a:pt x="1614" y="1894"/>
                    </a:cubicBezTo>
                    <a:cubicBezTo>
                      <a:pt x="1731" y="2165"/>
                      <a:pt x="1672" y="2465"/>
                      <a:pt x="1848" y="2722"/>
                    </a:cubicBezTo>
                    <a:cubicBezTo>
                      <a:pt x="1858" y="2740"/>
                      <a:pt x="1875" y="2749"/>
                      <a:pt x="1892" y="2749"/>
                    </a:cubicBezTo>
                    <a:cubicBezTo>
                      <a:pt x="1917" y="2749"/>
                      <a:pt x="1943" y="2733"/>
                      <a:pt x="1951" y="2707"/>
                    </a:cubicBezTo>
                    <a:cubicBezTo>
                      <a:pt x="2061" y="2385"/>
                      <a:pt x="1914" y="1498"/>
                      <a:pt x="1496" y="1410"/>
                    </a:cubicBezTo>
                    <a:cubicBezTo>
                      <a:pt x="1478" y="1406"/>
                      <a:pt x="1461" y="1404"/>
                      <a:pt x="1444" y="1404"/>
                    </a:cubicBezTo>
                    <a:cubicBezTo>
                      <a:pt x="1337" y="1404"/>
                      <a:pt x="1266" y="1477"/>
                      <a:pt x="1152" y="1483"/>
                    </a:cubicBezTo>
                    <a:cubicBezTo>
                      <a:pt x="1120" y="1486"/>
                      <a:pt x="1090" y="1487"/>
                      <a:pt x="1062" y="1487"/>
                    </a:cubicBezTo>
                    <a:cubicBezTo>
                      <a:pt x="596" y="1487"/>
                      <a:pt x="664" y="1101"/>
                      <a:pt x="485" y="852"/>
                    </a:cubicBezTo>
                    <a:cubicBezTo>
                      <a:pt x="389" y="735"/>
                      <a:pt x="382" y="794"/>
                      <a:pt x="301" y="691"/>
                    </a:cubicBezTo>
                    <a:cubicBezTo>
                      <a:pt x="162" y="501"/>
                      <a:pt x="184" y="273"/>
                      <a:pt x="169" y="46"/>
                    </a:cubicBezTo>
                    <a:cubicBezTo>
                      <a:pt x="169" y="18"/>
                      <a:pt x="145" y="1"/>
                      <a:pt x="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1511475" y="2978575"/>
                <a:ext cx="70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054" extrusionOk="0">
                    <a:moveTo>
                      <a:pt x="134" y="0"/>
                    </a:moveTo>
                    <a:cubicBezTo>
                      <a:pt x="124" y="0"/>
                      <a:pt x="114" y="7"/>
                      <a:pt x="111" y="22"/>
                    </a:cubicBezTo>
                    <a:cubicBezTo>
                      <a:pt x="1" y="499"/>
                      <a:pt x="16" y="1026"/>
                      <a:pt x="30" y="1518"/>
                    </a:cubicBezTo>
                    <a:cubicBezTo>
                      <a:pt x="23" y="2016"/>
                      <a:pt x="67" y="2522"/>
                      <a:pt x="170" y="3013"/>
                    </a:cubicBezTo>
                    <a:cubicBezTo>
                      <a:pt x="176" y="3040"/>
                      <a:pt x="198" y="3053"/>
                      <a:pt x="220" y="3053"/>
                    </a:cubicBezTo>
                    <a:cubicBezTo>
                      <a:pt x="246" y="3053"/>
                      <a:pt x="272" y="3035"/>
                      <a:pt x="272" y="2999"/>
                    </a:cubicBezTo>
                    <a:cubicBezTo>
                      <a:pt x="280" y="2508"/>
                      <a:pt x="221" y="2009"/>
                      <a:pt x="206" y="1518"/>
                    </a:cubicBezTo>
                    <a:cubicBezTo>
                      <a:pt x="184" y="1019"/>
                      <a:pt x="221" y="513"/>
                      <a:pt x="162" y="29"/>
                    </a:cubicBezTo>
                    <a:cubicBezTo>
                      <a:pt x="162" y="12"/>
                      <a:pt x="148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1538250" y="2992050"/>
                <a:ext cx="353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2222" extrusionOk="0">
                    <a:moveTo>
                      <a:pt x="72" y="1"/>
                    </a:moveTo>
                    <a:cubicBezTo>
                      <a:pt x="56" y="1"/>
                      <a:pt x="43" y="9"/>
                      <a:pt x="37" y="26"/>
                    </a:cubicBezTo>
                    <a:lnTo>
                      <a:pt x="22" y="55"/>
                    </a:lnTo>
                    <a:cubicBezTo>
                      <a:pt x="15" y="62"/>
                      <a:pt x="15" y="77"/>
                      <a:pt x="22" y="84"/>
                    </a:cubicBezTo>
                    <a:lnTo>
                      <a:pt x="37" y="106"/>
                    </a:lnTo>
                    <a:cubicBezTo>
                      <a:pt x="39" y="108"/>
                      <a:pt x="41" y="109"/>
                      <a:pt x="44" y="109"/>
                    </a:cubicBezTo>
                    <a:cubicBezTo>
                      <a:pt x="49" y="109"/>
                      <a:pt x="54" y="104"/>
                      <a:pt x="59" y="99"/>
                    </a:cubicBezTo>
                    <a:lnTo>
                      <a:pt x="59" y="99"/>
                    </a:lnTo>
                    <a:cubicBezTo>
                      <a:pt x="0" y="304"/>
                      <a:pt x="191" y="590"/>
                      <a:pt x="345" y="707"/>
                    </a:cubicBezTo>
                    <a:cubicBezTo>
                      <a:pt x="356" y="715"/>
                      <a:pt x="369" y="718"/>
                      <a:pt x="383" y="718"/>
                    </a:cubicBezTo>
                    <a:cubicBezTo>
                      <a:pt x="396" y="718"/>
                      <a:pt x="411" y="715"/>
                      <a:pt x="426" y="707"/>
                    </a:cubicBezTo>
                    <a:cubicBezTo>
                      <a:pt x="506" y="664"/>
                      <a:pt x="575" y="645"/>
                      <a:pt x="634" y="645"/>
                    </a:cubicBezTo>
                    <a:cubicBezTo>
                      <a:pt x="938" y="645"/>
                      <a:pt x="991" y="1138"/>
                      <a:pt x="1034" y="1389"/>
                    </a:cubicBezTo>
                    <a:cubicBezTo>
                      <a:pt x="1071" y="1646"/>
                      <a:pt x="1086" y="1903"/>
                      <a:pt x="1166" y="2144"/>
                    </a:cubicBezTo>
                    <a:cubicBezTo>
                      <a:pt x="1182" y="2199"/>
                      <a:pt x="1221" y="2222"/>
                      <a:pt x="1261" y="2222"/>
                    </a:cubicBezTo>
                    <a:cubicBezTo>
                      <a:pt x="1334" y="2222"/>
                      <a:pt x="1411" y="2149"/>
                      <a:pt x="1364" y="2064"/>
                    </a:cubicBezTo>
                    <a:cubicBezTo>
                      <a:pt x="1357" y="1998"/>
                      <a:pt x="1349" y="1939"/>
                      <a:pt x="1349" y="1881"/>
                    </a:cubicBezTo>
                    <a:cubicBezTo>
                      <a:pt x="1327" y="1668"/>
                      <a:pt x="1291" y="1463"/>
                      <a:pt x="1247" y="1257"/>
                    </a:cubicBezTo>
                    <a:cubicBezTo>
                      <a:pt x="1196" y="1015"/>
                      <a:pt x="1108" y="605"/>
                      <a:pt x="880" y="451"/>
                    </a:cubicBezTo>
                    <a:cubicBezTo>
                      <a:pt x="833" y="421"/>
                      <a:pt x="788" y="410"/>
                      <a:pt x="745" y="410"/>
                    </a:cubicBezTo>
                    <a:cubicBezTo>
                      <a:pt x="629" y="410"/>
                      <a:pt x="527" y="489"/>
                      <a:pt x="428" y="489"/>
                    </a:cubicBezTo>
                    <a:cubicBezTo>
                      <a:pt x="410" y="489"/>
                      <a:pt x="392" y="486"/>
                      <a:pt x="374" y="480"/>
                    </a:cubicBezTo>
                    <a:cubicBezTo>
                      <a:pt x="198" y="414"/>
                      <a:pt x="294" y="62"/>
                      <a:pt x="88" y="4"/>
                    </a:cubicBezTo>
                    <a:cubicBezTo>
                      <a:pt x="83" y="2"/>
                      <a:pt x="77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1074875" y="2996900"/>
                <a:ext cx="666850" cy="104300"/>
              </a:xfrm>
              <a:custGeom>
                <a:avLst/>
                <a:gdLst/>
                <a:ahLst/>
                <a:cxnLst/>
                <a:rect l="l" t="t" r="r" b="b"/>
                <a:pathLst>
                  <a:path w="26674" h="4172" extrusionOk="0">
                    <a:moveTo>
                      <a:pt x="1" y="0"/>
                    </a:moveTo>
                    <a:cubicBezTo>
                      <a:pt x="1" y="2302"/>
                      <a:pt x="5969" y="4172"/>
                      <a:pt x="13337" y="4172"/>
                    </a:cubicBezTo>
                    <a:cubicBezTo>
                      <a:pt x="20706" y="4172"/>
                      <a:pt x="26674" y="2302"/>
                      <a:pt x="26674" y="0"/>
                    </a:cubicBezTo>
                    <a:lnTo>
                      <a:pt x="25743" y="0"/>
                    </a:lnTo>
                    <a:cubicBezTo>
                      <a:pt x="25449" y="345"/>
                      <a:pt x="24562" y="1115"/>
                      <a:pt x="22055" y="1811"/>
                    </a:cubicBezTo>
                    <a:cubicBezTo>
                      <a:pt x="19657" y="2478"/>
                      <a:pt x="16563" y="2845"/>
                      <a:pt x="13337" y="2845"/>
                    </a:cubicBezTo>
                    <a:cubicBezTo>
                      <a:pt x="10111" y="2845"/>
                      <a:pt x="7010" y="2478"/>
                      <a:pt x="4612" y="1811"/>
                    </a:cubicBezTo>
                    <a:cubicBezTo>
                      <a:pt x="2105" y="1115"/>
                      <a:pt x="1218" y="345"/>
                      <a:pt x="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1629350" y="3003725"/>
                <a:ext cx="10345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2455" extrusionOk="0">
                    <a:moveTo>
                      <a:pt x="3990" y="0"/>
                    </a:moveTo>
                    <a:cubicBezTo>
                      <a:pt x="3960" y="0"/>
                      <a:pt x="3931" y="9"/>
                      <a:pt x="3908" y="28"/>
                    </a:cubicBezTo>
                    <a:cubicBezTo>
                      <a:pt x="3586" y="277"/>
                      <a:pt x="3344" y="629"/>
                      <a:pt x="3028" y="893"/>
                    </a:cubicBezTo>
                    <a:cubicBezTo>
                      <a:pt x="2713" y="1157"/>
                      <a:pt x="2368" y="1377"/>
                      <a:pt x="2009" y="1553"/>
                    </a:cubicBezTo>
                    <a:cubicBezTo>
                      <a:pt x="1379" y="1868"/>
                      <a:pt x="690" y="2066"/>
                      <a:pt x="44" y="2352"/>
                    </a:cubicBezTo>
                    <a:cubicBezTo>
                      <a:pt x="0" y="2381"/>
                      <a:pt x="15" y="2455"/>
                      <a:pt x="74" y="2455"/>
                    </a:cubicBezTo>
                    <a:cubicBezTo>
                      <a:pt x="851" y="2374"/>
                      <a:pt x="1599" y="2147"/>
                      <a:pt x="2295" y="1787"/>
                    </a:cubicBezTo>
                    <a:cubicBezTo>
                      <a:pt x="2962" y="1450"/>
                      <a:pt x="3828" y="871"/>
                      <a:pt x="4106" y="145"/>
                    </a:cubicBezTo>
                    <a:cubicBezTo>
                      <a:pt x="4138" y="56"/>
                      <a:pt x="4064" y="0"/>
                      <a:pt x="3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1576375" y="3069650"/>
                <a:ext cx="209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06" extrusionOk="0">
                    <a:moveTo>
                      <a:pt x="609" y="1"/>
                    </a:moveTo>
                    <a:cubicBezTo>
                      <a:pt x="492" y="8"/>
                      <a:pt x="389" y="82"/>
                      <a:pt x="272" y="111"/>
                    </a:cubicBezTo>
                    <a:cubicBezTo>
                      <a:pt x="154" y="140"/>
                      <a:pt x="0" y="192"/>
                      <a:pt x="37" y="346"/>
                    </a:cubicBezTo>
                    <a:cubicBezTo>
                      <a:pt x="62" y="462"/>
                      <a:pt x="157" y="506"/>
                      <a:pt x="272" y="506"/>
                    </a:cubicBezTo>
                    <a:cubicBezTo>
                      <a:pt x="460" y="506"/>
                      <a:pt x="702" y="386"/>
                      <a:pt x="770" y="272"/>
                    </a:cubicBezTo>
                    <a:cubicBezTo>
                      <a:pt x="836" y="155"/>
                      <a:pt x="748" y="1"/>
                      <a:pt x="6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1141000" y="3049475"/>
                <a:ext cx="22480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759" extrusionOk="0">
                    <a:moveTo>
                      <a:pt x="142" y="0"/>
                    </a:moveTo>
                    <a:cubicBezTo>
                      <a:pt x="61" y="0"/>
                      <a:pt x="0" y="114"/>
                      <a:pt x="90" y="155"/>
                    </a:cubicBezTo>
                    <a:cubicBezTo>
                      <a:pt x="1447" y="786"/>
                      <a:pt x="3060" y="1065"/>
                      <a:pt x="4526" y="1314"/>
                    </a:cubicBezTo>
                    <a:cubicBezTo>
                      <a:pt x="5230" y="1438"/>
                      <a:pt x="5934" y="1534"/>
                      <a:pt x="6645" y="1614"/>
                    </a:cubicBezTo>
                    <a:cubicBezTo>
                      <a:pt x="7135" y="1669"/>
                      <a:pt x="7679" y="1758"/>
                      <a:pt x="8202" y="1758"/>
                    </a:cubicBezTo>
                    <a:cubicBezTo>
                      <a:pt x="8445" y="1758"/>
                      <a:pt x="8684" y="1739"/>
                      <a:pt x="8911" y="1688"/>
                    </a:cubicBezTo>
                    <a:cubicBezTo>
                      <a:pt x="8991" y="1658"/>
                      <a:pt x="8991" y="1541"/>
                      <a:pt x="8911" y="1512"/>
                    </a:cubicBezTo>
                    <a:cubicBezTo>
                      <a:pt x="8265" y="1292"/>
                      <a:pt x="7496" y="1306"/>
                      <a:pt x="6814" y="1233"/>
                    </a:cubicBezTo>
                    <a:cubicBezTo>
                      <a:pt x="6059" y="1145"/>
                      <a:pt x="5303" y="1035"/>
                      <a:pt x="4548" y="911"/>
                    </a:cubicBezTo>
                    <a:cubicBezTo>
                      <a:pt x="3830" y="786"/>
                      <a:pt x="3111" y="639"/>
                      <a:pt x="2400" y="485"/>
                    </a:cubicBezTo>
                    <a:cubicBezTo>
                      <a:pt x="1652" y="331"/>
                      <a:pt x="912" y="104"/>
                      <a:pt x="156" y="1"/>
                    </a:cubicBezTo>
                    <a:cubicBezTo>
                      <a:pt x="152" y="1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1256350" y="2802400"/>
                <a:ext cx="412225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4876" extrusionOk="0">
                    <a:moveTo>
                      <a:pt x="1184" y="1"/>
                    </a:moveTo>
                    <a:cubicBezTo>
                      <a:pt x="1086" y="1"/>
                      <a:pt x="986" y="11"/>
                      <a:pt x="887" y="31"/>
                    </a:cubicBezTo>
                    <a:cubicBezTo>
                      <a:pt x="851" y="38"/>
                      <a:pt x="814" y="52"/>
                      <a:pt x="777" y="60"/>
                    </a:cubicBezTo>
                    <a:cubicBezTo>
                      <a:pt x="528" y="126"/>
                      <a:pt x="315" y="287"/>
                      <a:pt x="191" y="507"/>
                    </a:cubicBezTo>
                    <a:cubicBezTo>
                      <a:pt x="44" y="749"/>
                      <a:pt x="0" y="1028"/>
                      <a:pt x="51" y="1299"/>
                    </a:cubicBezTo>
                    <a:cubicBezTo>
                      <a:pt x="191" y="1922"/>
                      <a:pt x="726" y="2428"/>
                      <a:pt x="1276" y="2824"/>
                    </a:cubicBezTo>
                    <a:cubicBezTo>
                      <a:pt x="2427" y="3667"/>
                      <a:pt x="3747" y="4254"/>
                      <a:pt x="5140" y="4554"/>
                    </a:cubicBezTo>
                    <a:cubicBezTo>
                      <a:pt x="5609" y="4650"/>
                      <a:pt x="6093" y="4716"/>
                      <a:pt x="6577" y="4760"/>
                    </a:cubicBezTo>
                    <a:cubicBezTo>
                      <a:pt x="7053" y="4796"/>
                      <a:pt x="7530" y="4818"/>
                      <a:pt x="7999" y="4833"/>
                    </a:cubicBezTo>
                    <a:cubicBezTo>
                      <a:pt x="8566" y="4855"/>
                      <a:pt x="9131" y="4875"/>
                      <a:pt x="9693" y="4875"/>
                    </a:cubicBezTo>
                    <a:cubicBezTo>
                      <a:pt x="10046" y="4875"/>
                      <a:pt x="10398" y="4867"/>
                      <a:pt x="10749" y="4847"/>
                    </a:cubicBezTo>
                    <a:cubicBezTo>
                      <a:pt x="11643" y="4811"/>
                      <a:pt x="12537" y="4679"/>
                      <a:pt x="13410" y="4452"/>
                    </a:cubicBezTo>
                    <a:cubicBezTo>
                      <a:pt x="14488" y="4151"/>
                      <a:pt x="15514" y="3623"/>
                      <a:pt x="16299" y="2890"/>
                    </a:cubicBezTo>
                    <a:cubicBezTo>
                      <a:pt x="16488" y="2713"/>
                      <a:pt x="16324" y="2427"/>
                      <a:pt x="16101" y="2427"/>
                    </a:cubicBezTo>
                    <a:cubicBezTo>
                      <a:pt x="16065" y="2427"/>
                      <a:pt x="16028" y="2434"/>
                      <a:pt x="15991" y="2450"/>
                    </a:cubicBezTo>
                    <a:cubicBezTo>
                      <a:pt x="15008" y="2875"/>
                      <a:pt x="13975" y="3154"/>
                      <a:pt x="12911" y="3278"/>
                    </a:cubicBezTo>
                    <a:cubicBezTo>
                      <a:pt x="12413" y="3337"/>
                      <a:pt x="11911" y="3367"/>
                      <a:pt x="11409" y="3367"/>
                    </a:cubicBezTo>
                    <a:cubicBezTo>
                      <a:pt x="10848" y="3367"/>
                      <a:pt x="10287" y="3330"/>
                      <a:pt x="9729" y="3256"/>
                    </a:cubicBezTo>
                    <a:cubicBezTo>
                      <a:pt x="9062" y="3169"/>
                      <a:pt x="8402" y="3029"/>
                      <a:pt x="7757" y="2853"/>
                    </a:cubicBezTo>
                    <a:cubicBezTo>
                      <a:pt x="7127" y="2677"/>
                      <a:pt x="6511" y="2465"/>
                      <a:pt x="5902" y="2215"/>
                    </a:cubicBezTo>
                    <a:cubicBezTo>
                      <a:pt x="4736" y="1731"/>
                      <a:pt x="3607" y="1160"/>
                      <a:pt x="2530" y="507"/>
                    </a:cubicBezTo>
                    <a:cubicBezTo>
                      <a:pt x="2405" y="426"/>
                      <a:pt x="2280" y="360"/>
                      <a:pt x="2148" y="287"/>
                    </a:cubicBezTo>
                    <a:cubicBezTo>
                      <a:pt x="2016" y="221"/>
                      <a:pt x="1884" y="162"/>
                      <a:pt x="1745" y="111"/>
                    </a:cubicBezTo>
                    <a:cubicBezTo>
                      <a:pt x="1566" y="38"/>
                      <a:pt x="1376" y="1"/>
                      <a:pt x="1184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1254875" y="2812325"/>
                <a:ext cx="412300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16492" h="4163" extrusionOk="0">
                    <a:moveTo>
                      <a:pt x="572" y="0"/>
                    </a:moveTo>
                    <a:cubicBezTo>
                      <a:pt x="543" y="7"/>
                      <a:pt x="514" y="7"/>
                      <a:pt x="484" y="15"/>
                    </a:cubicBezTo>
                    <a:cubicBezTo>
                      <a:pt x="294" y="15"/>
                      <a:pt x="132" y="132"/>
                      <a:pt x="67" y="308"/>
                    </a:cubicBezTo>
                    <a:cubicBezTo>
                      <a:pt x="1" y="521"/>
                      <a:pt x="15" y="748"/>
                      <a:pt x="110" y="946"/>
                    </a:cubicBezTo>
                    <a:cubicBezTo>
                      <a:pt x="345" y="1474"/>
                      <a:pt x="910" y="1936"/>
                      <a:pt x="1474" y="2302"/>
                    </a:cubicBezTo>
                    <a:cubicBezTo>
                      <a:pt x="1914" y="2588"/>
                      <a:pt x="2369" y="2845"/>
                      <a:pt x="2845" y="3065"/>
                    </a:cubicBezTo>
                    <a:cubicBezTo>
                      <a:pt x="3087" y="3167"/>
                      <a:pt x="3322" y="3270"/>
                      <a:pt x="3571" y="3365"/>
                    </a:cubicBezTo>
                    <a:cubicBezTo>
                      <a:pt x="3688" y="3409"/>
                      <a:pt x="3813" y="3461"/>
                      <a:pt x="3938" y="3497"/>
                    </a:cubicBezTo>
                    <a:lnTo>
                      <a:pt x="4304" y="3615"/>
                    </a:lnTo>
                    <a:cubicBezTo>
                      <a:pt x="4334" y="3571"/>
                      <a:pt x="4363" y="3527"/>
                      <a:pt x="4392" y="3475"/>
                    </a:cubicBezTo>
                    <a:cubicBezTo>
                      <a:pt x="4458" y="3373"/>
                      <a:pt x="4517" y="3255"/>
                      <a:pt x="4576" y="3145"/>
                    </a:cubicBezTo>
                    <a:cubicBezTo>
                      <a:pt x="4598" y="3087"/>
                      <a:pt x="4620" y="3043"/>
                      <a:pt x="4642" y="2984"/>
                    </a:cubicBezTo>
                    <a:cubicBezTo>
                      <a:pt x="4664" y="2925"/>
                      <a:pt x="4678" y="2881"/>
                      <a:pt x="4693" y="2830"/>
                    </a:cubicBezTo>
                    <a:cubicBezTo>
                      <a:pt x="4715" y="2757"/>
                      <a:pt x="4730" y="2676"/>
                      <a:pt x="4737" y="2596"/>
                    </a:cubicBezTo>
                    <a:cubicBezTo>
                      <a:pt x="4737" y="2566"/>
                      <a:pt x="4737" y="2537"/>
                      <a:pt x="4737" y="2508"/>
                    </a:cubicBezTo>
                    <a:lnTo>
                      <a:pt x="4752" y="2530"/>
                    </a:lnTo>
                    <a:cubicBezTo>
                      <a:pt x="4766" y="2552"/>
                      <a:pt x="4774" y="2574"/>
                      <a:pt x="4788" y="2596"/>
                    </a:cubicBezTo>
                    <a:cubicBezTo>
                      <a:pt x="4817" y="2676"/>
                      <a:pt x="4832" y="2764"/>
                      <a:pt x="4832" y="2852"/>
                    </a:cubicBezTo>
                    <a:cubicBezTo>
                      <a:pt x="4839" y="2911"/>
                      <a:pt x="4832" y="2969"/>
                      <a:pt x="4825" y="3028"/>
                    </a:cubicBezTo>
                    <a:cubicBezTo>
                      <a:pt x="4817" y="3094"/>
                      <a:pt x="4803" y="3160"/>
                      <a:pt x="4788" y="3219"/>
                    </a:cubicBezTo>
                    <a:cubicBezTo>
                      <a:pt x="4766" y="3292"/>
                      <a:pt x="4744" y="3358"/>
                      <a:pt x="4715" y="3417"/>
                    </a:cubicBezTo>
                    <a:cubicBezTo>
                      <a:pt x="4693" y="3483"/>
                      <a:pt x="4664" y="3549"/>
                      <a:pt x="4627" y="3607"/>
                    </a:cubicBezTo>
                    <a:cubicBezTo>
                      <a:pt x="4612" y="3637"/>
                      <a:pt x="4590" y="3666"/>
                      <a:pt x="4568" y="3695"/>
                    </a:cubicBezTo>
                    <a:cubicBezTo>
                      <a:pt x="4752" y="3739"/>
                      <a:pt x="4920" y="3791"/>
                      <a:pt x="5103" y="3827"/>
                    </a:cubicBezTo>
                    <a:cubicBezTo>
                      <a:pt x="5199" y="3637"/>
                      <a:pt x="5301" y="3446"/>
                      <a:pt x="5382" y="3299"/>
                    </a:cubicBezTo>
                    <a:cubicBezTo>
                      <a:pt x="5419" y="3226"/>
                      <a:pt x="5455" y="3167"/>
                      <a:pt x="5485" y="3123"/>
                    </a:cubicBezTo>
                    <a:cubicBezTo>
                      <a:pt x="5514" y="3079"/>
                      <a:pt x="5529" y="3057"/>
                      <a:pt x="5529" y="3057"/>
                    </a:cubicBezTo>
                    <a:lnTo>
                      <a:pt x="5529" y="3057"/>
                    </a:lnTo>
                    <a:cubicBezTo>
                      <a:pt x="5536" y="3153"/>
                      <a:pt x="5536" y="3248"/>
                      <a:pt x="5521" y="3343"/>
                    </a:cubicBezTo>
                    <a:cubicBezTo>
                      <a:pt x="5492" y="3527"/>
                      <a:pt x="5441" y="3710"/>
                      <a:pt x="5360" y="3879"/>
                    </a:cubicBezTo>
                    <a:cubicBezTo>
                      <a:pt x="6269" y="4047"/>
                      <a:pt x="7193" y="4135"/>
                      <a:pt x="8117" y="4143"/>
                    </a:cubicBezTo>
                    <a:cubicBezTo>
                      <a:pt x="8448" y="4156"/>
                      <a:pt x="8778" y="4163"/>
                      <a:pt x="9109" y="4163"/>
                    </a:cubicBezTo>
                    <a:cubicBezTo>
                      <a:pt x="9679" y="4163"/>
                      <a:pt x="10248" y="4143"/>
                      <a:pt x="10815" y="4106"/>
                    </a:cubicBezTo>
                    <a:cubicBezTo>
                      <a:pt x="11702" y="4055"/>
                      <a:pt x="12575" y="3923"/>
                      <a:pt x="13440" y="3703"/>
                    </a:cubicBezTo>
                    <a:cubicBezTo>
                      <a:pt x="13975" y="3571"/>
                      <a:pt x="14503" y="3387"/>
                      <a:pt x="15016" y="3153"/>
                    </a:cubicBezTo>
                    <a:lnTo>
                      <a:pt x="15016" y="3028"/>
                    </a:lnTo>
                    <a:cubicBezTo>
                      <a:pt x="15009" y="2984"/>
                      <a:pt x="15001" y="2940"/>
                      <a:pt x="14994" y="2903"/>
                    </a:cubicBezTo>
                    <a:cubicBezTo>
                      <a:pt x="14987" y="2874"/>
                      <a:pt x="14979" y="2852"/>
                      <a:pt x="14979" y="2852"/>
                    </a:cubicBezTo>
                    <a:lnTo>
                      <a:pt x="14994" y="2852"/>
                    </a:lnTo>
                    <a:cubicBezTo>
                      <a:pt x="15009" y="2852"/>
                      <a:pt x="15023" y="2859"/>
                      <a:pt x="15031" y="2867"/>
                    </a:cubicBezTo>
                    <a:cubicBezTo>
                      <a:pt x="15075" y="2896"/>
                      <a:pt x="15119" y="2925"/>
                      <a:pt x="15148" y="2969"/>
                    </a:cubicBezTo>
                    <a:cubicBezTo>
                      <a:pt x="15170" y="2999"/>
                      <a:pt x="15185" y="3028"/>
                      <a:pt x="15199" y="3065"/>
                    </a:cubicBezTo>
                    <a:cubicBezTo>
                      <a:pt x="15588" y="2881"/>
                      <a:pt x="15962" y="2662"/>
                      <a:pt x="16306" y="2412"/>
                    </a:cubicBezTo>
                    <a:cubicBezTo>
                      <a:pt x="16491" y="2281"/>
                      <a:pt x="16366" y="2111"/>
                      <a:pt x="16163" y="2111"/>
                    </a:cubicBezTo>
                    <a:cubicBezTo>
                      <a:pt x="16116" y="2111"/>
                      <a:pt x="16065" y="2120"/>
                      <a:pt x="16013" y="2141"/>
                    </a:cubicBezTo>
                    <a:cubicBezTo>
                      <a:pt x="15199" y="2456"/>
                      <a:pt x="14349" y="2691"/>
                      <a:pt x="13484" y="2845"/>
                    </a:cubicBezTo>
                    <a:cubicBezTo>
                      <a:pt x="13506" y="2889"/>
                      <a:pt x="13513" y="2925"/>
                      <a:pt x="13528" y="2969"/>
                    </a:cubicBezTo>
                    <a:cubicBezTo>
                      <a:pt x="13542" y="3043"/>
                      <a:pt x="13542" y="3116"/>
                      <a:pt x="13535" y="3182"/>
                    </a:cubicBezTo>
                    <a:cubicBezTo>
                      <a:pt x="13528" y="3248"/>
                      <a:pt x="13513" y="3307"/>
                      <a:pt x="13484" y="3365"/>
                    </a:cubicBezTo>
                    <a:cubicBezTo>
                      <a:pt x="13469" y="3409"/>
                      <a:pt x="13440" y="3446"/>
                      <a:pt x="13410" y="3483"/>
                    </a:cubicBezTo>
                    <a:cubicBezTo>
                      <a:pt x="13388" y="3505"/>
                      <a:pt x="13381" y="3519"/>
                      <a:pt x="13381" y="3519"/>
                    </a:cubicBezTo>
                    <a:cubicBezTo>
                      <a:pt x="13381" y="3519"/>
                      <a:pt x="13374" y="3497"/>
                      <a:pt x="13366" y="3468"/>
                    </a:cubicBezTo>
                    <a:cubicBezTo>
                      <a:pt x="13359" y="3439"/>
                      <a:pt x="13352" y="3402"/>
                      <a:pt x="13344" y="3351"/>
                    </a:cubicBezTo>
                    <a:cubicBezTo>
                      <a:pt x="13330" y="3263"/>
                      <a:pt x="13308" y="3138"/>
                      <a:pt x="13286" y="3021"/>
                    </a:cubicBezTo>
                    <a:cubicBezTo>
                      <a:pt x="13278" y="2984"/>
                      <a:pt x="13264" y="2933"/>
                      <a:pt x="13256" y="2889"/>
                    </a:cubicBezTo>
                    <a:cubicBezTo>
                      <a:pt x="12445" y="3022"/>
                      <a:pt x="11620" y="3095"/>
                      <a:pt x="10794" y="3095"/>
                    </a:cubicBezTo>
                    <a:cubicBezTo>
                      <a:pt x="10755" y="3095"/>
                      <a:pt x="10715" y="3094"/>
                      <a:pt x="10676" y="3094"/>
                    </a:cubicBezTo>
                    <a:cubicBezTo>
                      <a:pt x="10676" y="3101"/>
                      <a:pt x="10676" y="3109"/>
                      <a:pt x="10676" y="3116"/>
                    </a:cubicBezTo>
                    <a:cubicBezTo>
                      <a:pt x="10676" y="3248"/>
                      <a:pt x="10639" y="3373"/>
                      <a:pt x="10573" y="3483"/>
                    </a:cubicBezTo>
                    <a:cubicBezTo>
                      <a:pt x="10544" y="3534"/>
                      <a:pt x="10500" y="3578"/>
                      <a:pt x="10448" y="3615"/>
                    </a:cubicBezTo>
                    <a:cubicBezTo>
                      <a:pt x="10448" y="3615"/>
                      <a:pt x="10448" y="3593"/>
                      <a:pt x="10441" y="3563"/>
                    </a:cubicBezTo>
                    <a:cubicBezTo>
                      <a:pt x="10441" y="3534"/>
                      <a:pt x="10434" y="3490"/>
                      <a:pt x="10434" y="3446"/>
                    </a:cubicBezTo>
                    <a:cubicBezTo>
                      <a:pt x="10426" y="3351"/>
                      <a:pt x="10426" y="3233"/>
                      <a:pt x="10426" y="3123"/>
                    </a:cubicBezTo>
                    <a:lnTo>
                      <a:pt x="10426" y="3094"/>
                    </a:lnTo>
                    <a:lnTo>
                      <a:pt x="10096" y="3079"/>
                    </a:lnTo>
                    <a:lnTo>
                      <a:pt x="10096" y="3079"/>
                    </a:lnTo>
                    <a:cubicBezTo>
                      <a:pt x="10111" y="3153"/>
                      <a:pt x="10126" y="3226"/>
                      <a:pt x="10133" y="3299"/>
                    </a:cubicBezTo>
                    <a:cubicBezTo>
                      <a:pt x="10140" y="3461"/>
                      <a:pt x="10118" y="3615"/>
                      <a:pt x="10052" y="3761"/>
                    </a:cubicBezTo>
                    <a:cubicBezTo>
                      <a:pt x="10030" y="3827"/>
                      <a:pt x="9986" y="3886"/>
                      <a:pt x="9942" y="3945"/>
                    </a:cubicBezTo>
                    <a:cubicBezTo>
                      <a:pt x="9942" y="3945"/>
                      <a:pt x="9935" y="3923"/>
                      <a:pt x="9928" y="3886"/>
                    </a:cubicBezTo>
                    <a:cubicBezTo>
                      <a:pt x="9928" y="3849"/>
                      <a:pt x="9920" y="3798"/>
                      <a:pt x="9913" y="3739"/>
                    </a:cubicBezTo>
                    <a:cubicBezTo>
                      <a:pt x="9898" y="3615"/>
                      <a:pt x="9891" y="3468"/>
                      <a:pt x="9884" y="3314"/>
                    </a:cubicBezTo>
                    <a:cubicBezTo>
                      <a:pt x="9884" y="3233"/>
                      <a:pt x="9876" y="3145"/>
                      <a:pt x="9876" y="3072"/>
                    </a:cubicBezTo>
                    <a:lnTo>
                      <a:pt x="9737" y="3065"/>
                    </a:lnTo>
                    <a:cubicBezTo>
                      <a:pt x="9202" y="3028"/>
                      <a:pt x="8667" y="2962"/>
                      <a:pt x="8139" y="2867"/>
                    </a:cubicBezTo>
                    <a:cubicBezTo>
                      <a:pt x="8139" y="2918"/>
                      <a:pt x="8139" y="2969"/>
                      <a:pt x="8131" y="3021"/>
                    </a:cubicBezTo>
                    <a:cubicBezTo>
                      <a:pt x="8124" y="3079"/>
                      <a:pt x="8117" y="3145"/>
                      <a:pt x="8102" y="3197"/>
                    </a:cubicBezTo>
                    <a:cubicBezTo>
                      <a:pt x="8080" y="3307"/>
                      <a:pt x="8043" y="3402"/>
                      <a:pt x="7992" y="3497"/>
                    </a:cubicBezTo>
                    <a:cubicBezTo>
                      <a:pt x="7977" y="3534"/>
                      <a:pt x="7955" y="3571"/>
                      <a:pt x="7933" y="3607"/>
                    </a:cubicBezTo>
                    <a:cubicBezTo>
                      <a:pt x="7911" y="3637"/>
                      <a:pt x="7897" y="3666"/>
                      <a:pt x="7875" y="3688"/>
                    </a:cubicBezTo>
                    <a:cubicBezTo>
                      <a:pt x="7838" y="3732"/>
                      <a:pt x="7816" y="3754"/>
                      <a:pt x="7816" y="3754"/>
                    </a:cubicBezTo>
                    <a:cubicBezTo>
                      <a:pt x="7816" y="3754"/>
                      <a:pt x="7824" y="3717"/>
                      <a:pt x="7831" y="3666"/>
                    </a:cubicBezTo>
                    <a:cubicBezTo>
                      <a:pt x="7831" y="3615"/>
                      <a:pt x="7846" y="3549"/>
                      <a:pt x="7860" y="3453"/>
                    </a:cubicBezTo>
                    <a:cubicBezTo>
                      <a:pt x="7860" y="3409"/>
                      <a:pt x="7868" y="3365"/>
                      <a:pt x="7875" y="3321"/>
                    </a:cubicBezTo>
                    <a:cubicBezTo>
                      <a:pt x="7882" y="3270"/>
                      <a:pt x="7882" y="3219"/>
                      <a:pt x="7890" y="3167"/>
                    </a:cubicBezTo>
                    <a:cubicBezTo>
                      <a:pt x="7897" y="3065"/>
                      <a:pt x="7897" y="2947"/>
                      <a:pt x="7897" y="2837"/>
                    </a:cubicBezTo>
                    <a:lnTo>
                      <a:pt x="7897" y="2823"/>
                    </a:lnTo>
                    <a:cubicBezTo>
                      <a:pt x="6445" y="2544"/>
                      <a:pt x="5030" y="2082"/>
                      <a:pt x="3696" y="1452"/>
                    </a:cubicBezTo>
                    <a:cubicBezTo>
                      <a:pt x="3652" y="1510"/>
                      <a:pt x="3608" y="1562"/>
                      <a:pt x="3556" y="1613"/>
                    </a:cubicBezTo>
                    <a:cubicBezTo>
                      <a:pt x="3520" y="1650"/>
                      <a:pt x="3476" y="1679"/>
                      <a:pt x="3432" y="1701"/>
                    </a:cubicBezTo>
                    <a:cubicBezTo>
                      <a:pt x="3395" y="1723"/>
                      <a:pt x="3373" y="1730"/>
                      <a:pt x="3373" y="1730"/>
                    </a:cubicBezTo>
                    <a:cubicBezTo>
                      <a:pt x="3373" y="1730"/>
                      <a:pt x="3380" y="1708"/>
                      <a:pt x="3395" y="1672"/>
                    </a:cubicBezTo>
                    <a:lnTo>
                      <a:pt x="3446" y="1532"/>
                    </a:lnTo>
                    <a:cubicBezTo>
                      <a:pt x="3461" y="1481"/>
                      <a:pt x="3483" y="1422"/>
                      <a:pt x="3505" y="1356"/>
                    </a:cubicBezTo>
                    <a:lnTo>
                      <a:pt x="3234" y="1224"/>
                    </a:lnTo>
                    <a:cubicBezTo>
                      <a:pt x="3212" y="1276"/>
                      <a:pt x="3190" y="1327"/>
                      <a:pt x="3168" y="1378"/>
                    </a:cubicBezTo>
                    <a:cubicBezTo>
                      <a:pt x="3117" y="1474"/>
                      <a:pt x="3065" y="1569"/>
                      <a:pt x="2999" y="1657"/>
                    </a:cubicBezTo>
                    <a:cubicBezTo>
                      <a:pt x="2955" y="1716"/>
                      <a:pt x="2904" y="1774"/>
                      <a:pt x="2845" y="1826"/>
                    </a:cubicBezTo>
                    <a:cubicBezTo>
                      <a:pt x="2809" y="1870"/>
                      <a:pt x="2779" y="1884"/>
                      <a:pt x="2779" y="1884"/>
                    </a:cubicBezTo>
                    <a:cubicBezTo>
                      <a:pt x="2779" y="1884"/>
                      <a:pt x="2794" y="1855"/>
                      <a:pt x="2809" y="1804"/>
                    </a:cubicBezTo>
                    <a:cubicBezTo>
                      <a:pt x="2823" y="1752"/>
                      <a:pt x="2845" y="1679"/>
                      <a:pt x="2875" y="1591"/>
                    </a:cubicBezTo>
                    <a:lnTo>
                      <a:pt x="2970" y="1298"/>
                    </a:lnTo>
                    <a:cubicBezTo>
                      <a:pt x="2985" y="1246"/>
                      <a:pt x="3007" y="1195"/>
                      <a:pt x="3021" y="1137"/>
                    </a:cubicBezTo>
                    <a:lnTo>
                      <a:pt x="3029" y="1115"/>
                    </a:lnTo>
                    <a:cubicBezTo>
                      <a:pt x="2735" y="968"/>
                      <a:pt x="2449" y="807"/>
                      <a:pt x="2171" y="645"/>
                    </a:cubicBezTo>
                    <a:cubicBezTo>
                      <a:pt x="2039" y="565"/>
                      <a:pt x="1899" y="491"/>
                      <a:pt x="1767" y="418"/>
                    </a:cubicBezTo>
                    <a:cubicBezTo>
                      <a:pt x="1636" y="337"/>
                      <a:pt x="1496" y="271"/>
                      <a:pt x="1357" y="205"/>
                    </a:cubicBezTo>
                    <a:cubicBezTo>
                      <a:pt x="1115" y="81"/>
                      <a:pt x="844" y="7"/>
                      <a:pt x="572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1251950" y="2800450"/>
                <a:ext cx="572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690" extrusionOk="0">
                    <a:moveTo>
                      <a:pt x="1148" y="0"/>
                    </a:moveTo>
                    <a:cubicBezTo>
                      <a:pt x="1054" y="0"/>
                      <a:pt x="960" y="12"/>
                      <a:pt x="865" y="43"/>
                    </a:cubicBezTo>
                    <a:cubicBezTo>
                      <a:pt x="777" y="72"/>
                      <a:pt x="697" y="109"/>
                      <a:pt x="616" y="160"/>
                    </a:cubicBezTo>
                    <a:cubicBezTo>
                      <a:pt x="513" y="218"/>
                      <a:pt x="418" y="299"/>
                      <a:pt x="330" y="380"/>
                    </a:cubicBezTo>
                    <a:cubicBezTo>
                      <a:pt x="88" y="688"/>
                      <a:pt x="0" y="1091"/>
                      <a:pt x="88" y="1472"/>
                    </a:cubicBezTo>
                    <a:cubicBezTo>
                      <a:pt x="118" y="1597"/>
                      <a:pt x="169" y="1721"/>
                      <a:pt x="235" y="1839"/>
                    </a:cubicBezTo>
                    <a:cubicBezTo>
                      <a:pt x="301" y="1956"/>
                      <a:pt x="374" y="2066"/>
                      <a:pt x="440" y="2176"/>
                    </a:cubicBezTo>
                    <a:cubicBezTo>
                      <a:pt x="550" y="2323"/>
                      <a:pt x="609" y="2506"/>
                      <a:pt x="616" y="2689"/>
                    </a:cubicBezTo>
                    <a:cubicBezTo>
                      <a:pt x="675" y="2572"/>
                      <a:pt x="719" y="2455"/>
                      <a:pt x="763" y="2345"/>
                    </a:cubicBezTo>
                    <a:cubicBezTo>
                      <a:pt x="873" y="2073"/>
                      <a:pt x="1012" y="1802"/>
                      <a:pt x="1261" y="1634"/>
                    </a:cubicBezTo>
                    <a:cubicBezTo>
                      <a:pt x="1483" y="1507"/>
                      <a:pt x="1735" y="1440"/>
                      <a:pt x="1992" y="1440"/>
                    </a:cubicBezTo>
                    <a:cubicBezTo>
                      <a:pt x="2049" y="1440"/>
                      <a:pt x="2106" y="1444"/>
                      <a:pt x="2163" y="1450"/>
                    </a:cubicBezTo>
                    <a:cubicBezTo>
                      <a:pt x="2082" y="1384"/>
                      <a:pt x="2009" y="1304"/>
                      <a:pt x="1950" y="1223"/>
                    </a:cubicBezTo>
                    <a:cubicBezTo>
                      <a:pt x="1848" y="1069"/>
                      <a:pt x="1811" y="886"/>
                      <a:pt x="1855" y="710"/>
                    </a:cubicBezTo>
                    <a:cubicBezTo>
                      <a:pt x="1899" y="570"/>
                      <a:pt x="1980" y="446"/>
                      <a:pt x="2075" y="343"/>
                    </a:cubicBezTo>
                    <a:cubicBezTo>
                      <a:pt x="2141" y="270"/>
                      <a:pt x="2214" y="196"/>
                      <a:pt x="2288" y="130"/>
                    </a:cubicBezTo>
                    <a:lnTo>
                      <a:pt x="2288" y="130"/>
                    </a:lnTo>
                    <a:cubicBezTo>
                      <a:pt x="2235" y="140"/>
                      <a:pt x="2182" y="144"/>
                      <a:pt x="2129" y="144"/>
                    </a:cubicBezTo>
                    <a:cubicBezTo>
                      <a:pt x="1808" y="144"/>
                      <a:pt x="1478" y="0"/>
                      <a:pt x="114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1251950" y="2800450"/>
                <a:ext cx="572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690" extrusionOk="0">
                    <a:moveTo>
                      <a:pt x="1148" y="0"/>
                    </a:moveTo>
                    <a:cubicBezTo>
                      <a:pt x="1054" y="0"/>
                      <a:pt x="960" y="12"/>
                      <a:pt x="865" y="43"/>
                    </a:cubicBezTo>
                    <a:cubicBezTo>
                      <a:pt x="777" y="72"/>
                      <a:pt x="697" y="109"/>
                      <a:pt x="616" y="160"/>
                    </a:cubicBezTo>
                    <a:cubicBezTo>
                      <a:pt x="513" y="218"/>
                      <a:pt x="418" y="299"/>
                      <a:pt x="330" y="380"/>
                    </a:cubicBezTo>
                    <a:cubicBezTo>
                      <a:pt x="88" y="688"/>
                      <a:pt x="0" y="1091"/>
                      <a:pt x="88" y="1472"/>
                    </a:cubicBezTo>
                    <a:cubicBezTo>
                      <a:pt x="118" y="1597"/>
                      <a:pt x="169" y="1721"/>
                      <a:pt x="235" y="1839"/>
                    </a:cubicBezTo>
                    <a:cubicBezTo>
                      <a:pt x="301" y="1956"/>
                      <a:pt x="374" y="2066"/>
                      <a:pt x="440" y="2176"/>
                    </a:cubicBezTo>
                    <a:cubicBezTo>
                      <a:pt x="550" y="2323"/>
                      <a:pt x="609" y="2506"/>
                      <a:pt x="616" y="2689"/>
                    </a:cubicBezTo>
                    <a:cubicBezTo>
                      <a:pt x="675" y="2572"/>
                      <a:pt x="719" y="2455"/>
                      <a:pt x="763" y="2345"/>
                    </a:cubicBezTo>
                    <a:cubicBezTo>
                      <a:pt x="873" y="2073"/>
                      <a:pt x="1012" y="1802"/>
                      <a:pt x="1261" y="1634"/>
                    </a:cubicBezTo>
                    <a:cubicBezTo>
                      <a:pt x="1483" y="1507"/>
                      <a:pt x="1735" y="1440"/>
                      <a:pt x="1992" y="1440"/>
                    </a:cubicBezTo>
                    <a:cubicBezTo>
                      <a:pt x="2049" y="1440"/>
                      <a:pt x="2106" y="1444"/>
                      <a:pt x="2163" y="1450"/>
                    </a:cubicBezTo>
                    <a:cubicBezTo>
                      <a:pt x="2082" y="1384"/>
                      <a:pt x="2009" y="1304"/>
                      <a:pt x="1950" y="1223"/>
                    </a:cubicBezTo>
                    <a:cubicBezTo>
                      <a:pt x="1848" y="1069"/>
                      <a:pt x="1811" y="886"/>
                      <a:pt x="1855" y="710"/>
                    </a:cubicBezTo>
                    <a:cubicBezTo>
                      <a:pt x="1899" y="570"/>
                      <a:pt x="1980" y="446"/>
                      <a:pt x="2075" y="343"/>
                    </a:cubicBezTo>
                    <a:cubicBezTo>
                      <a:pt x="2141" y="270"/>
                      <a:pt x="2214" y="196"/>
                      <a:pt x="2288" y="130"/>
                    </a:cubicBezTo>
                    <a:lnTo>
                      <a:pt x="2288" y="130"/>
                    </a:lnTo>
                    <a:cubicBezTo>
                      <a:pt x="2235" y="140"/>
                      <a:pt x="2182" y="144"/>
                      <a:pt x="2129" y="144"/>
                    </a:cubicBezTo>
                    <a:cubicBezTo>
                      <a:pt x="1808" y="144"/>
                      <a:pt x="1478" y="0"/>
                      <a:pt x="114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1252850" y="2799950"/>
                <a:ext cx="563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614" extrusionOk="0">
                    <a:moveTo>
                      <a:pt x="1138" y="0"/>
                    </a:moveTo>
                    <a:cubicBezTo>
                      <a:pt x="1041" y="0"/>
                      <a:pt x="943" y="13"/>
                      <a:pt x="844" y="48"/>
                    </a:cubicBezTo>
                    <a:cubicBezTo>
                      <a:pt x="749" y="85"/>
                      <a:pt x="668" y="121"/>
                      <a:pt x="587" y="172"/>
                    </a:cubicBezTo>
                    <a:cubicBezTo>
                      <a:pt x="477" y="238"/>
                      <a:pt x="382" y="312"/>
                      <a:pt x="294" y="400"/>
                    </a:cubicBezTo>
                    <a:cubicBezTo>
                      <a:pt x="67" y="686"/>
                      <a:pt x="1" y="1067"/>
                      <a:pt x="118" y="1412"/>
                    </a:cubicBezTo>
                    <a:cubicBezTo>
                      <a:pt x="162" y="1536"/>
                      <a:pt x="221" y="1646"/>
                      <a:pt x="294" y="1756"/>
                    </a:cubicBezTo>
                    <a:lnTo>
                      <a:pt x="492" y="2086"/>
                    </a:lnTo>
                    <a:cubicBezTo>
                      <a:pt x="602" y="2240"/>
                      <a:pt x="653" y="2423"/>
                      <a:pt x="653" y="2614"/>
                    </a:cubicBezTo>
                    <a:cubicBezTo>
                      <a:pt x="712" y="2504"/>
                      <a:pt x="756" y="2387"/>
                      <a:pt x="800" y="2277"/>
                    </a:cubicBezTo>
                    <a:cubicBezTo>
                      <a:pt x="910" y="2013"/>
                      <a:pt x="1042" y="1749"/>
                      <a:pt x="1277" y="1595"/>
                    </a:cubicBezTo>
                    <a:cubicBezTo>
                      <a:pt x="1455" y="1498"/>
                      <a:pt x="1657" y="1447"/>
                      <a:pt x="1860" y="1447"/>
                    </a:cubicBezTo>
                    <a:cubicBezTo>
                      <a:pt x="1950" y="1447"/>
                      <a:pt x="2040" y="1457"/>
                      <a:pt x="2127" y="1478"/>
                    </a:cubicBezTo>
                    <a:cubicBezTo>
                      <a:pt x="2054" y="1397"/>
                      <a:pt x="1988" y="1309"/>
                      <a:pt x="1936" y="1214"/>
                    </a:cubicBezTo>
                    <a:cubicBezTo>
                      <a:pt x="1834" y="1067"/>
                      <a:pt x="1804" y="876"/>
                      <a:pt x="1841" y="700"/>
                    </a:cubicBezTo>
                    <a:cubicBezTo>
                      <a:pt x="1885" y="568"/>
                      <a:pt x="1951" y="451"/>
                      <a:pt x="2054" y="348"/>
                    </a:cubicBezTo>
                    <a:cubicBezTo>
                      <a:pt x="2112" y="275"/>
                      <a:pt x="2178" y="209"/>
                      <a:pt x="2252" y="150"/>
                    </a:cubicBezTo>
                    <a:lnTo>
                      <a:pt x="2252" y="150"/>
                    </a:lnTo>
                    <a:cubicBezTo>
                      <a:pt x="2210" y="157"/>
                      <a:pt x="2169" y="159"/>
                      <a:pt x="2127" y="159"/>
                    </a:cubicBezTo>
                    <a:cubicBezTo>
                      <a:pt x="1805" y="159"/>
                      <a:pt x="1475" y="0"/>
                      <a:pt x="113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1252850" y="2799950"/>
                <a:ext cx="563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614" extrusionOk="0">
                    <a:moveTo>
                      <a:pt x="1138" y="0"/>
                    </a:moveTo>
                    <a:cubicBezTo>
                      <a:pt x="1041" y="0"/>
                      <a:pt x="943" y="13"/>
                      <a:pt x="844" y="48"/>
                    </a:cubicBezTo>
                    <a:cubicBezTo>
                      <a:pt x="749" y="85"/>
                      <a:pt x="668" y="121"/>
                      <a:pt x="587" y="172"/>
                    </a:cubicBezTo>
                    <a:cubicBezTo>
                      <a:pt x="477" y="238"/>
                      <a:pt x="382" y="312"/>
                      <a:pt x="294" y="400"/>
                    </a:cubicBezTo>
                    <a:cubicBezTo>
                      <a:pt x="67" y="686"/>
                      <a:pt x="1" y="1067"/>
                      <a:pt x="118" y="1412"/>
                    </a:cubicBezTo>
                    <a:cubicBezTo>
                      <a:pt x="162" y="1536"/>
                      <a:pt x="221" y="1646"/>
                      <a:pt x="294" y="1756"/>
                    </a:cubicBezTo>
                    <a:lnTo>
                      <a:pt x="492" y="2086"/>
                    </a:lnTo>
                    <a:cubicBezTo>
                      <a:pt x="602" y="2240"/>
                      <a:pt x="653" y="2423"/>
                      <a:pt x="653" y="2614"/>
                    </a:cubicBezTo>
                    <a:cubicBezTo>
                      <a:pt x="712" y="2504"/>
                      <a:pt x="756" y="2387"/>
                      <a:pt x="800" y="2277"/>
                    </a:cubicBezTo>
                    <a:cubicBezTo>
                      <a:pt x="910" y="2013"/>
                      <a:pt x="1042" y="1749"/>
                      <a:pt x="1277" y="1595"/>
                    </a:cubicBezTo>
                    <a:cubicBezTo>
                      <a:pt x="1455" y="1498"/>
                      <a:pt x="1657" y="1447"/>
                      <a:pt x="1860" y="1447"/>
                    </a:cubicBezTo>
                    <a:cubicBezTo>
                      <a:pt x="1950" y="1447"/>
                      <a:pt x="2040" y="1457"/>
                      <a:pt x="2127" y="1478"/>
                    </a:cubicBezTo>
                    <a:cubicBezTo>
                      <a:pt x="2054" y="1397"/>
                      <a:pt x="1988" y="1309"/>
                      <a:pt x="1936" y="1214"/>
                    </a:cubicBezTo>
                    <a:cubicBezTo>
                      <a:pt x="1834" y="1067"/>
                      <a:pt x="1804" y="876"/>
                      <a:pt x="1841" y="700"/>
                    </a:cubicBezTo>
                    <a:cubicBezTo>
                      <a:pt x="1885" y="568"/>
                      <a:pt x="1951" y="451"/>
                      <a:pt x="2054" y="348"/>
                    </a:cubicBezTo>
                    <a:cubicBezTo>
                      <a:pt x="2112" y="275"/>
                      <a:pt x="2178" y="209"/>
                      <a:pt x="2252" y="150"/>
                    </a:cubicBezTo>
                    <a:lnTo>
                      <a:pt x="2252" y="150"/>
                    </a:lnTo>
                    <a:cubicBezTo>
                      <a:pt x="2210" y="157"/>
                      <a:pt x="2169" y="159"/>
                      <a:pt x="2127" y="159"/>
                    </a:cubicBezTo>
                    <a:cubicBezTo>
                      <a:pt x="1805" y="159"/>
                      <a:pt x="1475" y="0"/>
                      <a:pt x="113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1235075" y="2785925"/>
                <a:ext cx="390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60" extrusionOk="0">
                    <a:moveTo>
                      <a:pt x="155" y="0"/>
                    </a:moveTo>
                    <a:cubicBezTo>
                      <a:pt x="96" y="81"/>
                      <a:pt x="52" y="162"/>
                      <a:pt x="1" y="242"/>
                    </a:cubicBezTo>
                    <a:cubicBezTo>
                      <a:pt x="81" y="308"/>
                      <a:pt x="162" y="367"/>
                      <a:pt x="243" y="426"/>
                    </a:cubicBezTo>
                    <a:cubicBezTo>
                      <a:pt x="331" y="484"/>
                      <a:pt x="419" y="550"/>
                      <a:pt x="499" y="631"/>
                    </a:cubicBezTo>
                    <a:cubicBezTo>
                      <a:pt x="543" y="682"/>
                      <a:pt x="580" y="741"/>
                      <a:pt x="617" y="799"/>
                    </a:cubicBezTo>
                    <a:cubicBezTo>
                      <a:pt x="690" y="909"/>
                      <a:pt x="763" y="1027"/>
                      <a:pt x="844" y="1137"/>
                    </a:cubicBezTo>
                    <a:lnTo>
                      <a:pt x="1093" y="1459"/>
                    </a:lnTo>
                    <a:cubicBezTo>
                      <a:pt x="1276" y="1305"/>
                      <a:pt x="1438" y="1122"/>
                      <a:pt x="1562" y="909"/>
                    </a:cubicBezTo>
                    <a:cubicBezTo>
                      <a:pt x="1423" y="792"/>
                      <a:pt x="1269" y="675"/>
                      <a:pt x="1137" y="550"/>
                    </a:cubicBezTo>
                    <a:cubicBezTo>
                      <a:pt x="1034" y="448"/>
                      <a:pt x="917" y="352"/>
                      <a:pt x="793" y="279"/>
                    </a:cubicBezTo>
                    <a:cubicBezTo>
                      <a:pt x="639" y="206"/>
                      <a:pt x="492" y="140"/>
                      <a:pt x="338" y="88"/>
                    </a:cubicBezTo>
                    <a:cubicBezTo>
                      <a:pt x="279" y="59"/>
                      <a:pt x="213" y="37"/>
                      <a:pt x="15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1235075" y="2785925"/>
                <a:ext cx="390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60" extrusionOk="0">
                    <a:moveTo>
                      <a:pt x="155" y="0"/>
                    </a:moveTo>
                    <a:cubicBezTo>
                      <a:pt x="96" y="81"/>
                      <a:pt x="52" y="162"/>
                      <a:pt x="1" y="242"/>
                    </a:cubicBezTo>
                    <a:cubicBezTo>
                      <a:pt x="81" y="308"/>
                      <a:pt x="162" y="367"/>
                      <a:pt x="243" y="426"/>
                    </a:cubicBezTo>
                    <a:cubicBezTo>
                      <a:pt x="331" y="484"/>
                      <a:pt x="419" y="550"/>
                      <a:pt x="499" y="631"/>
                    </a:cubicBezTo>
                    <a:cubicBezTo>
                      <a:pt x="543" y="682"/>
                      <a:pt x="580" y="741"/>
                      <a:pt x="617" y="799"/>
                    </a:cubicBezTo>
                    <a:cubicBezTo>
                      <a:pt x="690" y="909"/>
                      <a:pt x="763" y="1027"/>
                      <a:pt x="844" y="1137"/>
                    </a:cubicBezTo>
                    <a:lnTo>
                      <a:pt x="1093" y="1459"/>
                    </a:lnTo>
                    <a:cubicBezTo>
                      <a:pt x="1276" y="1305"/>
                      <a:pt x="1438" y="1122"/>
                      <a:pt x="1562" y="909"/>
                    </a:cubicBezTo>
                    <a:cubicBezTo>
                      <a:pt x="1423" y="792"/>
                      <a:pt x="1269" y="675"/>
                      <a:pt x="1137" y="550"/>
                    </a:cubicBezTo>
                    <a:cubicBezTo>
                      <a:pt x="1034" y="448"/>
                      <a:pt x="917" y="352"/>
                      <a:pt x="793" y="279"/>
                    </a:cubicBezTo>
                    <a:cubicBezTo>
                      <a:pt x="639" y="206"/>
                      <a:pt x="492" y="140"/>
                      <a:pt x="338" y="88"/>
                    </a:cubicBezTo>
                    <a:cubicBezTo>
                      <a:pt x="279" y="59"/>
                      <a:pt x="213" y="37"/>
                      <a:pt x="15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1261650" y="2803700"/>
                <a:ext cx="81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53" extrusionOk="0">
                    <a:moveTo>
                      <a:pt x="284" y="0"/>
                    </a:moveTo>
                    <a:cubicBezTo>
                      <a:pt x="267" y="0"/>
                      <a:pt x="249" y="10"/>
                      <a:pt x="243" y="30"/>
                    </a:cubicBezTo>
                    <a:cubicBezTo>
                      <a:pt x="213" y="162"/>
                      <a:pt x="103" y="228"/>
                      <a:pt x="15" y="330"/>
                    </a:cubicBezTo>
                    <a:cubicBezTo>
                      <a:pt x="1" y="338"/>
                      <a:pt x="15" y="352"/>
                      <a:pt x="30" y="352"/>
                    </a:cubicBezTo>
                    <a:cubicBezTo>
                      <a:pt x="177" y="308"/>
                      <a:pt x="323" y="198"/>
                      <a:pt x="323" y="37"/>
                    </a:cubicBezTo>
                    <a:cubicBezTo>
                      <a:pt x="323" y="13"/>
                      <a:pt x="304" y="0"/>
                      <a:pt x="28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1261650" y="2803700"/>
                <a:ext cx="81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53" extrusionOk="0">
                    <a:moveTo>
                      <a:pt x="284" y="0"/>
                    </a:moveTo>
                    <a:cubicBezTo>
                      <a:pt x="267" y="0"/>
                      <a:pt x="249" y="10"/>
                      <a:pt x="243" y="30"/>
                    </a:cubicBezTo>
                    <a:cubicBezTo>
                      <a:pt x="213" y="162"/>
                      <a:pt x="103" y="228"/>
                      <a:pt x="15" y="330"/>
                    </a:cubicBezTo>
                    <a:cubicBezTo>
                      <a:pt x="1" y="338"/>
                      <a:pt x="15" y="352"/>
                      <a:pt x="30" y="352"/>
                    </a:cubicBezTo>
                    <a:cubicBezTo>
                      <a:pt x="177" y="308"/>
                      <a:pt x="323" y="198"/>
                      <a:pt x="323" y="37"/>
                    </a:cubicBezTo>
                    <a:cubicBezTo>
                      <a:pt x="323" y="13"/>
                      <a:pt x="304" y="0"/>
                      <a:pt x="28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1260750" y="2802525"/>
                <a:ext cx="125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76" extrusionOk="0">
                    <a:moveTo>
                      <a:pt x="378" y="0"/>
                    </a:moveTo>
                    <a:cubicBezTo>
                      <a:pt x="349" y="0"/>
                      <a:pt x="323" y="16"/>
                      <a:pt x="315" y="55"/>
                    </a:cubicBezTo>
                    <a:cubicBezTo>
                      <a:pt x="315" y="62"/>
                      <a:pt x="323" y="69"/>
                      <a:pt x="323" y="69"/>
                    </a:cubicBezTo>
                    <a:cubicBezTo>
                      <a:pt x="330" y="69"/>
                      <a:pt x="337" y="68"/>
                      <a:pt x="344" y="68"/>
                    </a:cubicBezTo>
                    <a:cubicBezTo>
                      <a:pt x="484" y="68"/>
                      <a:pt x="321" y="291"/>
                      <a:pt x="279" y="333"/>
                    </a:cubicBezTo>
                    <a:cubicBezTo>
                      <a:pt x="205" y="421"/>
                      <a:pt x="110" y="495"/>
                      <a:pt x="15" y="553"/>
                    </a:cubicBezTo>
                    <a:cubicBezTo>
                      <a:pt x="0" y="561"/>
                      <a:pt x="7" y="575"/>
                      <a:pt x="22" y="575"/>
                    </a:cubicBezTo>
                    <a:cubicBezTo>
                      <a:pt x="227" y="531"/>
                      <a:pt x="462" y="355"/>
                      <a:pt x="491" y="128"/>
                    </a:cubicBezTo>
                    <a:cubicBezTo>
                      <a:pt x="501" y="57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1260750" y="2802525"/>
                <a:ext cx="125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76" extrusionOk="0">
                    <a:moveTo>
                      <a:pt x="378" y="0"/>
                    </a:moveTo>
                    <a:cubicBezTo>
                      <a:pt x="349" y="0"/>
                      <a:pt x="323" y="16"/>
                      <a:pt x="315" y="55"/>
                    </a:cubicBezTo>
                    <a:cubicBezTo>
                      <a:pt x="315" y="62"/>
                      <a:pt x="323" y="69"/>
                      <a:pt x="323" y="69"/>
                    </a:cubicBezTo>
                    <a:cubicBezTo>
                      <a:pt x="330" y="69"/>
                      <a:pt x="337" y="68"/>
                      <a:pt x="344" y="68"/>
                    </a:cubicBezTo>
                    <a:cubicBezTo>
                      <a:pt x="484" y="68"/>
                      <a:pt x="321" y="291"/>
                      <a:pt x="279" y="333"/>
                    </a:cubicBezTo>
                    <a:cubicBezTo>
                      <a:pt x="205" y="421"/>
                      <a:pt x="110" y="495"/>
                      <a:pt x="15" y="553"/>
                    </a:cubicBezTo>
                    <a:cubicBezTo>
                      <a:pt x="0" y="561"/>
                      <a:pt x="7" y="575"/>
                      <a:pt x="22" y="575"/>
                    </a:cubicBezTo>
                    <a:cubicBezTo>
                      <a:pt x="227" y="531"/>
                      <a:pt x="462" y="355"/>
                      <a:pt x="491" y="128"/>
                    </a:cubicBezTo>
                    <a:cubicBezTo>
                      <a:pt x="501" y="57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1340100" y="2877500"/>
                <a:ext cx="167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37" extrusionOk="0">
                    <a:moveTo>
                      <a:pt x="660" y="0"/>
                    </a:moveTo>
                    <a:cubicBezTo>
                      <a:pt x="658" y="0"/>
                      <a:pt x="655" y="1"/>
                      <a:pt x="653" y="3"/>
                    </a:cubicBezTo>
                    <a:cubicBezTo>
                      <a:pt x="529" y="157"/>
                      <a:pt x="463" y="362"/>
                      <a:pt x="360" y="531"/>
                    </a:cubicBezTo>
                    <a:cubicBezTo>
                      <a:pt x="250" y="700"/>
                      <a:pt x="81" y="839"/>
                      <a:pt x="1" y="1022"/>
                    </a:cubicBezTo>
                    <a:cubicBezTo>
                      <a:pt x="1" y="1030"/>
                      <a:pt x="8" y="1037"/>
                      <a:pt x="15" y="1037"/>
                    </a:cubicBezTo>
                    <a:cubicBezTo>
                      <a:pt x="213" y="949"/>
                      <a:pt x="323" y="751"/>
                      <a:pt x="433" y="582"/>
                    </a:cubicBezTo>
                    <a:cubicBezTo>
                      <a:pt x="543" y="414"/>
                      <a:pt x="668" y="216"/>
                      <a:pt x="668" y="11"/>
                    </a:cubicBezTo>
                    <a:cubicBezTo>
                      <a:pt x="668" y="5"/>
                      <a:pt x="664" y="0"/>
                      <a:pt x="66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340100" y="2877500"/>
                <a:ext cx="167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37" extrusionOk="0">
                    <a:moveTo>
                      <a:pt x="660" y="0"/>
                    </a:moveTo>
                    <a:cubicBezTo>
                      <a:pt x="658" y="0"/>
                      <a:pt x="655" y="1"/>
                      <a:pt x="653" y="3"/>
                    </a:cubicBezTo>
                    <a:cubicBezTo>
                      <a:pt x="529" y="157"/>
                      <a:pt x="463" y="362"/>
                      <a:pt x="360" y="531"/>
                    </a:cubicBezTo>
                    <a:cubicBezTo>
                      <a:pt x="250" y="700"/>
                      <a:pt x="81" y="839"/>
                      <a:pt x="1" y="1022"/>
                    </a:cubicBezTo>
                    <a:cubicBezTo>
                      <a:pt x="1" y="1030"/>
                      <a:pt x="8" y="1037"/>
                      <a:pt x="15" y="1037"/>
                    </a:cubicBezTo>
                    <a:cubicBezTo>
                      <a:pt x="213" y="949"/>
                      <a:pt x="323" y="751"/>
                      <a:pt x="433" y="582"/>
                    </a:cubicBezTo>
                    <a:cubicBezTo>
                      <a:pt x="543" y="414"/>
                      <a:pt x="668" y="216"/>
                      <a:pt x="668" y="11"/>
                    </a:cubicBezTo>
                    <a:cubicBezTo>
                      <a:pt x="668" y="5"/>
                      <a:pt x="664" y="0"/>
                      <a:pt x="66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1334050" y="2886900"/>
                <a:ext cx="103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44" extrusionOk="0">
                    <a:moveTo>
                      <a:pt x="400" y="0"/>
                    </a:moveTo>
                    <a:cubicBezTo>
                      <a:pt x="396" y="0"/>
                      <a:pt x="392" y="3"/>
                      <a:pt x="389" y="8"/>
                    </a:cubicBezTo>
                    <a:cubicBezTo>
                      <a:pt x="316" y="89"/>
                      <a:pt x="250" y="192"/>
                      <a:pt x="184" y="280"/>
                    </a:cubicBezTo>
                    <a:cubicBezTo>
                      <a:pt x="111" y="353"/>
                      <a:pt x="52" y="441"/>
                      <a:pt x="1" y="529"/>
                    </a:cubicBezTo>
                    <a:cubicBezTo>
                      <a:pt x="1" y="536"/>
                      <a:pt x="8" y="544"/>
                      <a:pt x="16" y="544"/>
                    </a:cubicBezTo>
                    <a:cubicBezTo>
                      <a:pt x="228" y="470"/>
                      <a:pt x="375" y="214"/>
                      <a:pt x="411" y="16"/>
                    </a:cubicBezTo>
                    <a:cubicBezTo>
                      <a:pt x="411" y="7"/>
                      <a:pt x="406" y="0"/>
                      <a:pt x="40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1334050" y="2886900"/>
                <a:ext cx="103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44" extrusionOk="0">
                    <a:moveTo>
                      <a:pt x="400" y="0"/>
                    </a:moveTo>
                    <a:cubicBezTo>
                      <a:pt x="396" y="0"/>
                      <a:pt x="392" y="3"/>
                      <a:pt x="389" y="8"/>
                    </a:cubicBezTo>
                    <a:cubicBezTo>
                      <a:pt x="316" y="89"/>
                      <a:pt x="250" y="192"/>
                      <a:pt x="184" y="280"/>
                    </a:cubicBezTo>
                    <a:cubicBezTo>
                      <a:pt x="111" y="353"/>
                      <a:pt x="52" y="441"/>
                      <a:pt x="1" y="529"/>
                    </a:cubicBezTo>
                    <a:cubicBezTo>
                      <a:pt x="1" y="536"/>
                      <a:pt x="8" y="544"/>
                      <a:pt x="16" y="544"/>
                    </a:cubicBezTo>
                    <a:cubicBezTo>
                      <a:pt x="228" y="470"/>
                      <a:pt x="375" y="214"/>
                      <a:pt x="411" y="16"/>
                    </a:cubicBezTo>
                    <a:cubicBezTo>
                      <a:pt x="411" y="7"/>
                      <a:pt x="406" y="0"/>
                      <a:pt x="40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1317050" y="2820550"/>
                <a:ext cx="119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170" extrusionOk="0">
                    <a:moveTo>
                      <a:pt x="459" y="0"/>
                    </a:moveTo>
                    <a:cubicBezTo>
                      <a:pt x="454" y="0"/>
                      <a:pt x="449" y="3"/>
                      <a:pt x="446" y="8"/>
                    </a:cubicBezTo>
                    <a:cubicBezTo>
                      <a:pt x="307" y="397"/>
                      <a:pt x="168" y="771"/>
                      <a:pt x="6" y="1152"/>
                    </a:cubicBezTo>
                    <a:cubicBezTo>
                      <a:pt x="1" y="1163"/>
                      <a:pt x="11" y="1170"/>
                      <a:pt x="20" y="1170"/>
                    </a:cubicBezTo>
                    <a:cubicBezTo>
                      <a:pt x="23" y="1170"/>
                      <a:pt x="26" y="1169"/>
                      <a:pt x="28" y="1167"/>
                    </a:cubicBezTo>
                    <a:cubicBezTo>
                      <a:pt x="292" y="837"/>
                      <a:pt x="446" y="434"/>
                      <a:pt x="476" y="16"/>
                    </a:cubicBezTo>
                    <a:cubicBezTo>
                      <a:pt x="476" y="7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1317050" y="2820550"/>
                <a:ext cx="119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170" extrusionOk="0">
                    <a:moveTo>
                      <a:pt x="459" y="0"/>
                    </a:moveTo>
                    <a:cubicBezTo>
                      <a:pt x="454" y="0"/>
                      <a:pt x="449" y="3"/>
                      <a:pt x="446" y="8"/>
                    </a:cubicBezTo>
                    <a:cubicBezTo>
                      <a:pt x="307" y="397"/>
                      <a:pt x="168" y="771"/>
                      <a:pt x="6" y="1152"/>
                    </a:cubicBezTo>
                    <a:cubicBezTo>
                      <a:pt x="1" y="1163"/>
                      <a:pt x="11" y="1170"/>
                      <a:pt x="20" y="1170"/>
                    </a:cubicBezTo>
                    <a:cubicBezTo>
                      <a:pt x="23" y="1170"/>
                      <a:pt x="26" y="1169"/>
                      <a:pt x="28" y="1167"/>
                    </a:cubicBezTo>
                    <a:cubicBezTo>
                      <a:pt x="292" y="837"/>
                      <a:pt x="446" y="434"/>
                      <a:pt x="476" y="16"/>
                    </a:cubicBezTo>
                    <a:cubicBezTo>
                      <a:pt x="476" y="7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1419300" y="2865575"/>
                <a:ext cx="717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38" extrusionOk="0">
                    <a:moveTo>
                      <a:pt x="89" y="1"/>
                    </a:moveTo>
                    <a:cubicBezTo>
                      <a:pt x="84" y="1"/>
                      <a:pt x="81" y="6"/>
                      <a:pt x="81" y="11"/>
                    </a:cubicBezTo>
                    <a:cubicBezTo>
                      <a:pt x="51" y="136"/>
                      <a:pt x="88" y="275"/>
                      <a:pt x="88" y="414"/>
                    </a:cubicBezTo>
                    <a:cubicBezTo>
                      <a:pt x="73" y="583"/>
                      <a:pt x="44" y="759"/>
                      <a:pt x="0" y="920"/>
                    </a:cubicBezTo>
                    <a:cubicBezTo>
                      <a:pt x="0" y="931"/>
                      <a:pt x="12" y="938"/>
                      <a:pt x="21" y="938"/>
                    </a:cubicBezTo>
                    <a:cubicBezTo>
                      <a:pt x="24" y="938"/>
                      <a:pt x="27" y="937"/>
                      <a:pt x="29" y="935"/>
                    </a:cubicBezTo>
                    <a:cubicBezTo>
                      <a:pt x="169" y="700"/>
                      <a:pt x="286" y="231"/>
                      <a:pt x="95" y="4"/>
                    </a:cubicBezTo>
                    <a:cubicBezTo>
                      <a:pt x="93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1419300" y="2865575"/>
                <a:ext cx="717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38" extrusionOk="0">
                    <a:moveTo>
                      <a:pt x="89" y="1"/>
                    </a:moveTo>
                    <a:cubicBezTo>
                      <a:pt x="84" y="1"/>
                      <a:pt x="81" y="6"/>
                      <a:pt x="81" y="11"/>
                    </a:cubicBezTo>
                    <a:cubicBezTo>
                      <a:pt x="51" y="136"/>
                      <a:pt x="88" y="275"/>
                      <a:pt x="88" y="414"/>
                    </a:cubicBezTo>
                    <a:cubicBezTo>
                      <a:pt x="73" y="583"/>
                      <a:pt x="44" y="759"/>
                      <a:pt x="0" y="920"/>
                    </a:cubicBezTo>
                    <a:cubicBezTo>
                      <a:pt x="0" y="931"/>
                      <a:pt x="12" y="938"/>
                      <a:pt x="21" y="938"/>
                    </a:cubicBezTo>
                    <a:cubicBezTo>
                      <a:pt x="24" y="938"/>
                      <a:pt x="27" y="937"/>
                      <a:pt x="29" y="935"/>
                    </a:cubicBezTo>
                    <a:cubicBezTo>
                      <a:pt x="169" y="700"/>
                      <a:pt x="286" y="231"/>
                      <a:pt x="95" y="4"/>
                    </a:cubicBezTo>
                    <a:cubicBezTo>
                      <a:pt x="93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1427800" y="2866675"/>
                <a:ext cx="60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67" extrusionOk="0">
                    <a:moveTo>
                      <a:pt x="67" y="0"/>
                    </a:moveTo>
                    <a:cubicBezTo>
                      <a:pt x="54" y="0"/>
                      <a:pt x="41" y="11"/>
                      <a:pt x="41" y="26"/>
                    </a:cubicBezTo>
                    <a:cubicBezTo>
                      <a:pt x="71" y="268"/>
                      <a:pt x="56" y="517"/>
                      <a:pt x="5" y="751"/>
                    </a:cubicBezTo>
                    <a:cubicBezTo>
                      <a:pt x="0" y="761"/>
                      <a:pt x="7" y="767"/>
                      <a:pt x="14" y="767"/>
                    </a:cubicBezTo>
                    <a:cubicBezTo>
                      <a:pt x="19" y="767"/>
                      <a:pt x="24" y="764"/>
                      <a:pt x="27" y="759"/>
                    </a:cubicBezTo>
                    <a:cubicBezTo>
                      <a:pt x="151" y="539"/>
                      <a:pt x="239" y="246"/>
                      <a:pt x="85" y="11"/>
                    </a:cubicBezTo>
                    <a:cubicBezTo>
                      <a:pt x="80" y="3"/>
                      <a:pt x="73" y="0"/>
                      <a:pt x="67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1427800" y="2866675"/>
                <a:ext cx="60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67" extrusionOk="0">
                    <a:moveTo>
                      <a:pt x="67" y="0"/>
                    </a:moveTo>
                    <a:cubicBezTo>
                      <a:pt x="54" y="0"/>
                      <a:pt x="41" y="11"/>
                      <a:pt x="41" y="26"/>
                    </a:cubicBezTo>
                    <a:cubicBezTo>
                      <a:pt x="71" y="268"/>
                      <a:pt x="56" y="517"/>
                      <a:pt x="5" y="751"/>
                    </a:cubicBezTo>
                    <a:cubicBezTo>
                      <a:pt x="0" y="761"/>
                      <a:pt x="7" y="767"/>
                      <a:pt x="14" y="767"/>
                    </a:cubicBezTo>
                    <a:cubicBezTo>
                      <a:pt x="19" y="767"/>
                      <a:pt x="24" y="764"/>
                      <a:pt x="27" y="759"/>
                    </a:cubicBezTo>
                    <a:cubicBezTo>
                      <a:pt x="151" y="539"/>
                      <a:pt x="239" y="246"/>
                      <a:pt x="85" y="11"/>
                    </a:cubicBezTo>
                    <a:cubicBezTo>
                      <a:pt x="80" y="3"/>
                      <a:pt x="73" y="0"/>
                      <a:pt x="67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1460350" y="2890425"/>
                <a:ext cx="104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327" extrusionOk="0">
                    <a:moveTo>
                      <a:pt x="341" y="0"/>
                    </a:moveTo>
                    <a:cubicBezTo>
                      <a:pt x="332" y="0"/>
                      <a:pt x="323" y="6"/>
                      <a:pt x="323" y="14"/>
                    </a:cubicBezTo>
                    <a:cubicBezTo>
                      <a:pt x="272" y="234"/>
                      <a:pt x="257" y="461"/>
                      <a:pt x="198" y="674"/>
                    </a:cubicBezTo>
                    <a:cubicBezTo>
                      <a:pt x="147" y="887"/>
                      <a:pt x="30" y="1092"/>
                      <a:pt x="0" y="1304"/>
                    </a:cubicBezTo>
                    <a:cubicBezTo>
                      <a:pt x="0" y="1319"/>
                      <a:pt x="10" y="1327"/>
                      <a:pt x="18" y="1327"/>
                    </a:cubicBezTo>
                    <a:cubicBezTo>
                      <a:pt x="23" y="1327"/>
                      <a:pt x="27" y="1324"/>
                      <a:pt x="30" y="1319"/>
                    </a:cubicBezTo>
                    <a:cubicBezTo>
                      <a:pt x="330" y="1033"/>
                      <a:pt x="418" y="395"/>
                      <a:pt x="360" y="14"/>
                    </a:cubicBezTo>
                    <a:cubicBezTo>
                      <a:pt x="356" y="4"/>
                      <a:pt x="349" y="0"/>
                      <a:pt x="34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1460350" y="2890425"/>
                <a:ext cx="104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327" extrusionOk="0">
                    <a:moveTo>
                      <a:pt x="341" y="0"/>
                    </a:moveTo>
                    <a:cubicBezTo>
                      <a:pt x="332" y="0"/>
                      <a:pt x="323" y="6"/>
                      <a:pt x="323" y="14"/>
                    </a:cubicBezTo>
                    <a:cubicBezTo>
                      <a:pt x="272" y="234"/>
                      <a:pt x="257" y="461"/>
                      <a:pt x="198" y="674"/>
                    </a:cubicBezTo>
                    <a:cubicBezTo>
                      <a:pt x="147" y="887"/>
                      <a:pt x="30" y="1092"/>
                      <a:pt x="0" y="1304"/>
                    </a:cubicBezTo>
                    <a:cubicBezTo>
                      <a:pt x="0" y="1319"/>
                      <a:pt x="10" y="1327"/>
                      <a:pt x="18" y="1327"/>
                    </a:cubicBezTo>
                    <a:cubicBezTo>
                      <a:pt x="23" y="1327"/>
                      <a:pt x="27" y="1324"/>
                      <a:pt x="30" y="1319"/>
                    </a:cubicBezTo>
                    <a:cubicBezTo>
                      <a:pt x="330" y="1033"/>
                      <a:pt x="418" y="395"/>
                      <a:pt x="360" y="14"/>
                    </a:cubicBezTo>
                    <a:cubicBezTo>
                      <a:pt x="356" y="4"/>
                      <a:pt x="349" y="0"/>
                      <a:pt x="34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1471350" y="2903500"/>
                <a:ext cx="587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12" extrusionOk="0">
                    <a:moveTo>
                      <a:pt x="165" y="1"/>
                    </a:moveTo>
                    <a:cubicBezTo>
                      <a:pt x="158" y="1"/>
                      <a:pt x="151" y="4"/>
                      <a:pt x="147" y="12"/>
                    </a:cubicBezTo>
                    <a:cubicBezTo>
                      <a:pt x="125" y="144"/>
                      <a:pt x="110" y="276"/>
                      <a:pt x="88" y="408"/>
                    </a:cubicBezTo>
                    <a:cubicBezTo>
                      <a:pt x="52" y="540"/>
                      <a:pt x="22" y="664"/>
                      <a:pt x="0" y="796"/>
                    </a:cubicBezTo>
                    <a:cubicBezTo>
                      <a:pt x="0" y="805"/>
                      <a:pt x="6" y="811"/>
                      <a:pt x="12" y="811"/>
                    </a:cubicBezTo>
                    <a:cubicBezTo>
                      <a:pt x="16" y="811"/>
                      <a:pt x="20" y="809"/>
                      <a:pt x="22" y="803"/>
                    </a:cubicBezTo>
                    <a:cubicBezTo>
                      <a:pt x="206" y="613"/>
                      <a:pt x="235" y="254"/>
                      <a:pt x="184" y="12"/>
                    </a:cubicBezTo>
                    <a:cubicBezTo>
                      <a:pt x="180" y="4"/>
                      <a:pt x="173" y="1"/>
                      <a:pt x="165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1471350" y="2903500"/>
                <a:ext cx="587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12" extrusionOk="0">
                    <a:moveTo>
                      <a:pt x="165" y="1"/>
                    </a:moveTo>
                    <a:cubicBezTo>
                      <a:pt x="158" y="1"/>
                      <a:pt x="151" y="4"/>
                      <a:pt x="147" y="12"/>
                    </a:cubicBezTo>
                    <a:cubicBezTo>
                      <a:pt x="125" y="144"/>
                      <a:pt x="110" y="276"/>
                      <a:pt x="88" y="408"/>
                    </a:cubicBezTo>
                    <a:cubicBezTo>
                      <a:pt x="52" y="540"/>
                      <a:pt x="22" y="664"/>
                      <a:pt x="0" y="796"/>
                    </a:cubicBezTo>
                    <a:cubicBezTo>
                      <a:pt x="0" y="805"/>
                      <a:pt x="6" y="811"/>
                      <a:pt x="12" y="811"/>
                    </a:cubicBezTo>
                    <a:cubicBezTo>
                      <a:pt x="16" y="811"/>
                      <a:pt x="20" y="809"/>
                      <a:pt x="22" y="803"/>
                    </a:cubicBezTo>
                    <a:cubicBezTo>
                      <a:pt x="206" y="613"/>
                      <a:pt x="235" y="254"/>
                      <a:pt x="184" y="12"/>
                    </a:cubicBezTo>
                    <a:cubicBezTo>
                      <a:pt x="180" y="4"/>
                      <a:pt x="173" y="1"/>
                      <a:pt x="165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1547775" y="2886850"/>
                <a:ext cx="4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689" extrusionOk="0">
                    <a:moveTo>
                      <a:pt x="25" y="0"/>
                    </a:moveTo>
                    <a:cubicBezTo>
                      <a:pt x="15" y="0"/>
                      <a:pt x="5" y="6"/>
                      <a:pt x="1" y="18"/>
                    </a:cubicBezTo>
                    <a:cubicBezTo>
                      <a:pt x="1" y="120"/>
                      <a:pt x="8" y="223"/>
                      <a:pt x="15" y="326"/>
                    </a:cubicBezTo>
                    <a:lnTo>
                      <a:pt x="1" y="678"/>
                    </a:lnTo>
                    <a:cubicBezTo>
                      <a:pt x="4" y="685"/>
                      <a:pt x="12" y="689"/>
                      <a:pt x="19" y="689"/>
                    </a:cubicBezTo>
                    <a:cubicBezTo>
                      <a:pt x="26" y="689"/>
                      <a:pt x="34" y="685"/>
                      <a:pt x="37" y="678"/>
                    </a:cubicBezTo>
                    <a:cubicBezTo>
                      <a:pt x="96" y="487"/>
                      <a:pt x="177" y="179"/>
                      <a:pt x="45" y="10"/>
                    </a:cubicBezTo>
                    <a:cubicBezTo>
                      <a:pt x="41" y="4"/>
                      <a:pt x="34" y="0"/>
                      <a:pt x="2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1547775" y="2886850"/>
                <a:ext cx="4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689" extrusionOk="0">
                    <a:moveTo>
                      <a:pt x="25" y="0"/>
                    </a:moveTo>
                    <a:cubicBezTo>
                      <a:pt x="15" y="0"/>
                      <a:pt x="5" y="6"/>
                      <a:pt x="1" y="18"/>
                    </a:cubicBezTo>
                    <a:cubicBezTo>
                      <a:pt x="1" y="120"/>
                      <a:pt x="8" y="223"/>
                      <a:pt x="15" y="326"/>
                    </a:cubicBezTo>
                    <a:lnTo>
                      <a:pt x="1" y="678"/>
                    </a:lnTo>
                    <a:cubicBezTo>
                      <a:pt x="4" y="685"/>
                      <a:pt x="12" y="689"/>
                      <a:pt x="19" y="689"/>
                    </a:cubicBezTo>
                    <a:cubicBezTo>
                      <a:pt x="26" y="689"/>
                      <a:pt x="34" y="685"/>
                      <a:pt x="37" y="678"/>
                    </a:cubicBezTo>
                    <a:cubicBezTo>
                      <a:pt x="96" y="487"/>
                      <a:pt x="177" y="179"/>
                      <a:pt x="45" y="10"/>
                    </a:cubicBezTo>
                    <a:cubicBezTo>
                      <a:pt x="41" y="4"/>
                      <a:pt x="34" y="0"/>
                      <a:pt x="2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1565850" y="2899600"/>
                <a:ext cx="56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58" extrusionOk="0">
                    <a:moveTo>
                      <a:pt x="42" y="0"/>
                    </a:moveTo>
                    <a:cubicBezTo>
                      <a:pt x="21" y="0"/>
                      <a:pt x="1" y="18"/>
                      <a:pt x="11" y="43"/>
                    </a:cubicBezTo>
                    <a:cubicBezTo>
                      <a:pt x="114" y="278"/>
                      <a:pt x="62" y="498"/>
                      <a:pt x="55" y="740"/>
                    </a:cubicBezTo>
                    <a:cubicBezTo>
                      <a:pt x="55" y="752"/>
                      <a:pt x="64" y="757"/>
                      <a:pt x="73" y="757"/>
                    </a:cubicBezTo>
                    <a:cubicBezTo>
                      <a:pt x="80" y="757"/>
                      <a:pt x="88" y="753"/>
                      <a:pt x="92" y="747"/>
                    </a:cubicBezTo>
                    <a:cubicBezTo>
                      <a:pt x="223" y="520"/>
                      <a:pt x="216" y="234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1565850" y="2899600"/>
                <a:ext cx="56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58" extrusionOk="0">
                    <a:moveTo>
                      <a:pt x="42" y="0"/>
                    </a:moveTo>
                    <a:cubicBezTo>
                      <a:pt x="21" y="0"/>
                      <a:pt x="1" y="18"/>
                      <a:pt x="11" y="43"/>
                    </a:cubicBezTo>
                    <a:cubicBezTo>
                      <a:pt x="114" y="278"/>
                      <a:pt x="62" y="498"/>
                      <a:pt x="55" y="740"/>
                    </a:cubicBezTo>
                    <a:cubicBezTo>
                      <a:pt x="55" y="752"/>
                      <a:pt x="64" y="757"/>
                      <a:pt x="73" y="757"/>
                    </a:cubicBezTo>
                    <a:cubicBezTo>
                      <a:pt x="80" y="757"/>
                      <a:pt x="88" y="753"/>
                      <a:pt x="92" y="747"/>
                    </a:cubicBezTo>
                    <a:cubicBezTo>
                      <a:pt x="223" y="520"/>
                      <a:pt x="216" y="234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1621650" y="2887400"/>
                <a:ext cx="48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88" extrusionOk="0">
                    <a:moveTo>
                      <a:pt x="34" y="0"/>
                    </a:moveTo>
                    <a:cubicBezTo>
                      <a:pt x="26" y="0"/>
                      <a:pt x="20" y="7"/>
                      <a:pt x="15" y="18"/>
                    </a:cubicBezTo>
                    <a:cubicBezTo>
                      <a:pt x="0" y="91"/>
                      <a:pt x="59" y="186"/>
                      <a:pt x="66" y="260"/>
                    </a:cubicBezTo>
                    <a:cubicBezTo>
                      <a:pt x="81" y="362"/>
                      <a:pt x="52" y="494"/>
                      <a:pt x="103" y="582"/>
                    </a:cubicBezTo>
                    <a:cubicBezTo>
                      <a:pt x="103" y="586"/>
                      <a:pt x="107" y="588"/>
                      <a:pt x="111" y="588"/>
                    </a:cubicBezTo>
                    <a:cubicBezTo>
                      <a:pt x="116" y="588"/>
                      <a:pt x="121" y="586"/>
                      <a:pt x="125" y="582"/>
                    </a:cubicBezTo>
                    <a:cubicBezTo>
                      <a:pt x="191" y="487"/>
                      <a:pt x="169" y="333"/>
                      <a:pt x="147" y="230"/>
                    </a:cubicBezTo>
                    <a:cubicBezTo>
                      <a:pt x="132" y="150"/>
                      <a:pt x="118" y="40"/>
                      <a:pt x="44" y="3"/>
                    </a:cubicBezTo>
                    <a:cubicBezTo>
                      <a:pt x="40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1621650" y="2887400"/>
                <a:ext cx="48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88" extrusionOk="0">
                    <a:moveTo>
                      <a:pt x="34" y="0"/>
                    </a:moveTo>
                    <a:cubicBezTo>
                      <a:pt x="26" y="0"/>
                      <a:pt x="20" y="7"/>
                      <a:pt x="15" y="18"/>
                    </a:cubicBezTo>
                    <a:cubicBezTo>
                      <a:pt x="0" y="91"/>
                      <a:pt x="59" y="186"/>
                      <a:pt x="66" y="260"/>
                    </a:cubicBezTo>
                    <a:cubicBezTo>
                      <a:pt x="81" y="362"/>
                      <a:pt x="52" y="494"/>
                      <a:pt x="103" y="582"/>
                    </a:cubicBezTo>
                    <a:cubicBezTo>
                      <a:pt x="103" y="586"/>
                      <a:pt x="107" y="588"/>
                      <a:pt x="111" y="588"/>
                    </a:cubicBezTo>
                    <a:cubicBezTo>
                      <a:pt x="116" y="588"/>
                      <a:pt x="121" y="586"/>
                      <a:pt x="125" y="582"/>
                    </a:cubicBezTo>
                    <a:cubicBezTo>
                      <a:pt x="191" y="487"/>
                      <a:pt x="169" y="333"/>
                      <a:pt x="147" y="230"/>
                    </a:cubicBezTo>
                    <a:cubicBezTo>
                      <a:pt x="132" y="150"/>
                      <a:pt x="118" y="40"/>
                      <a:pt x="44" y="3"/>
                    </a:cubicBezTo>
                    <a:cubicBezTo>
                      <a:pt x="40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1256350" y="2802400"/>
                <a:ext cx="412225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16489" h="4876" extrusionOk="0">
                    <a:moveTo>
                      <a:pt x="1184" y="1"/>
                    </a:moveTo>
                    <a:cubicBezTo>
                      <a:pt x="1086" y="1"/>
                      <a:pt x="986" y="11"/>
                      <a:pt x="887" y="31"/>
                    </a:cubicBezTo>
                    <a:cubicBezTo>
                      <a:pt x="851" y="38"/>
                      <a:pt x="814" y="52"/>
                      <a:pt x="777" y="60"/>
                    </a:cubicBezTo>
                    <a:cubicBezTo>
                      <a:pt x="528" y="126"/>
                      <a:pt x="315" y="287"/>
                      <a:pt x="191" y="507"/>
                    </a:cubicBezTo>
                    <a:cubicBezTo>
                      <a:pt x="44" y="749"/>
                      <a:pt x="0" y="1028"/>
                      <a:pt x="51" y="1299"/>
                    </a:cubicBezTo>
                    <a:cubicBezTo>
                      <a:pt x="191" y="1922"/>
                      <a:pt x="726" y="2428"/>
                      <a:pt x="1276" y="2824"/>
                    </a:cubicBezTo>
                    <a:cubicBezTo>
                      <a:pt x="2427" y="3667"/>
                      <a:pt x="3747" y="4254"/>
                      <a:pt x="5140" y="4554"/>
                    </a:cubicBezTo>
                    <a:cubicBezTo>
                      <a:pt x="5609" y="4650"/>
                      <a:pt x="6093" y="4716"/>
                      <a:pt x="6577" y="4760"/>
                    </a:cubicBezTo>
                    <a:cubicBezTo>
                      <a:pt x="7053" y="4796"/>
                      <a:pt x="7530" y="4818"/>
                      <a:pt x="7999" y="4833"/>
                    </a:cubicBezTo>
                    <a:cubicBezTo>
                      <a:pt x="8566" y="4855"/>
                      <a:pt x="9131" y="4875"/>
                      <a:pt x="9693" y="4875"/>
                    </a:cubicBezTo>
                    <a:cubicBezTo>
                      <a:pt x="10046" y="4875"/>
                      <a:pt x="10398" y="4867"/>
                      <a:pt x="10749" y="4847"/>
                    </a:cubicBezTo>
                    <a:cubicBezTo>
                      <a:pt x="11643" y="4811"/>
                      <a:pt x="12537" y="4679"/>
                      <a:pt x="13410" y="4452"/>
                    </a:cubicBezTo>
                    <a:cubicBezTo>
                      <a:pt x="14488" y="4151"/>
                      <a:pt x="15514" y="3623"/>
                      <a:pt x="16299" y="2890"/>
                    </a:cubicBezTo>
                    <a:cubicBezTo>
                      <a:pt x="16488" y="2713"/>
                      <a:pt x="16324" y="2427"/>
                      <a:pt x="16101" y="2427"/>
                    </a:cubicBezTo>
                    <a:cubicBezTo>
                      <a:pt x="16065" y="2427"/>
                      <a:pt x="16028" y="2434"/>
                      <a:pt x="15991" y="2450"/>
                    </a:cubicBezTo>
                    <a:cubicBezTo>
                      <a:pt x="15008" y="2875"/>
                      <a:pt x="13975" y="3154"/>
                      <a:pt x="12911" y="3278"/>
                    </a:cubicBezTo>
                    <a:cubicBezTo>
                      <a:pt x="12413" y="3337"/>
                      <a:pt x="11911" y="3367"/>
                      <a:pt x="11409" y="3367"/>
                    </a:cubicBezTo>
                    <a:cubicBezTo>
                      <a:pt x="10848" y="3367"/>
                      <a:pt x="10287" y="3330"/>
                      <a:pt x="9729" y="3256"/>
                    </a:cubicBezTo>
                    <a:cubicBezTo>
                      <a:pt x="9062" y="3169"/>
                      <a:pt x="8402" y="3029"/>
                      <a:pt x="7757" y="2853"/>
                    </a:cubicBezTo>
                    <a:cubicBezTo>
                      <a:pt x="7127" y="2677"/>
                      <a:pt x="6511" y="2465"/>
                      <a:pt x="5902" y="2215"/>
                    </a:cubicBezTo>
                    <a:cubicBezTo>
                      <a:pt x="4736" y="1731"/>
                      <a:pt x="3607" y="1160"/>
                      <a:pt x="2530" y="507"/>
                    </a:cubicBezTo>
                    <a:cubicBezTo>
                      <a:pt x="2405" y="426"/>
                      <a:pt x="2280" y="360"/>
                      <a:pt x="2148" y="287"/>
                    </a:cubicBezTo>
                    <a:cubicBezTo>
                      <a:pt x="2016" y="221"/>
                      <a:pt x="1884" y="162"/>
                      <a:pt x="1745" y="111"/>
                    </a:cubicBezTo>
                    <a:cubicBezTo>
                      <a:pt x="1566" y="38"/>
                      <a:pt x="1376" y="1"/>
                      <a:pt x="1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1254875" y="2812325"/>
                <a:ext cx="412300" cy="104075"/>
              </a:xfrm>
              <a:custGeom>
                <a:avLst/>
                <a:gdLst/>
                <a:ahLst/>
                <a:cxnLst/>
                <a:rect l="l" t="t" r="r" b="b"/>
                <a:pathLst>
                  <a:path w="16492" h="4163" extrusionOk="0">
                    <a:moveTo>
                      <a:pt x="572" y="0"/>
                    </a:moveTo>
                    <a:cubicBezTo>
                      <a:pt x="543" y="7"/>
                      <a:pt x="514" y="7"/>
                      <a:pt x="484" y="15"/>
                    </a:cubicBezTo>
                    <a:cubicBezTo>
                      <a:pt x="294" y="15"/>
                      <a:pt x="132" y="132"/>
                      <a:pt x="67" y="308"/>
                    </a:cubicBezTo>
                    <a:cubicBezTo>
                      <a:pt x="1" y="521"/>
                      <a:pt x="15" y="748"/>
                      <a:pt x="110" y="946"/>
                    </a:cubicBezTo>
                    <a:cubicBezTo>
                      <a:pt x="345" y="1474"/>
                      <a:pt x="910" y="1936"/>
                      <a:pt x="1474" y="2302"/>
                    </a:cubicBezTo>
                    <a:cubicBezTo>
                      <a:pt x="1914" y="2588"/>
                      <a:pt x="2369" y="2845"/>
                      <a:pt x="2845" y="3065"/>
                    </a:cubicBezTo>
                    <a:cubicBezTo>
                      <a:pt x="3087" y="3167"/>
                      <a:pt x="3322" y="3270"/>
                      <a:pt x="3571" y="3365"/>
                    </a:cubicBezTo>
                    <a:cubicBezTo>
                      <a:pt x="3688" y="3409"/>
                      <a:pt x="3813" y="3461"/>
                      <a:pt x="3938" y="3497"/>
                    </a:cubicBezTo>
                    <a:lnTo>
                      <a:pt x="4304" y="3615"/>
                    </a:lnTo>
                    <a:cubicBezTo>
                      <a:pt x="4334" y="3571"/>
                      <a:pt x="4363" y="3527"/>
                      <a:pt x="4392" y="3475"/>
                    </a:cubicBezTo>
                    <a:cubicBezTo>
                      <a:pt x="4458" y="3373"/>
                      <a:pt x="4517" y="3255"/>
                      <a:pt x="4576" y="3145"/>
                    </a:cubicBezTo>
                    <a:cubicBezTo>
                      <a:pt x="4598" y="3087"/>
                      <a:pt x="4620" y="3043"/>
                      <a:pt x="4642" y="2984"/>
                    </a:cubicBezTo>
                    <a:cubicBezTo>
                      <a:pt x="4664" y="2925"/>
                      <a:pt x="4678" y="2881"/>
                      <a:pt x="4693" y="2830"/>
                    </a:cubicBezTo>
                    <a:cubicBezTo>
                      <a:pt x="4715" y="2757"/>
                      <a:pt x="4730" y="2676"/>
                      <a:pt x="4737" y="2596"/>
                    </a:cubicBezTo>
                    <a:cubicBezTo>
                      <a:pt x="4737" y="2566"/>
                      <a:pt x="4737" y="2537"/>
                      <a:pt x="4737" y="2508"/>
                    </a:cubicBezTo>
                    <a:lnTo>
                      <a:pt x="4752" y="2530"/>
                    </a:lnTo>
                    <a:cubicBezTo>
                      <a:pt x="4766" y="2552"/>
                      <a:pt x="4774" y="2574"/>
                      <a:pt x="4788" y="2596"/>
                    </a:cubicBezTo>
                    <a:cubicBezTo>
                      <a:pt x="4817" y="2676"/>
                      <a:pt x="4832" y="2764"/>
                      <a:pt x="4832" y="2852"/>
                    </a:cubicBezTo>
                    <a:cubicBezTo>
                      <a:pt x="4839" y="2911"/>
                      <a:pt x="4832" y="2969"/>
                      <a:pt x="4825" y="3028"/>
                    </a:cubicBezTo>
                    <a:cubicBezTo>
                      <a:pt x="4817" y="3094"/>
                      <a:pt x="4803" y="3160"/>
                      <a:pt x="4788" y="3219"/>
                    </a:cubicBezTo>
                    <a:cubicBezTo>
                      <a:pt x="4766" y="3292"/>
                      <a:pt x="4744" y="3358"/>
                      <a:pt x="4715" y="3417"/>
                    </a:cubicBezTo>
                    <a:cubicBezTo>
                      <a:pt x="4693" y="3483"/>
                      <a:pt x="4664" y="3549"/>
                      <a:pt x="4627" y="3607"/>
                    </a:cubicBezTo>
                    <a:cubicBezTo>
                      <a:pt x="4612" y="3637"/>
                      <a:pt x="4590" y="3666"/>
                      <a:pt x="4568" y="3695"/>
                    </a:cubicBezTo>
                    <a:cubicBezTo>
                      <a:pt x="4752" y="3739"/>
                      <a:pt x="4920" y="3791"/>
                      <a:pt x="5103" y="3827"/>
                    </a:cubicBezTo>
                    <a:cubicBezTo>
                      <a:pt x="5199" y="3637"/>
                      <a:pt x="5301" y="3446"/>
                      <a:pt x="5382" y="3299"/>
                    </a:cubicBezTo>
                    <a:cubicBezTo>
                      <a:pt x="5419" y="3226"/>
                      <a:pt x="5455" y="3167"/>
                      <a:pt x="5485" y="3123"/>
                    </a:cubicBezTo>
                    <a:cubicBezTo>
                      <a:pt x="5514" y="3079"/>
                      <a:pt x="5529" y="3057"/>
                      <a:pt x="5529" y="3057"/>
                    </a:cubicBezTo>
                    <a:lnTo>
                      <a:pt x="5529" y="3057"/>
                    </a:lnTo>
                    <a:cubicBezTo>
                      <a:pt x="5536" y="3153"/>
                      <a:pt x="5536" y="3248"/>
                      <a:pt x="5521" y="3343"/>
                    </a:cubicBezTo>
                    <a:cubicBezTo>
                      <a:pt x="5492" y="3527"/>
                      <a:pt x="5441" y="3710"/>
                      <a:pt x="5360" y="3879"/>
                    </a:cubicBezTo>
                    <a:cubicBezTo>
                      <a:pt x="6269" y="4047"/>
                      <a:pt x="7193" y="4135"/>
                      <a:pt x="8117" y="4143"/>
                    </a:cubicBezTo>
                    <a:cubicBezTo>
                      <a:pt x="8448" y="4156"/>
                      <a:pt x="8778" y="4163"/>
                      <a:pt x="9109" y="4163"/>
                    </a:cubicBezTo>
                    <a:cubicBezTo>
                      <a:pt x="9679" y="4163"/>
                      <a:pt x="10248" y="4143"/>
                      <a:pt x="10815" y="4106"/>
                    </a:cubicBezTo>
                    <a:cubicBezTo>
                      <a:pt x="11702" y="4055"/>
                      <a:pt x="12575" y="3923"/>
                      <a:pt x="13440" y="3703"/>
                    </a:cubicBezTo>
                    <a:cubicBezTo>
                      <a:pt x="13975" y="3571"/>
                      <a:pt x="14503" y="3387"/>
                      <a:pt x="15016" y="3153"/>
                    </a:cubicBezTo>
                    <a:lnTo>
                      <a:pt x="15016" y="3028"/>
                    </a:lnTo>
                    <a:cubicBezTo>
                      <a:pt x="15009" y="2984"/>
                      <a:pt x="15001" y="2940"/>
                      <a:pt x="14994" y="2903"/>
                    </a:cubicBezTo>
                    <a:cubicBezTo>
                      <a:pt x="14987" y="2874"/>
                      <a:pt x="14979" y="2852"/>
                      <a:pt x="14979" y="2852"/>
                    </a:cubicBezTo>
                    <a:lnTo>
                      <a:pt x="14994" y="2852"/>
                    </a:lnTo>
                    <a:cubicBezTo>
                      <a:pt x="15009" y="2852"/>
                      <a:pt x="15023" y="2859"/>
                      <a:pt x="15031" y="2867"/>
                    </a:cubicBezTo>
                    <a:cubicBezTo>
                      <a:pt x="15075" y="2896"/>
                      <a:pt x="15119" y="2925"/>
                      <a:pt x="15148" y="2969"/>
                    </a:cubicBezTo>
                    <a:cubicBezTo>
                      <a:pt x="15170" y="2999"/>
                      <a:pt x="15185" y="3028"/>
                      <a:pt x="15199" y="3065"/>
                    </a:cubicBezTo>
                    <a:cubicBezTo>
                      <a:pt x="15588" y="2881"/>
                      <a:pt x="15962" y="2662"/>
                      <a:pt x="16306" y="2412"/>
                    </a:cubicBezTo>
                    <a:cubicBezTo>
                      <a:pt x="16491" y="2281"/>
                      <a:pt x="16366" y="2111"/>
                      <a:pt x="16163" y="2111"/>
                    </a:cubicBezTo>
                    <a:cubicBezTo>
                      <a:pt x="16116" y="2111"/>
                      <a:pt x="16065" y="2120"/>
                      <a:pt x="16013" y="2141"/>
                    </a:cubicBezTo>
                    <a:cubicBezTo>
                      <a:pt x="15199" y="2456"/>
                      <a:pt x="14349" y="2691"/>
                      <a:pt x="13484" y="2845"/>
                    </a:cubicBezTo>
                    <a:cubicBezTo>
                      <a:pt x="13506" y="2889"/>
                      <a:pt x="13513" y="2925"/>
                      <a:pt x="13528" y="2969"/>
                    </a:cubicBezTo>
                    <a:cubicBezTo>
                      <a:pt x="13542" y="3043"/>
                      <a:pt x="13542" y="3116"/>
                      <a:pt x="13535" y="3182"/>
                    </a:cubicBezTo>
                    <a:cubicBezTo>
                      <a:pt x="13528" y="3248"/>
                      <a:pt x="13513" y="3307"/>
                      <a:pt x="13484" y="3365"/>
                    </a:cubicBezTo>
                    <a:cubicBezTo>
                      <a:pt x="13469" y="3409"/>
                      <a:pt x="13440" y="3446"/>
                      <a:pt x="13410" y="3483"/>
                    </a:cubicBezTo>
                    <a:cubicBezTo>
                      <a:pt x="13388" y="3505"/>
                      <a:pt x="13381" y="3519"/>
                      <a:pt x="13381" y="3519"/>
                    </a:cubicBezTo>
                    <a:cubicBezTo>
                      <a:pt x="13381" y="3519"/>
                      <a:pt x="13374" y="3497"/>
                      <a:pt x="13366" y="3468"/>
                    </a:cubicBezTo>
                    <a:cubicBezTo>
                      <a:pt x="13359" y="3439"/>
                      <a:pt x="13352" y="3402"/>
                      <a:pt x="13344" y="3351"/>
                    </a:cubicBezTo>
                    <a:cubicBezTo>
                      <a:pt x="13330" y="3263"/>
                      <a:pt x="13308" y="3138"/>
                      <a:pt x="13286" y="3021"/>
                    </a:cubicBezTo>
                    <a:cubicBezTo>
                      <a:pt x="13278" y="2984"/>
                      <a:pt x="13264" y="2933"/>
                      <a:pt x="13256" y="2889"/>
                    </a:cubicBezTo>
                    <a:cubicBezTo>
                      <a:pt x="12445" y="3022"/>
                      <a:pt x="11620" y="3095"/>
                      <a:pt x="10794" y="3095"/>
                    </a:cubicBezTo>
                    <a:cubicBezTo>
                      <a:pt x="10755" y="3095"/>
                      <a:pt x="10715" y="3094"/>
                      <a:pt x="10676" y="3094"/>
                    </a:cubicBezTo>
                    <a:cubicBezTo>
                      <a:pt x="10676" y="3101"/>
                      <a:pt x="10676" y="3109"/>
                      <a:pt x="10676" y="3116"/>
                    </a:cubicBezTo>
                    <a:cubicBezTo>
                      <a:pt x="10676" y="3248"/>
                      <a:pt x="10639" y="3373"/>
                      <a:pt x="10573" y="3483"/>
                    </a:cubicBezTo>
                    <a:cubicBezTo>
                      <a:pt x="10544" y="3534"/>
                      <a:pt x="10500" y="3578"/>
                      <a:pt x="10448" y="3615"/>
                    </a:cubicBezTo>
                    <a:cubicBezTo>
                      <a:pt x="10448" y="3615"/>
                      <a:pt x="10448" y="3593"/>
                      <a:pt x="10441" y="3563"/>
                    </a:cubicBezTo>
                    <a:cubicBezTo>
                      <a:pt x="10441" y="3534"/>
                      <a:pt x="10434" y="3490"/>
                      <a:pt x="10434" y="3446"/>
                    </a:cubicBezTo>
                    <a:cubicBezTo>
                      <a:pt x="10426" y="3351"/>
                      <a:pt x="10426" y="3233"/>
                      <a:pt x="10426" y="3123"/>
                    </a:cubicBezTo>
                    <a:lnTo>
                      <a:pt x="10426" y="3094"/>
                    </a:lnTo>
                    <a:lnTo>
                      <a:pt x="10096" y="3079"/>
                    </a:lnTo>
                    <a:lnTo>
                      <a:pt x="10096" y="3079"/>
                    </a:lnTo>
                    <a:cubicBezTo>
                      <a:pt x="10111" y="3153"/>
                      <a:pt x="10126" y="3226"/>
                      <a:pt x="10133" y="3299"/>
                    </a:cubicBezTo>
                    <a:cubicBezTo>
                      <a:pt x="10140" y="3461"/>
                      <a:pt x="10118" y="3615"/>
                      <a:pt x="10052" y="3761"/>
                    </a:cubicBezTo>
                    <a:cubicBezTo>
                      <a:pt x="10030" y="3827"/>
                      <a:pt x="9986" y="3886"/>
                      <a:pt x="9942" y="3945"/>
                    </a:cubicBezTo>
                    <a:cubicBezTo>
                      <a:pt x="9942" y="3945"/>
                      <a:pt x="9935" y="3923"/>
                      <a:pt x="9928" y="3886"/>
                    </a:cubicBezTo>
                    <a:cubicBezTo>
                      <a:pt x="9928" y="3849"/>
                      <a:pt x="9920" y="3798"/>
                      <a:pt x="9913" y="3739"/>
                    </a:cubicBezTo>
                    <a:cubicBezTo>
                      <a:pt x="9898" y="3615"/>
                      <a:pt x="9891" y="3468"/>
                      <a:pt x="9884" y="3314"/>
                    </a:cubicBezTo>
                    <a:cubicBezTo>
                      <a:pt x="9884" y="3233"/>
                      <a:pt x="9876" y="3145"/>
                      <a:pt x="9876" y="3072"/>
                    </a:cubicBezTo>
                    <a:lnTo>
                      <a:pt x="9737" y="3065"/>
                    </a:lnTo>
                    <a:cubicBezTo>
                      <a:pt x="9202" y="3028"/>
                      <a:pt x="8667" y="2962"/>
                      <a:pt x="8139" y="2867"/>
                    </a:cubicBezTo>
                    <a:cubicBezTo>
                      <a:pt x="8139" y="2918"/>
                      <a:pt x="8139" y="2969"/>
                      <a:pt x="8131" y="3021"/>
                    </a:cubicBezTo>
                    <a:cubicBezTo>
                      <a:pt x="8124" y="3079"/>
                      <a:pt x="8117" y="3145"/>
                      <a:pt x="8102" y="3197"/>
                    </a:cubicBezTo>
                    <a:cubicBezTo>
                      <a:pt x="8080" y="3307"/>
                      <a:pt x="8043" y="3402"/>
                      <a:pt x="7992" y="3497"/>
                    </a:cubicBezTo>
                    <a:cubicBezTo>
                      <a:pt x="7977" y="3534"/>
                      <a:pt x="7955" y="3571"/>
                      <a:pt x="7933" y="3607"/>
                    </a:cubicBezTo>
                    <a:cubicBezTo>
                      <a:pt x="7911" y="3637"/>
                      <a:pt x="7897" y="3666"/>
                      <a:pt x="7875" y="3688"/>
                    </a:cubicBezTo>
                    <a:cubicBezTo>
                      <a:pt x="7838" y="3732"/>
                      <a:pt x="7816" y="3754"/>
                      <a:pt x="7816" y="3754"/>
                    </a:cubicBezTo>
                    <a:cubicBezTo>
                      <a:pt x="7816" y="3754"/>
                      <a:pt x="7824" y="3717"/>
                      <a:pt x="7831" y="3666"/>
                    </a:cubicBezTo>
                    <a:cubicBezTo>
                      <a:pt x="7831" y="3615"/>
                      <a:pt x="7846" y="3549"/>
                      <a:pt x="7860" y="3453"/>
                    </a:cubicBezTo>
                    <a:cubicBezTo>
                      <a:pt x="7860" y="3409"/>
                      <a:pt x="7868" y="3365"/>
                      <a:pt x="7875" y="3321"/>
                    </a:cubicBezTo>
                    <a:cubicBezTo>
                      <a:pt x="7882" y="3270"/>
                      <a:pt x="7882" y="3219"/>
                      <a:pt x="7890" y="3167"/>
                    </a:cubicBezTo>
                    <a:cubicBezTo>
                      <a:pt x="7897" y="3065"/>
                      <a:pt x="7897" y="2947"/>
                      <a:pt x="7897" y="2837"/>
                    </a:cubicBezTo>
                    <a:lnTo>
                      <a:pt x="7897" y="2823"/>
                    </a:lnTo>
                    <a:cubicBezTo>
                      <a:pt x="6445" y="2544"/>
                      <a:pt x="5030" y="2082"/>
                      <a:pt x="3696" y="1452"/>
                    </a:cubicBezTo>
                    <a:cubicBezTo>
                      <a:pt x="3652" y="1510"/>
                      <a:pt x="3608" y="1562"/>
                      <a:pt x="3556" y="1613"/>
                    </a:cubicBezTo>
                    <a:cubicBezTo>
                      <a:pt x="3520" y="1650"/>
                      <a:pt x="3476" y="1679"/>
                      <a:pt x="3432" y="1701"/>
                    </a:cubicBezTo>
                    <a:cubicBezTo>
                      <a:pt x="3395" y="1723"/>
                      <a:pt x="3373" y="1730"/>
                      <a:pt x="3373" y="1730"/>
                    </a:cubicBezTo>
                    <a:cubicBezTo>
                      <a:pt x="3373" y="1730"/>
                      <a:pt x="3380" y="1708"/>
                      <a:pt x="3395" y="1672"/>
                    </a:cubicBezTo>
                    <a:lnTo>
                      <a:pt x="3446" y="1532"/>
                    </a:lnTo>
                    <a:cubicBezTo>
                      <a:pt x="3461" y="1481"/>
                      <a:pt x="3483" y="1422"/>
                      <a:pt x="3505" y="1356"/>
                    </a:cubicBezTo>
                    <a:lnTo>
                      <a:pt x="3234" y="1224"/>
                    </a:lnTo>
                    <a:cubicBezTo>
                      <a:pt x="3212" y="1276"/>
                      <a:pt x="3190" y="1327"/>
                      <a:pt x="3168" y="1378"/>
                    </a:cubicBezTo>
                    <a:cubicBezTo>
                      <a:pt x="3117" y="1474"/>
                      <a:pt x="3065" y="1569"/>
                      <a:pt x="2999" y="1657"/>
                    </a:cubicBezTo>
                    <a:cubicBezTo>
                      <a:pt x="2955" y="1716"/>
                      <a:pt x="2904" y="1774"/>
                      <a:pt x="2845" y="1826"/>
                    </a:cubicBezTo>
                    <a:cubicBezTo>
                      <a:pt x="2809" y="1870"/>
                      <a:pt x="2779" y="1884"/>
                      <a:pt x="2779" y="1884"/>
                    </a:cubicBezTo>
                    <a:cubicBezTo>
                      <a:pt x="2779" y="1884"/>
                      <a:pt x="2794" y="1855"/>
                      <a:pt x="2809" y="1804"/>
                    </a:cubicBezTo>
                    <a:cubicBezTo>
                      <a:pt x="2823" y="1752"/>
                      <a:pt x="2845" y="1679"/>
                      <a:pt x="2875" y="1591"/>
                    </a:cubicBezTo>
                    <a:lnTo>
                      <a:pt x="2970" y="1298"/>
                    </a:lnTo>
                    <a:cubicBezTo>
                      <a:pt x="2985" y="1246"/>
                      <a:pt x="3007" y="1195"/>
                      <a:pt x="3021" y="1137"/>
                    </a:cubicBezTo>
                    <a:lnTo>
                      <a:pt x="3029" y="1115"/>
                    </a:lnTo>
                    <a:cubicBezTo>
                      <a:pt x="2735" y="968"/>
                      <a:pt x="2449" y="807"/>
                      <a:pt x="2171" y="645"/>
                    </a:cubicBezTo>
                    <a:cubicBezTo>
                      <a:pt x="2039" y="565"/>
                      <a:pt x="1899" y="491"/>
                      <a:pt x="1767" y="418"/>
                    </a:cubicBezTo>
                    <a:cubicBezTo>
                      <a:pt x="1636" y="337"/>
                      <a:pt x="1496" y="271"/>
                      <a:pt x="1357" y="205"/>
                    </a:cubicBezTo>
                    <a:cubicBezTo>
                      <a:pt x="1115" y="81"/>
                      <a:pt x="844" y="7"/>
                      <a:pt x="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1251950" y="2800450"/>
                <a:ext cx="572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690" extrusionOk="0">
                    <a:moveTo>
                      <a:pt x="1148" y="0"/>
                    </a:moveTo>
                    <a:cubicBezTo>
                      <a:pt x="1054" y="0"/>
                      <a:pt x="960" y="12"/>
                      <a:pt x="865" y="43"/>
                    </a:cubicBezTo>
                    <a:cubicBezTo>
                      <a:pt x="777" y="72"/>
                      <a:pt x="697" y="109"/>
                      <a:pt x="616" y="160"/>
                    </a:cubicBezTo>
                    <a:cubicBezTo>
                      <a:pt x="513" y="218"/>
                      <a:pt x="418" y="299"/>
                      <a:pt x="330" y="380"/>
                    </a:cubicBezTo>
                    <a:cubicBezTo>
                      <a:pt x="88" y="688"/>
                      <a:pt x="0" y="1091"/>
                      <a:pt x="88" y="1472"/>
                    </a:cubicBezTo>
                    <a:cubicBezTo>
                      <a:pt x="118" y="1597"/>
                      <a:pt x="169" y="1721"/>
                      <a:pt x="235" y="1839"/>
                    </a:cubicBezTo>
                    <a:cubicBezTo>
                      <a:pt x="301" y="1956"/>
                      <a:pt x="374" y="2066"/>
                      <a:pt x="440" y="2176"/>
                    </a:cubicBezTo>
                    <a:cubicBezTo>
                      <a:pt x="550" y="2323"/>
                      <a:pt x="609" y="2506"/>
                      <a:pt x="616" y="2689"/>
                    </a:cubicBezTo>
                    <a:cubicBezTo>
                      <a:pt x="675" y="2572"/>
                      <a:pt x="719" y="2455"/>
                      <a:pt x="763" y="2345"/>
                    </a:cubicBezTo>
                    <a:cubicBezTo>
                      <a:pt x="873" y="2073"/>
                      <a:pt x="1012" y="1802"/>
                      <a:pt x="1261" y="1634"/>
                    </a:cubicBezTo>
                    <a:cubicBezTo>
                      <a:pt x="1483" y="1507"/>
                      <a:pt x="1735" y="1440"/>
                      <a:pt x="1992" y="1440"/>
                    </a:cubicBezTo>
                    <a:cubicBezTo>
                      <a:pt x="2049" y="1440"/>
                      <a:pt x="2106" y="1444"/>
                      <a:pt x="2163" y="1450"/>
                    </a:cubicBezTo>
                    <a:cubicBezTo>
                      <a:pt x="2082" y="1384"/>
                      <a:pt x="2009" y="1304"/>
                      <a:pt x="1950" y="1223"/>
                    </a:cubicBezTo>
                    <a:cubicBezTo>
                      <a:pt x="1848" y="1069"/>
                      <a:pt x="1811" y="886"/>
                      <a:pt x="1855" y="710"/>
                    </a:cubicBezTo>
                    <a:cubicBezTo>
                      <a:pt x="1899" y="570"/>
                      <a:pt x="1980" y="446"/>
                      <a:pt x="2075" y="343"/>
                    </a:cubicBezTo>
                    <a:cubicBezTo>
                      <a:pt x="2141" y="270"/>
                      <a:pt x="2214" y="196"/>
                      <a:pt x="2288" y="130"/>
                    </a:cubicBezTo>
                    <a:lnTo>
                      <a:pt x="2288" y="130"/>
                    </a:lnTo>
                    <a:cubicBezTo>
                      <a:pt x="2235" y="140"/>
                      <a:pt x="2182" y="144"/>
                      <a:pt x="2129" y="144"/>
                    </a:cubicBezTo>
                    <a:cubicBezTo>
                      <a:pt x="1808" y="144"/>
                      <a:pt x="1478" y="0"/>
                      <a:pt x="114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1251950" y="2800450"/>
                <a:ext cx="572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690" extrusionOk="0">
                    <a:moveTo>
                      <a:pt x="1148" y="0"/>
                    </a:moveTo>
                    <a:cubicBezTo>
                      <a:pt x="1054" y="0"/>
                      <a:pt x="960" y="12"/>
                      <a:pt x="865" y="43"/>
                    </a:cubicBezTo>
                    <a:cubicBezTo>
                      <a:pt x="777" y="72"/>
                      <a:pt x="697" y="109"/>
                      <a:pt x="616" y="160"/>
                    </a:cubicBezTo>
                    <a:cubicBezTo>
                      <a:pt x="513" y="218"/>
                      <a:pt x="418" y="299"/>
                      <a:pt x="330" y="380"/>
                    </a:cubicBezTo>
                    <a:cubicBezTo>
                      <a:pt x="88" y="688"/>
                      <a:pt x="0" y="1091"/>
                      <a:pt x="88" y="1472"/>
                    </a:cubicBezTo>
                    <a:cubicBezTo>
                      <a:pt x="118" y="1597"/>
                      <a:pt x="169" y="1721"/>
                      <a:pt x="235" y="1839"/>
                    </a:cubicBezTo>
                    <a:cubicBezTo>
                      <a:pt x="301" y="1956"/>
                      <a:pt x="374" y="2066"/>
                      <a:pt x="440" y="2176"/>
                    </a:cubicBezTo>
                    <a:cubicBezTo>
                      <a:pt x="550" y="2323"/>
                      <a:pt x="609" y="2506"/>
                      <a:pt x="616" y="2689"/>
                    </a:cubicBezTo>
                    <a:cubicBezTo>
                      <a:pt x="675" y="2572"/>
                      <a:pt x="719" y="2455"/>
                      <a:pt x="763" y="2345"/>
                    </a:cubicBezTo>
                    <a:cubicBezTo>
                      <a:pt x="873" y="2073"/>
                      <a:pt x="1012" y="1802"/>
                      <a:pt x="1261" y="1634"/>
                    </a:cubicBezTo>
                    <a:cubicBezTo>
                      <a:pt x="1483" y="1507"/>
                      <a:pt x="1735" y="1440"/>
                      <a:pt x="1992" y="1440"/>
                    </a:cubicBezTo>
                    <a:cubicBezTo>
                      <a:pt x="2049" y="1440"/>
                      <a:pt x="2106" y="1444"/>
                      <a:pt x="2163" y="1450"/>
                    </a:cubicBezTo>
                    <a:cubicBezTo>
                      <a:pt x="2082" y="1384"/>
                      <a:pt x="2009" y="1304"/>
                      <a:pt x="1950" y="1223"/>
                    </a:cubicBezTo>
                    <a:cubicBezTo>
                      <a:pt x="1848" y="1069"/>
                      <a:pt x="1811" y="886"/>
                      <a:pt x="1855" y="710"/>
                    </a:cubicBezTo>
                    <a:cubicBezTo>
                      <a:pt x="1899" y="570"/>
                      <a:pt x="1980" y="446"/>
                      <a:pt x="2075" y="343"/>
                    </a:cubicBezTo>
                    <a:cubicBezTo>
                      <a:pt x="2141" y="270"/>
                      <a:pt x="2214" y="196"/>
                      <a:pt x="2288" y="130"/>
                    </a:cubicBezTo>
                    <a:lnTo>
                      <a:pt x="2288" y="130"/>
                    </a:lnTo>
                    <a:cubicBezTo>
                      <a:pt x="2235" y="140"/>
                      <a:pt x="2182" y="144"/>
                      <a:pt x="2129" y="144"/>
                    </a:cubicBezTo>
                    <a:cubicBezTo>
                      <a:pt x="1808" y="144"/>
                      <a:pt x="1478" y="0"/>
                      <a:pt x="114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>
                <a:off x="1252850" y="2799950"/>
                <a:ext cx="563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614" extrusionOk="0">
                    <a:moveTo>
                      <a:pt x="1138" y="0"/>
                    </a:moveTo>
                    <a:cubicBezTo>
                      <a:pt x="1041" y="0"/>
                      <a:pt x="943" y="13"/>
                      <a:pt x="844" y="48"/>
                    </a:cubicBezTo>
                    <a:cubicBezTo>
                      <a:pt x="749" y="85"/>
                      <a:pt x="668" y="121"/>
                      <a:pt x="587" y="172"/>
                    </a:cubicBezTo>
                    <a:cubicBezTo>
                      <a:pt x="477" y="238"/>
                      <a:pt x="382" y="312"/>
                      <a:pt x="294" y="400"/>
                    </a:cubicBezTo>
                    <a:cubicBezTo>
                      <a:pt x="67" y="686"/>
                      <a:pt x="1" y="1067"/>
                      <a:pt x="118" y="1412"/>
                    </a:cubicBezTo>
                    <a:cubicBezTo>
                      <a:pt x="162" y="1536"/>
                      <a:pt x="221" y="1646"/>
                      <a:pt x="294" y="1756"/>
                    </a:cubicBezTo>
                    <a:lnTo>
                      <a:pt x="492" y="2086"/>
                    </a:lnTo>
                    <a:cubicBezTo>
                      <a:pt x="602" y="2240"/>
                      <a:pt x="653" y="2423"/>
                      <a:pt x="653" y="2614"/>
                    </a:cubicBezTo>
                    <a:cubicBezTo>
                      <a:pt x="712" y="2504"/>
                      <a:pt x="756" y="2387"/>
                      <a:pt x="800" y="2277"/>
                    </a:cubicBezTo>
                    <a:cubicBezTo>
                      <a:pt x="910" y="2013"/>
                      <a:pt x="1042" y="1749"/>
                      <a:pt x="1277" y="1595"/>
                    </a:cubicBezTo>
                    <a:cubicBezTo>
                      <a:pt x="1455" y="1498"/>
                      <a:pt x="1657" y="1447"/>
                      <a:pt x="1860" y="1447"/>
                    </a:cubicBezTo>
                    <a:cubicBezTo>
                      <a:pt x="1950" y="1447"/>
                      <a:pt x="2040" y="1457"/>
                      <a:pt x="2127" y="1478"/>
                    </a:cubicBezTo>
                    <a:cubicBezTo>
                      <a:pt x="2054" y="1397"/>
                      <a:pt x="1988" y="1309"/>
                      <a:pt x="1936" y="1214"/>
                    </a:cubicBezTo>
                    <a:cubicBezTo>
                      <a:pt x="1834" y="1067"/>
                      <a:pt x="1804" y="876"/>
                      <a:pt x="1841" y="700"/>
                    </a:cubicBezTo>
                    <a:cubicBezTo>
                      <a:pt x="1885" y="568"/>
                      <a:pt x="1951" y="451"/>
                      <a:pt x="2054" y="348"/>
                    </a:cubicBezTo>
                    <a:cubicBezTo>
                      <a:pt x="2112" y="275"/>
                      <a:pt x="2178" y="209"/>
                      <a:pt x="2252" y="150"/>
                    </a:cubicBezTo>
                    <a:lnTo>
                      <a:pt x="2252" y="150"/>
                    </a:lnTo>
                    <a:cubicBezTo>
                      <a:pt x="2210" y="157"/>
                      <a:pt x="2169" y="159"/>
                      <a:pt x="2127" y="159"/>
                    </a:cubicBezTo>
                    <a:cubicBezTo>
                      <a:pt x="1805" y="159"/>
                      <a:pt x="1475" y="0"/>
                      <a:pt x="113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1252850" y="2799950"/>
                <a:ext cx="563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614" extrusionOk="0">
                    <a:moveTo>
                      <a:pt x="1138" y="0"/>
                    </a:moveTo>
                    <a:cubicBezTo>
                      <a:pt x="1041" y="0"/>
                      <a:pt x="943" y="13"/>
                      <a:pt x="844" y="48"/>
                    </a:cubicBezTo>
                    <a:cubicBezTo>
                      <a:pt x="749" y="85"/>
                      <a:pt x="668" y="121"/>
                      <a:pt x="587" y="172"/>
                    </a:cubicBezTo>
                    <a:cubicBezTo>
                      <a:pt x="477" y="238"/>
                      <a:pt x="382" y="312"/>
                      <a:pt x="294" y="400"/>
                    </a:cubicBezTo>
                    <a:cubicBezTo>
                      <a:pt x="67" y="686"/>
                      <a:pt x="1" y="1067"/>
                      <a:pt x="118" y="1412"/>
                    </a:cubicBezTo>
                    <a:cubicBezTo>
                      <a:pt x="162" y="1536"/>
                      <a:pt x="221" y="1646"/>
                      <a:pt x="294" y="1756"/>
                    </a:cubicBezTo>
                    <a:lnTo>
                      <a:pt x="492" y="2086"/>
                    </a:lnTo>
                    <a:cubicBezTo>
                      <a:pt x="602" y="2240"/>
                      <a:pt x="653" y="2423"/>
                      <a:pt x="653" y="2614"/>
                    </a:cubicBezTo>
                    <a:cubicBezTo>
                      <a:pt x="712" y="2504"/>
                      <a:pt x="756" y="2387"/>
                      <a:pt x="800" y="2277"/>
                    </a:cubicBezTo>
                    <a:cubicBezTo>
                      <a:pt x="910" y="2013"/>
                      <a:pt x="1042" y="1749"/>
                      <a:pt x="1277" y="1595"/>
                    </a:cubicBezTo>
                    <a:cubicBezTo>
                      <a:pt x="1455" y="1498"/>
                      <a:pt x="1657" y="1447"/>
                      <a:pt x="1860" y="1447"/>
                    </a:cubicBezTo>
                    <a:cubicBezTo>
                      <a:pt x="1950" y="1447"/>
                      <a:pt x="2040" y="1457"/>
                      <a:pt x="2127" y="1478"/>
                    </a:cubicBezTo>
                    <a:cubicBezTo>
                      <a:pt x="2054" y="1397"/>
                      <a:pt x="1988" y="1309"/>
                      <a:pt x="1936" y="1214"/>
                    </a:cubicBezTo>
                    <a:cubicBezTo>
                      <a:pt x="1834" y="1067"/>
                      <a:pt x="1804" y="876"/>
                      <a:pt x="1841" y="700"/>
                    </a:cubicBezTo>
                    <a:cubicBezTo>
                      <a:pt x="1885" y="568"/>
                      <a:pt x="1951" y="451"/>
                      <a:pt x="2054" y="348"/>
                    </a:cubicBezTo>
                    <a:cubicBezTo>
                      <a:pt x="2112" y="275"/>
                      <a:pt x="2178" y="209"/>
                      <a:pt x="2252" y="150"/>
                    </a:cubicBezTo>
                    <a:lnTo>
                      <a:pt x="2252" y="150"/>
                    </a:lnTo>
                    <a:cubicBezTo>
                      <a:pt x="2210" y="157"/>
                      <a:pt x="2169" y="159"/>
                      <a:pt x="2127" y="159"/>
                    </a:cubicBezTo>
                    <a:cubicBezTo>
                      <a:pt x="1805" y="159"/>
                      <a:pt x="1475" y="0"/>
                      <a:pt x="11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1235075" y="2785925"/>
                <a:ext cx="390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60" extrusionOk="0">
                    <a:moveTo>
                      <a:pt x="155" y="0"/>
                    </a:moveTo>
                    <a:cubicBezTo>
                      <a:pt x="96" y="81"/>
                      <a:pt x="52" y="162"/>
                      <a:pt x="1" y="242"/>
                    </a:cubicBezTo>
                    <a:cubicBezTo>
                      <a:pt x="81" y="308"/>
                      <a:pt x="162" y="367"/>
                      <a:pt x="243" y="426"/>
                    </a:cubicBezTo>
                    <a:cubicBezTo>
                      <a:pt x="331" y="484"/>
                      <a:pt x="419" y="550"/>
                      <a:pt x="499" y="631"/>
                    </a:cubicBezTo>
                    <a:cubicBezTo>
                      <a:pt x="543" y="682"/>
                      <a:pt x="580" y="741"/>
                      <a:pt x="617" y="799"/>
                    </a:cubicBezTo>
                    <a:cubicBezTo>
                      <a:pt x="690" y="909"/>
                      <a:pt x="763" y="1027"/>
                      <a:pt x="844" y="1137"/>
                    </a:cubicBezTo>
                    <a:lnTo>
                      <a:pt x="1093" y="1459"/>
                    </a:lnTo>
                    <a:cubicBezTo>
                      <a:pt x="1276" y="1305"/>
                      <a:pt x="1438" y="1122"/>
                      <a:pt x="1562" y="909"/>
                    </a:cubicBezTo>
                    <a:cubicBezTo>
                      <a:pt x="1423" y="792"/>
                      <a:pt x="1269" y="675"/>
                      <a:pt x="1137" y="550"/>
                    </a:cubicBezTo>
                    <a:cubicBezTo>
                      <a:pt x="1034" y="448"/>
                      <a:pt x="917" y="352"/>
                      <a:pt x="793" y="279"/>
                    </a:cubicBezTo>
                    <a:cubicBezTo>
                      <a:pt x="639" y="206"/>
                      <a:pt x="492" y="140"/>
                      <a:pt x="338" y="88"/>
                    </a:cubicBezTo>
                    <a:cubicBezTo>
                      <a:pt x="279" y="59"/>
                      <a:pt x="213" y="37"/>
                      <a:pt x="15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>
                <a:off x="1235075" y="2785925"/>
                <a:ext cx="390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60" extrusionOk="0">
                    <a:moveTo>
                      <a:pt x="155" y="0"/>
                    </a:moveTo>
                    <a:cubicBezTo>
                      <a:pt x="96" y="81"/>
                      <a:pt x="52" y="162"/>
                      <a:pt x="1" y="242"/>
                    </a:cubicBezTo>
                    <a:cubicBezTo>
                      <a:pt x="81" y="308"/>
                      <a:pt x="162" y="367"/>
                      <a:pt x="243" y="426"/>
                    </a:cubicBezTo>
                    <a:cubicBezTo>
                      <a:pt x="331" y="484"/>
                      <a:pt x="419" y="550"/>
                      <a:pt x="499" y="631"/>
                    </a:cubicBezTo>
                    <a:cubicBezTo>
                      <a:pt x="543" y="682"/>
                      <a:pt x="580" y="741"/>
                      <a:pt x="617" y="799"/>
                    </a:cubicBezTo>
                    <a:cubicBezTo>
                      <a:pt x="690" y="909"/>
                      <a:pt x="763" y="1027"/>
                      <a:pt x="844" y="1137"/>
                    </a:cubicBezTo>
                    <a:lnTo>
                      <a:pt x="1093" y="1459"/>
                    </a:lnTo>
                    <a:cubicBezTo>
                      <a:pt x="1276" y="1305"/>
                      <a:pt x="1438" y="1122"/>
                      <a:pt x="1562" y="909"/>
                    </a:cubicBezTo>
                    <a:cubicBezTo>
                      <a:pt x="1423" y="792"/>
                      <a:pt x="1269" y="675"/>
                      <a:pt x="1137" y="550"/>
                    </a:cubicBezTo>
                    <a:cubicBezTo>
                      <a:pt x="1034" y="448"/>
                      <a:pt x="917" y="352"/>
                      <a:pt x="793" y="279"/>
                    </a:cubicBezTo>
                    <a:cubicBezTo>
                      <a:pt x="639" y="206"/>
                      <a:pt x="492" y="140"/>
                      <a:pt x="338" y="88"/>
                    </a:cubicBezTo>
                    <a:cubicBezTo>
                      <a:pt x="279" y="59"/>
                      <a:pt x="213" y="37"/>
                      <a:pt x="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>
                <a:off x="1261650" y="2803700"/>
                <a:ext cx="81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53" extrusionOk="0">
                    <a:moveTo>
                      <a:pt x="284" y="0"/>
                    </a:moveTo>
                    <a:cubicBezTo>
                      <a:pt x="267" y="0"/>
                      <a:pt x="249" y="10"/>
                      <a:pt x="243" y="30"/>
                    </a:cubicBezTo>
                    <a:cubicBezTo>
                      <a:pt x="213" y="162"/>
                      <a:pt x="103" y="228"/>
                      <a:pt x="15" y="330"/>
                    </a:cubicBezTo>
                    <a:cubicBezTo>
                      <a:pt x="1" y="338"/>
                      <a:pt x="15" y="352"/>
                      <a:pt x="30" y="352"/>
                    </a:cubicBezTo>
                    <a:cubicBezTo>
                      <a:pt x="177" y="308"/>
                      <a:pt x="323" y="198"/>
                      <a:pt x="323" y="37"/>
                    </a:cubicBezTo>
                    <a:cubicBezTo>
                      <a:pt x="323" y="13"/>
                      <a:pt x="304" y="0"/>
                      <a:pt x="28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1261650" y="2803700"/>
                <a:ext cx="81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53" extrusionOk="0">
                    <a:moveTo>
                      <a:pt x="284" y="0"/>
                    </a:moveTo>
                    <a:cubicBezTo>
                      <a:pt x="267" y="0"/>
                      <a:pt x="249" y="10"/>
                      <a:pt x="243" y="30"/>
                    </a:cubicBezTo>
                    <a:cubicBezTo>
                      <a:pt x="213" y="162"/>
                      <a:pt x="103" y="228"/>
                      <a:pt x="15" y="330"/>
                    </a:cubicBezTo>
                    <a:cubicBezTo>
                      <a:pt x="1" y="338"/>
                      <a:pt x="15" y="352"/>
                      <a:pt x="30" y="352"/>
                    </a:cubicBezTo>
                    <a:cubicBezTo>
                      <a:pt x="177" y="308"/>
                      <a:pt x="323" y="198"/>
                      <a:pt x="323" y="37"/>
                    </a:cubicBezTo>
                    <a:cubicBezTo>
                      <a:pt x="323" y="13"/>
                      <a:pt x="304" y="0"/>
                      <a:pt x="28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1260750" y="2802525"/>
                <a:ext cx="125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76" extrusionOk="0">
                    <a:moveTo>
                      <a:pt x="378" y="0"/>
                    </a:moveTo>
                    <a:cubicBezTo>
                      <a:pt x="349" y="0"/>
                      <a:pt x="323" y="16"/>
                      <a:pt x="315" y="55"/>
                    </a:cubicBezTo>
                    <a:cubicBezTo>
                      <a:pt x="315" y="62"/>
                      <a:pt x="323" y="69"/>
                      <a:pt x="323" y="69"/>
                    </a:cubicBezTo>
                    <a:cubicBezTo>
                      <a:pt x="330" y="69"/>
                      <a:pt x="337" y="68"/>
                      <a:pt x="344" y="68"/>
                    </a:cubicBezTo>
                    <a:cubicBezTo>
                      <a:pt x="484" y="68"/>
                      <a:pt x="321" y="291"/>
                      <a:pt x="279" y="333"/>
                    </a:cubicBezTo>
                    <a:cubicBezTo>
                      <a:pt x="205" y="421"/>
                      <a:pt x="110" y="495"/>
                      <a:pt x="15" y="553"/>
                    </a:cubicBezTo>
                    <a:cubicBezTo>
                      <a:pt x="0" y="561"/>
                      <a:pt x="7" y="575"/>
                      <a:pt x="22" y="575"/>
                    </a:cubicBezTo>
                    <a:cubicBezTo>
                      <a:pt x="227" y="531"/>
                      <a:pt x="462" y="355"/>
                      <a:pt x="491" y="128"/>
                    </a:cubicBezTo>
                    <a:cubicBezTo>
                      <a:pt x="501" y="57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1260750" y="2802525"/>
                <a:ext cx="125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76" extrusionOk="0">
                    <a:moveTo>
                      <a:pt x="378" y="0"/>
                    </a:moveTo>
                    <a:cubicBezTo>
                      <a:pt x="349" y="0"/>
                      <a:pt x="323" y="16"/>
                      <a:pt x="315" y="55"/>
                    </a:cubicBezTo>
                    <a:cubicBezTo>
                      <a:pt x="315" y="62"/>
                      <a:pt x="323" y="69"/>
                      <a:pt x="323" y="69"/>
                    </a:cubicBezTo>
                    <a:cubicBezTo>
                      <a:pt x="330" y="69"/>
                      <a:pt x="337" y="68"/>
                      <a:pt x="344" y="68"/>
                    </a:cubicBezTo>
                    <a:cubicBezTo>
                      <a:pt x="484" y="68"/>
                      <a:pt x="321" y="291"/>
                      <a:pt x="279" y="333"/>
                    </a:cubicBezTo>
                    <a:cubicBezTo>
                      <a:pt x="205" y="421"/>
                      <a:pt x="110" y="495"/>
                      <a:pt x="15" y="553"/>
                    </a:cubicBezTo>
                    <a:cubicBezTo>
                      <a:pt x="0" y="561"/>
                      <a:pt x="7" y="575"/>
                      <a:pt x="22" y="575"/>
                    </a:cubicBezTo>
                    <a:cubicBezTo>
                      <a:pt x="227" y="531"/>
                      <a:pt x="462" y="355"/>
                      <a:pt x="491" y="128"/>
                    </a:cubicBezTo>
                    <a:cubicBezTo>
                      <a:pt x="501" y="57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1340100" y="2877500"/>
                <a:ext cx="167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37" extrusionOk="0">
                    <a:moveTo>
                      <a:pt x="660" y="0"/>
                    </a:moveTo>
                    <a:cubicBezTo>
                      <a:pt x="658" y="0"/>
                      <a:pt x="655" y="1"/>
                      <a:pt x="653" y="3"/>
                    </a:cubicBezTo>
                    <a:cubicBezTo>
                      <a:pt x="529" y="157"/>
                      <a:pt x="463" y="362"/>
                      <a:pt x="360" y="531"/>
                    </a:cubicBezTo>
                    <a:cubicBezTo>
                      <a:pt x="250" y="700"/>
                      <a:pt x="81" y="839"/>
                      <a:pt x="1" y="1022"/>
                    </a:cubicBezTo>
                    <a:cubicBezTo>
                      <a:pt x="1" y="1030"/>
                      <a:pt x="8" y="1037"/>
                      <a:pt x="15" y="1037"/>
                    </a:cubicBezTo>
                    <a:cubicBezTo>
                      <a:pt x="213" y="949"/>
                      <a:pt x="323" y="751"/>
                      <a:pt x="433" y="582"/>
                    </a:cubicBezTo>
                    <a:cubicBezTo>
                      <a:pt x="543" y="414"/>
                      <a:pt x="668" y="216"/>
                      <a:pt x="668" y="11"/>
                    </a:cubicBezTo>
                    <a:cubicBezTo>
                      <a:pt x="668" y="5"/>
                      <a:pt x="664" y="0"/>
                      <a:pt x="66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1340100" y="2877500"/>
                <a:ext cx="1670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37" extrusionOk="0">
                    <a:moveTo>
                      <a:pt x="660" y="0"/>
                    </a:moveTo>
                    <a:cubicBezTo>
                      <a:pt x="658" y="0"/>
                      <a:pt x="655" y="1"/>
                      <a:pt x="653" y="3"/>
                    </a:cubicBezTo>
                    <a:cubicBezTo>
                      <a:pt x="529" y="157"/>
                      <a:pt x="463" y="362"/>
                      <a:pt x="360" y="531"/>
                    </a:cubicBezTo>
                    <a:cubicBezTo>
                      <a:pt x="250" y="700"/>
                      <a:pt x="81" y="839"/>
                      <a:pt x="1" y="1022"/>
                    </a:cubicBezTo>
                    <a:cubicBezTo>
                      <a:pt x="1" y="1030"/>
                      <a:pt x="8" y="1037"/>
                      <a:pt x="15" y="1037"/>
                    </a:cubicBezTo>
                    <a:cubicBezTo>
                      <a:pt x="213" y="949"/>
                      <a:pt x="323" y="751"/>
                      <a:pt x="433" y="582"/>
                    </a:cubicBezTo>
                    <a:cubicBezTo>
                      <a:pt x="543" y="414"/>
                      <a:pt x="668" y="216"/>
                      <a:pt x="668" y="11"/>
                    </a:cubicBezTo>
                    <a:cubicBezTo>
                      <a:pt x="668" y="5"/>
                      <a:pt x="664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1334050" y="2886900"/>
                <a:ext cx="103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44" extrusionOk="0">
                    <a:moveTo>
                      <a:pt x="400" y="0"/>
                    </a:moveTo>
                    <a:cubicBezTo>
                      <a:pt x="396" y="0"/>
                      <a:pt x="392" y="3"/>
                      <a:pt x="389" y="8"/>
                    </a:cubicBezTo>
                    <a:cubicBezTo>
                      <a:pt x="316" y="89"/>
                      <a:pt x="250" y="192"/>
                      <a:pt x="184" y="280"/>
                    </a:cubicBezTo>
                    <a:cubicBezTo>
                      <a:pt x="111" y="353"/>
                      <a:pt x="52" y="441"/>
                      <a:pt x="1" y="529"/>
                    </a:cubicBezTo>
                    <a:cubicBezTo>
                      <a:pt x="1" y="536"/>
                      <a:pt x="8" y="544"/>
                      <a:pt x="16" y="544"/>
                    </a:cubicBezTo>
                    <a:cubicBezTo>
                      <a:pt x="228" y="470"/>
                      <a:pt x="375" y="214"/>
                      <a:pt x="411" y="16"/>
                    </a:cubicBezTo>
                    <a:cubicBezTo>
                      <a:pt x="411" y="7"/>
                      <a:pt x="406" y="0"/>
                      <a:pt x="400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>
                <a:off x="1334050" y="2886900"/>
                <a:ext cx="103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44" extrusionOk="0">
                    <a:moveTo>
                      <a:pt x="400" y="0"/>
                    </a:moveTo>
                    <a:cubicBezTo>
                      <a:pt x="396" y="0"/>
                      <a:pt x="392" y="3"/>
                      <a:pt x="389" y="8"/>
                    </a:cubicBezTo>
                    <a:cubicBezTo>
                      <a:pt x="316" y="89"/>
                      <a:pt x="250" y="192"/>
                      <a:pt x="184" y="280"/>
                    </a:cubicBezTo>
                    <a:cubicBezTo>
                      <a:pt x="111" y="353"/>
                      <a:pt x="52" y="441"/>
                      <a:pt x="1" y="529"/>
                    </a:cubicBezTo>
                    <a:cubicBezTo>
                      <a:pt x="1" y="536"/>
                      <a:pt x="8" y="544"/>
                      <a:pt x="16" y="544"/>
                    </a:cubicBezTo>
                    <a:cubicBezTo>
                      <a:pt x="228" y="470"/>
                      <a:pt x="375" y="214"/>
                      <a:pt x="411" y="16"/>
                    </a:cubicBezTo>
                    <a:cubicBezTo>
                      <a:pt x="411" y="7"/>
                      <a:pt x="406" y="0"/>
                      <a:pt x="4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>
                <a:off x="1317050" y="2820550"/>
                <a:ext cx="119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170" extrusionOk="0">
                    <a:moveTo>
                      <a:pt x="459" y="0"/>
                    </a:moveTo>
                    <a:cubicBezTo>
                      <a:pt x="454" y="0"/>
                      <a:pt x="449" y="3"/>
                      <a:pt x="446" y="8"/>
                    </a:cubicBezTo>
                    <a:cubicBezTo>
                      <a:pt x="307" y="397"/>
                      <a:pt x="168" y="771"/>
                      <a:pt x="6" y="1152"/>
                    </a:cubicBezTo>
                    <a:cubicBezTo>
                      <a:pt x="1" y="1163"/>
                      <a:pt x="11" y="1170"/>
                      <a:pt x="20" y="1170"/>
                    </a:cubicBezTo>
                    <a:cubicBezTo>
                      <a:pt x="23" y="1170"/>
                      <a:pt x="26" y="1169"/>
                      <a:pt x="28" y="1167"/>
                    </a:cubicBezTo>
                    <a:cubicBezTo>
                      <a:pt x="292" y="837"/>
                      <a:pt x="446" y="434"/>
                      <a:pt x="476" y="16"/>
                    </a:cubicBezTo>
                    <a:cubicBezTo>
                      <a:pt x="476" y="7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1317050" y="2820550"/>
                <a:ext cx="119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170" extrusionOk="0">
                    <a:moveTo>
                      <a:pt x="459" y="0"/>
                    </a:moveTo>
                    <a:cubicBezTo>
                      <a:pt x="454" y="0"/>
                      <a:pt x="449" y="3"/>
                      <a:pt x="446" y="8"/>
                    </a:cubicBezTo>
                    <a:cubicBezTo>
                      <a:pt x="307" y="397"/>
                      <a:pt x="168" y="771"/>
                      <a:pt x="6" y="1152"/>
                    </a:cubicBezTo>
                    <a:cubicBezTo>
                      <a:pt x="1" y="1163"/>
                      <a:pt x="11" y="1170"/>
                      <a:pt x="20" y="1170"/>
                    </a:cubicBezTo>
                    <a:cubicBezTo>
                      <a:pt x="23" y="1170"/>
                      <a:pt x="26" y="1169"/>
                      <a:pt x="28" y="1167"/>
                    </a:cubicBezTo>
                    <a:cubicBezTo>
                      <a:pt x="292" y="837"/>
                      <a:pt x="446" y="434"/>
                      <a:pt x="476" y="16"/>
                    </a:cubicBezTo>
                    <a:cubicBezTo>
                      <a:pt x="476" y="7"/>
                      <a:pt x="467" y="0"/>
                      <a:pt x="4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1419300" y="2865575"/>
                <a:ext cx="717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38" extrusionOk="0">
                    <a:moveTo>
                      <a:pt x="89" y="1"/>
                    </a:moveTo>
                    <a:cubicBezTo>
                      <a:pt x="84" y="1"/>
                      <a:pt x="81" y="6"/>
                      <a:pt x="81" y="11"/>
                    </a:cubicBezTo>
                    <a:cubicBezTo>
                      <a:pt x="51" y="136"/>
                      <a:pt x="88" y="275"/>
                      <a:pt x="88" y="414"/>
                    </a:cubicBezTo>
                    <a:cubicBezTo>
                      <a:pt x="73" y="583"/>
                      <a:pt x="44" y="759"/>
                      <a:pt x="0" y="920"/>
                    </a:cubicBezTo>
                    <a:cubicBezTo>
                      <a:pt x="0" y="931"/>
                      <a:pt x="12" y="938"/>
                      <a:pt x="21" y="938"/>
                    </a:cubicBezTo>
                    <a:cubicBezTo>
                      <a:pt x="24" y="938"/>
                      <a:pt x="27" y="937"/>
                      <a:pt x="29" y="935"/>
                    </a:cubicBezTo>
                    <a:cubicBezTo>
                      <a:pt x="169" y="700"/>
                      <a:pt x="286" y="231"/>
                      <a:pt x="95" y="4"/>
                    </a:cubicBezTo>
                    <a:cubicBezTo>
                      <a:pt x="93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1419300" y="2865575"/>
                <a:ext cx="717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38" extrusionOk="0">
                    <a:moveTo>
                      <a:pt x="89" y="1"/>
                    </a:moveTo>
                    <a:cubicBezTo>
                      <a:pt x="84" y="1"/>
                      <a:pt x="81" y="6"/>
                      <a:pt x="81" y="11"/>
                    </a:cubicBezTo>
                    <a:cubicBezTo>
                      <a:pt x="51" y="136"/>
                      <a:pt x="88" y="275"/>
                      <a:pt x="88" y="414"/>
                    </a:cubicBezTo>
                    <a:cubicBezTo>
                      <a:pt x="73" y="583"/>
                      <a:pt x="44" y="759"/>
                      <a:pt x="0" y="920"/>
                    </a:cubicBezTo>
                    <a:cubicBezTo>
                      <a:pt x="0" y="931"/>
                      <a:pt x="12" y="938"/>
                      <a:pt x="21" y="938"/>
                    </a:cubicBezTo>
                    <a:cubicBezTo>
                      <a:pt x="24" y="938"/>
                      <a:pt x="27" y="937"/>
                      <a:pt x="29" y="935"/>
                    </a:cubicBezTo>
                    <a:cubicBezTo>
                      <a:pt x="169" y="700"/>
                      <a:pt x="286" y="231"/>
                      <a:pt x="95" y="4"/>
                    </a:cubicBezTo>
                    <a:cubicBezTo>
                      <a:pt x="93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1427800" y="2866675"/>
                <a:ext cx="60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67" extrusionOk="0">
                    <a:moveTo>
                      <a:pt x="67" y="0"/>
                    </a:moveTo>
                    <a:cubicBezTo>
                      <a:pt x="54" y="0"/>
                      <a:pt x="41" y="11"/>
                      <a:pt x="41" y="26"/>
                    </a:cubicBezTo>
                    <a:cubicBezTo>
                      <a:pt x="71" y="268"/>
                      <a:pt x="56" y="517"/>
                      <a:pt x="5" y="751"/>
                    </a:cubicBezTo>
                    <a:cubicBezTo>
                      <a:pt x="0" y="761"/>
                      <a:pt x="7" y="767"/>
                      <a:pt x="14" y="767"/>
                    </a:cubicBezTo>
                    <a:cubicBezTo>
                      <a:pt x="19" y="767"/>
                      <a:pt x="24" y="764"/>
                      <a:pt x="27" y="759"/>
                    </a:cubicBezTo>
                    <a:cubicBezTo>
                      <a:pt x="151" y="539"/>
                      <a:pt x="239" y="246"/>
                      <a:pt x="85" y="11"/>
                    </a:cubicBezTo>
                    <a:cubicBezTo>
                      <a:pt x="80" y="3"/>
                      <a:pt x="73" y="0"/>
                      <a:pt x="67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1427800" y="2866675"/>
                <a:ext cx="600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67" extrusionOk="0">
                    <a:moveTo>
                      <a:pt x="67" y="0"/>
                    </a:moveTo>
                    <a:cubicBezTo>
                      <a:pt x="54" y="0"/>
                      <a:pt x="41" y="11"/>
                      <a:pt x="41" y="26"/>
                    </a:cubicBezTo>
                    <a:cubicBezTo>
                      <a:pt x="71" y="268"/>
                      <a:pt x="56" y="517"/>
                      <a:pt x="5" y="751"/>
                    </a:cubicBezTo>
                    <a:cubicBezTo>
                      <a:pt x="0" y="761"/>
                      <a:pt x="7" y="767"/>
                      <a:pt x="14" y="767"/>
                    </a:cubicBezTo>
                    <a:cubicBezTo>
                      <a:pt x="19" y="767"/>
                      <a:pt x="24" y="764"/>
                      <a:pt x="27" y="759"/>
                    </a:cubicBezTo>
                    <a:cubicBezTo>
                      <a:pt x="151" y="539"/>
                      <a:pt x="239" y="246"/>
                      <a:pt x="85" y="11"/>
                    </a:cubicBezTo>
                    <a:cubicBezTo>
                      <a:pt x="80" y="3"/>
                      <a:pt x="73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1460350" y="2890425"/>
                <a:ext cx="104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327" extrusionOk="0">
                    <a:moveTo>
                      <a:pt x="341" y="0"/>
                    </a:moveTo>
                    <a:cubicBezTo>
                      <a:pt x="332" y="0"/>
                      <a:pt x="323" y="6"/>
                      <a:pt x="323" y="14"/>
                    </a:cubicBezTo>
                    <a:cubicBezTo>
                      <a:pt x="272" y="234"/>
                      <a:pt x="257" y="461"/>
                      <a:pt x="198" y="674"/>
                    </a:cubicBezTo>
                    <a:cubicBezTo>
                      <a:pt x="147" y="887"/>
                      <a:pt x="30" y="1092"/>
                      <a:pt x="0" y="1304"/>
                    </a:cubicBezTo>
                    <a:cubicBezTo>
                      <a:pt x="0" y="1319"/>
                      <a:pt x="10" y="1327"/>
                      <a:pt x="18" y="1327"/>
                    </a:cubicBezTo>
                    <a:cubicBezTo>
                      <a:pt x="23" y="1327"/>
                      <a:pt x="27" y="1324"/>
                      <a:pt x="30" y="1319"/>
                    </a:cubicBezTo>
                    <a:cubicBezTo>
                      <a:pt x="330" y="1033"/>
                      <a:pt x="418" y="395"/>
                      <a:pt x="360" y="14"/>
                    </a:cubicBezTo>
                    <a:cubicBezTo>
                      <a:pt x="356" y="4"/>
                      <a:pt x="349" y="0"/>
                      <a:pt x="34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1460350" y="2890425"/>
                <a:ext cx="104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327" extrusionOk="0">
                    <a:moveTo>
                      <a:pt x="341" y="0"/>
                    </a:moveTo>
                    <a:cubicBezTo>
                      <a:pt x="332" y="0"/>
                      <a:pt x="323" y="6"/>
                      <a:pt x="323" y="14"/>
                    </a:cubicBezTo>
                    <a:cubicBezTo>
                      <a:pt x="272" y="234"/>
                      <a:pt x="257" y="461"/>
                      <a:pt x="198" y="674"/>
                    </a:cubicBezTo>
                    <a:cubicBezTo>
                      <a:pt x="147" y="887"/>
                      <a:pt x="30" y="1092"/>
                      <a:pt x="0" y="1304"/>
                    </a:cubicBezTo>
                    <a:cubicBezTo>
                      <a:pt x="0" y="1319"/>
                      <a:pt x="10" y="1327"/>
                      <a:pt x="18" y="1327"/>
                    </a:cubicBezTo>
                    <a:cubicBezTo>
                      <a:pt x="23" y="1327"/>
                      <a:pt x="27" y="1324"/>
                      <a:pt x="30" y="1319"/>
                    </a:cubicBezTo>
                    <a:cubicBezTo>
                      <a:pt x="330" y="1033"/>
                      <a:pt x="418" y="395"/>
                      <a:pt x="360" y="14"/>
                    </a:cubicBezTo>
                    <a:cubicBezTo>
                      <a:pt x="356" y="4"/>
                      <a:pt x="349" y="0"/>
                      <a:pt x="3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1471350" y="2903500"/>
                <a:ext cx="587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12" extrusionOk="0">
                    <a:moveTo>
                      <a:pt x="165" y="1"/>
                    </a:moveTo>
                    <a:cubicBezTo>
                      <a:pt x="158" y="1"/>
                      <a:pt x="151" y="4"/>
                      <a:pt x="147" y="12"/>
                    </a:cubicBezTo>
                    <a:cubicBezTo>
                      <a:pt x="125" y="144"/>
                      <a:pt x="110" y="276"/>
                      <a:pt x="88" y="408"/>
                    </a:cubicBezTo>
                    <a:cubicBezTo>
                      <a:pt x="52" y="540"/>
                      <a:pt x="22" y="664"/>
                      <a:pt x="0" y="796"/>
                    </a:cubicBezTo>
                    <a:cubicBezTo>
                      <a:pt x="0" y="805"/>
                      <a:pt x="6" y="811"/>
                      <a:pt x="12" y="811"/>
                    </a:cubicBezTo>
                    <a:cubicBezTo>
                      <a:pt x="16" y="811"/>
                      <a:pt x="20" y="809"/>
                      <a:pt x="22" y="803"/>
                    </a:cubicBezTo>
                    <a:cubicBezTo>
                      <a:pt x="206" y="613"/>
                      <a:pt x="235" y="254"/>
                      <a:pt x="184" y="12"/>
                    </a:cubicBezTo>
                    <a:cubicBezTo>
                      <a:pt x="180" y="4"/>
                      <a:pt x="173" y="1"/>
                      <a:pt x="165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1471350" y="2903500"/>
                <a:ext cx="587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12" extrusionOk="0">
                    <a:moveTo>
                      <a:pt x="165" y="1"/>
                    </a:moveTo>
                    <a:cubicBezTo>
                      <a:pt x="158" y="1"/>
                      <a:pt x="151" y="4"/>
                      <a:pt x="147" y="12"/>
                    </a:cubicBezTo>
                    <a:cubicBezTo>
                      <a:pt x="125" y="144"/>
                      <a:pt x="110" y="276"/>
                      <a:pt x="88" y="408"/>
                    </a:cubicBezTo>
                    <a:cubicBezTo>
                      <a:pt x="52" y="540"/>
                      <a:pt x="22" y="664"/>
                      <a:pt x="0" y="796"/>
                    </a:cubicBezTo>
                    <a:cubicBezTo>
                      <a:pt x="0" y="805"/>
                      <a:pt x="6" y="811"/>
                      <a:pt x="12" y="811"/>
                    </a:cubicBezTo>
                    <a:cubicBezTo>
                      <a:pt x="16" y="811"/>
                      <a:pt x="20" y="809"/>
                      <a:pt x="22" y="803"/>
                    </a:cubicBezTo>
                    <a:cubicBezTo>
                      <a:pt x="206" y="613"/>
                      <a:pt x="235" y="254"/>
                      <a:pt x="184" y="12"/>
                    </a:cubicBezTo>
                    <a:cubicBezTo>
                      <a:pt x="180" y="4"/>
                      <a:pt x="173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1547775" y="2886850"/>
                <a:ext cx="4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689" extrusionOk="0">
                    <a:moveTo>
                      <a:pt x="25" y="0"/>
                    </a:moveTo>
                    <a:cubicBezTo>
                      <a:pt x="15" y="0"/>
                      <a:pt x="5" y="6"/>
                      <a:pt x="1" y="18"/>
                    </a:cubicBezTo>
                    <a:cubicBezTo>
                      <a:pt x="1" y="120"/>
                      <a:pt x="8" y="223"/>
                      <a:pt x="15" y="326"/>
                    </a:cubicBezTo>
                    <a:lnTo>
                      <a:pt x="1" y="678"/>
                    </a:lnTo>
                    <a:cubicBezTo>
                      <a:pt x="4" y="685"/>
                      <a:pt x="12" y="689"/>
                      <a:pt x="19" y="689"/>
                    </a:cubicBezTo>
                    <a:cubicBezTo>
                      <a:pt x="26" y="689"/>
                      <a:pt x="34" y="685"/>
                      <a:pt x="37" y="678"/>
                    </a:cubicBezTo>
                    <a:cubicBezTo>
                      <a:pt x="96" y="487"/>
                      <a:pt x="177" y="179"/>
                      <a:pt x="45" y="10"/>
                    </a:cubicBezTo>
                    <a:cubicBezTo>
                      <a:pt x="41" y="4"/>
                      <a:pt x="34" y="0"/>
                      <a:pt x="2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1547775" y="2886850"/>
                <a:ext cx="4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689" extrusionOk="0">
                    <a:moveTo>
                      <a:pt x="25" y="0"/>
                    </a:moveTo>
                    <a:cubicBezTo>
                      <a:pt x="15" y="0"/>
                      <a:pt x="5" y="6"/>
                      <a:pt x="1" y="18"/>
                    </a:cubicBezTo>
                    <a:cubicBezTo>
                      <a:pt x="1" y="120"/>
                      <a:pt x="8" y="223"/>
                      <a:pt x="15" y="326"/>
                    </a:cubicBezTo>
                    <a:lnTo>
                      <a:pt x="1" y="678"/>
                    </a:lnTo>
                    <a:cubicBezTo>
                      <a:pt x="4" y="685"/>
                      <a:pt x="12" y="689"/>
                      <a:pt x="19" y="689"/>
                    </a:cubicBezTo>
                    <a:cubicBezTo>
                      <a:pt x="26" y="689"/>
                      <a:pt x="34" y="685"/>
                      <a:pt x="37" y="678"/>
                    </a:cubicBezTo>
                    <a:cubicBezTo>
                      <a:pt x="96" y="487"/>
                      <a:pt x="177" y="179"/>
                      <a:pt x="45" y="10"/>
                    </a:cubicBezTo>
                    <a:cubicBezTo>
                      <a:pt x="41" y="4"/>
                      <a:pt x="34" y="0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1565850" y="2899600"/>
                <a:ext cx="56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58" extrusionOk="0">
                    <a:moveTo>
                      <a:pt x="42" y="0"/>
                    </a:moveTo>
                    <a:cubicBezTo>
                      <a:pt x="21" y="0"/>
                      <a:pt x="1" y="18"/>
                      <a:pt x="11" y="43"/>
                    </a:cubicBezTo>
                    <a:cubicBezTo>
                      <a:pt x="114" y="278"/>
                      <a:pt x="62" y="498"/>
                      <a:pt x="55" y="740"/>
                    </a:cubicBezTo>
                    <a:cubicBezTo>
                      <a:pt x="55" y="752"/>
                      <a:pt x="64" y="757"/>
                      <a:pt x="73" y="757"/>
                    </a:cubicBezTo>
                    <a:cubicBezTo>
                      <a:pt x="80" y="757"/>
                      <a:pt x="88" y="753"/>
                      <a:pt x="92" y="747"/>
                    </a:cubicBezTo>
                    <a:cubicBezTo>
                      <a:pt x="223" y="520"/>
                      <a:pt x="216" y="234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1565850" y="2899600"/>
                <a:ext cx="5600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758" extrusionOk="0">
                    <a:moveTo>
                      <a:pt x="42" y="0"/>
                    </a:moveTo>
                    <a:cubicBezTo>
                      <a:pt x="21" y="0"/>
                      <a:pt x="1" y="18"/>
                      <a:pt x="11" y="43"/>
                    </a:cubicBezTo>
                    <a:cubicBezTo>
                      <a:pt x="114" y="278"/>
                      <a:pt x="62" y="498"/>
                      <a:pt x="55" y="740"/>
                    </a:cubicBezTo>
                    <a:cubicBezTo>
                      <a:pt x="55" y="752"/>
                      <a:pt x="64" y="757"/>
                      <a:pt x="73" y="757"/>
                    </a:cubicBezTo>
                    <a:cubicBezTo>
                      <a:pt x="80" y="757"/>
                      <a:pt x="88" y="753"/>
                      <a:pt x="92" y="747"/>
                    </a:cubicBezTo>
                    <a:cubicBezTo>
                      <a:pt x="223" y="520"/>
                      <a:pt x="216" y="234"/>
                      <a:pt x="70" y="14"/>
                    </a:cubicBezTo>
                    <a:cubicBezTo>
                      <a:pt x="62" y="4"/>
                      <a:pt x="52" y="0"/>
                      <a:pt x="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1621650" y="2887400"/>
                <a:ext cx="48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88" extrusionOk="0">
                    <a:moveTo>
                      <a:pt x="34" y="0"/>
                    </a:moveTo>
                    <a:cubicBezTo>
                      <a:pt x="26" y="0"/>
                      <a:pt x="20" y="7"/>
                      <a:pt x="15" y="18"/>
                    </a:cubicBezTo>
                    <a:cubicBezTo>
                      <a:pt x="0" y="91"/>
                      <a:pt x="59" y="186"/>
                      <a:pt x="66" y="260"/>
                    </a:cubicBezTo>
                    <a:cubicBezTo>
                      <a:pt x="81" y="362"/>
                      <a:pt x="52" y="494"/>
                      <a:pt x="103" y="582"/>
                    </a:cubicBezTo>
                    <a:cubicBezTo>
                      <a:pt x="103" y="586"/>
                      <a:pt x="107" y="588"/>
                      <a:pt x="111" y="588"/>
                    </a:cubicBezTo>
                    <a:cubicBezTo>
                      <a:pt x="116" y="588"/>
                      <a:pt x="121" y="586"/>
                      <a:pt x="125" y="582"/>
                    </a:cubicBezTo>
                    <a:cubicBezTo>
                      <a:pt x="191" y="487"/>
                      <a:pt x="169" y="333"/>
                      <a:pt x="147" y="230"/>
                    </a:cubicBezTo>
                    <a:cubicBezTo>
                      <a:pt x="132" y="150"/>
                      <a:pt x="118" y="40"/>
                      <a:pt x="44" y="3"/>
                    </a:cubicBezTo>
                    <a:cubicBezTo>
                      <a:pt x="40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1621650" y="2887400"/>
                <a:ext cx="48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88" extrusionOk="0">
                    <a:moveTo>
                      <a:pt x="34" y="0"/>
                    </a:moveTo>
                    <a:cubicBezTo>
                      <a:pt x="26" y="0"/>
                      <a:pt x="20" y="7"/>
                      <a:pt x="15" y="18"/>
                    </a:cubicBezTo>
                    <a:cubicBezTo>
                      <a:pt x="0" y="91"/>
                      <a:pt x="59" y="186"/>
                      <a:pt x="66" y="260"/>
                    </a:cubicBezTo>
                    <a:cubicBezTo>
                      <a:pt x="81" y="362"/>
                      <a:pt x="52" y="494"/>
                      <a:pt x="103" y="582"/>
                    </a:cubicBezTo>
                    <a:cubicBezTo>
                      <a:pt x="103" y="586"/>
                      <a:pt x="107" y="588"/>
                      <a:pt x="111" y="588"/>
                    </a:cubicBezTo>
                    <a:cubicBezTo>
                      <a:pt x="116" y="588"/>
                      <a:pt x="121" y="586"/>
                      <a:pt x="125" y="582"/>
                    </a:cubicBezTo>
                    <a:cubicBezTo>
                      <a:pt x="191" y="487"/>
                      <a:pt x="169" y="333"/>
                      <a:pt x="147" y="230"/>
                    </a:cubicBezTo>
                    <a:cubicBezTo>
                      <a:pt x="132" y="150"/>
                      <a:pt x="118" y="40"/>
                      <a:pt x="44" y="3"/>
                    </a:cubicBezTo>
                    <a:cubicBezTo>
                      <a:pt x="40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7"/>
              <p:cNvSpPr/>
              <p:nvPr/>
            </p:nvSpPr>
            <p:spPr>
              <a:xfrm>
                <a:off x="1325800" y="2713150"/>
                <a:ext cx="26562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10625" h="4290" extrusionOk="0">
                    <a:moveTo>
                      <a:pt x="2846" y="1"/>
                    </a:moveTo>
                    <a:cubicBezTo>
                      <a:pt x="2582" y="8"/>
                      <a:pt x="2325" y="45"/>
                      <a:pt x="2068" y="111"/>
                    </a:cubicBezTo>
                    <a:cubicBezTo>
                      <a:pt x="1504" y="265"/>
                      <a:pt x="969" y="521"/>
                      <a:pt x="499" y="866"/>
                    </a:cubicBezTo>
                    <a:cubicBezTo>
                      <a:pt x="302" y="1005"/>
                      <a:pt x="111" y="1159"/>
                      <a:pt x="16" y="1379"/>
                    </a:cubicBezTo>
                    <a:cubicBezTo>
                      <a:pt x="8" y="1386"/>
                      <a:pt x="8" y="1401"/>
                      <a:pt x="1" y="1416"/>
                    </a:cubicBezTo>
                    <a:cubicBezTo>
                      <a:pt x="602" y="2479"/>
                      <a:pt x="1629" y="3322"/>
                      <a:pt x="2802" y="3791"/>
                    </a:cubicBezTo>
                    <a:cubicBezTo>
                      <a:pt x="3650" y="4133"/>
                      <a:pt x="4568" y="4289"/>
                      <a:pt x="5490" y="4289"/>
                    </a:cubicBezTo>
                    <a:cubicBezTo>
                      <a:pt x="6089" y="4289"/>
                      <a:pt x="6690" y="4223"/>
                      <a:pt x="7274" y="4099"/>
                    </a:cubicBezTo>
                    <a:cubicBezTo>
                      <a:pt x="8469" y="3828"/>
                      <a:pt x="9598" y="3351"/>
                      <a:pt x="10625" y="2699"/>
                    </a:cubicBezTo>
                    <a:cubicBezTo>
                      <a:pt x="10610" y="2332"/>
                      <a:pt x="10493" y="1988"/>
                      <a:pt x="10295" y="1687"/>
                    </a:cubicBezTo>
                    <a:cubicBezTo>
                      <a:pt x="9979" y="1218"/>
                      <a:pt x="9488" y="910"/>
                      <a:pt x="8975" y="734"/>
                    </a:cubicBezTo>
                    <a:cubicBezTo>
                      <a:pt x="8762" y="660"/>
                      <a:pt x="8550" y="602"/>
                      <a:pt x="8330" y="565"/>
                    </a:cubicBezTo>
                    <a:cubicBezTo>
                      <a:pt x="7912" y="646"/>
                      <a:pt x="7494" y="712"/>
                      <a:pt x="7069" y="748"/>
                    </a:cubicBezTo>
                    <a:cubicBezTo>
                      <a:pt x="6773" y="778"/>
                      <a:pt x="6473" y="795"/>
                      <a:pt x="6174" y="795"/>
                    </a:cubicBezTo>
                    <a:cubicBezTo>
                      <a:pt x="5665" y="795"/>
                      <a:pt x="5159" y="747"/>
                      <a:pt x="4679" y="631"/>
                    </a:cubicBezTo>
                    <a:cubicBezTo>
                      <a:pt x="4305" y="536"/>
                      <a:pt x="3938" y="411"/>
                      <a:pt x="3579" y="272"/>
                    </a:cubicBezTo>
                    <a:lnTo>
                      <a:pt x="2846" y="1"/>
                    </a:ln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1325800" y="2713150"/>
                <a:ext cx="26562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10625" h="4290" extrusionOk="0">
                    <a:moveTo>
                      <a:pt x="2846" y="1"/>
                    </a:moveTo>
                    <a:cubicBezTo>
                      <a:pt x="2582" y="8"/>
                      <a:pt x="2325" y="45"/>
                      <a:pt x="2068" y="111"/>
                    </a:cubicBezTo>
                    <a:cubicBezTo>
                      <a:pt x="1504" y="265"/>
                      <a:pt x="969" y="521"/>
                      <a:pt x="499" y="866"/>
                    </a:cubicBezTo>
                    <a:cubicBezTo>
                      <a:pt x="302" y="1005"/>
                      <a:pt x="111" y="1159"/>
                      <a:pt x="16" y="1379"/>
                    </a:cubicBezTo>
                    <a:cubicBezTo>
                      <a:pt x="8" y="1386"/>
                      <a:pt x="8" y="1401"/>
                      <a:pt x="1" y="1416"/>
                    </a:cubicBezTo>
                    <a:cubicBezTo>
                      <a:pt x="602" y="2479"/>
                      <a:pt x="1629" y="3322"/>
                      <a:pt x="2802" y="3791"/>
                    </a:cubicBezTo>
                    <a:cubicBezTo>
                      <a:pt x="3650" y="4133"/>
                      <a:pt x="4568" y="4289"/>
                      <a:pt x="5490" y="4289"/>
                    </a:cubicBezTo>
                    <a:cubicBezTo>
                      <a:pt x="6089" y="4289"/>
                      <a:pt x="6690" y="4223"/>
                      <a:pt x="7274" y="4099"/>
                    </a:cubicBezTo>
                    <a:cubicBezTo>
                      <a:pt x="8469" y="3828"/>
                      <a:pt x="9598" y="3351"/>
                      <a:pt x="10625" y="2699"/>
                    </a:cubicBezTo>
                    <a:cubicBezTo>
                      <a:pt x="10610" y="2332"/>
                      <a:pt x="10493" y="1988"/>
                      <a:pt x="10295" y="1687"/>
                    </a:cubicBezTo>
                    <a:cubicBezTo>
                      <a:pt x="9979" y="1218"/>
                      <a:pt x="9488" y="910"/>
                      <a:pt x="8975" y="734"/>
                    </a:cubicBezTo>
                    <a:cubicBezTo>
                      <a:pt x="8762" y="660"/>
                      <a:pt x="8550" y="602"/>
                      <a:pt x="8330" y="565"/>
                    </a:cubicBezTo>
                    <a:cubicBezTo>
                      <a:pt x="7912" y="646"/>
                      <a:pt x="7494" y="712"/>
                      <a:pt x="7069" y="748"/>
                    </a:cubicBezTo>
                    <a:cubicBezTo>
                      <a:pt x="6773" y="778"/>
                      <a:pt x="6473" y="795"/>
                      <a:pt x="6174" y="795"/>
                    </a:cubicBezTo>
                    <a:cubicBezTo>
                      <a:pt x="5665" y="795"/>
                      <a:pt x="5159" y="747"/>
                      <a:pt x="4679" y="631"/>
                    </a:cubicBezTo>
                    <a:cubicBezTo>
                      <a:pt x="4305" y="536"/>
                      <a:pt x="3938" y="411"/>
                      <a:pt x="3579" y="272"/>
                    </a:cubicBez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7"/>
              <p:cNvSpPr/>
              <p:nvPr/>
            </p:nvSpPr>
            <p:spPr>
              <a:xfrm>
                <a:off x="1337175" y="2713525"/>
                <a:ext cx="244000" cy="87650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3506" extrusionOk="0">
                    <a:moveTo>
                      <a:pt x="2332" y="0"/>
                    </a:moveTo>
                    <a:cubicBezTo>
                      <a:pt x="2127" y="8"/>
                      <a:pt x="1914" y="37"/>
                      <a:pt x="1716" y="88"/>
                    </a:cubicBezTo>
                    <a:cubicBezTo>
                      <a:pt x="1196" y="235"/>
                      <a:pt x="704" y="469"/>
                      <a:pt x="272" y="792"/>
                    </a:cubicBezTo>
                    <a:cubicBezTo>
                      <a:pt x="169" y="858"/>
                      <a:pt x="81" y="931"/>
                      <a:pt x="0" y="1019"/>
                    </a:cubicBezTo>
                    <a:cubicBezTo>
                      <a:pt x="550" y="1892"/>
                      <a:pt x="1452" y="2618"/>
                      <a:pt x="2493" y="3036"/>
                    </a:cubicBezTo>
                    <a:cubicBezTo>
                      <a:pt x="3282" y="3344"/>
                      <a:pt x="4127" y="3505"/>
                      <a:pt x="4980" y="3505"/>
                    </a:cubicBezTo>
                    <a:cubicBezTo>
                      <a:pt x="4999" y="3505"/>
                      <a:pt x="5018" y="3505"/>
                      <a:pt x="5037" y="3505"/>
                    </a:cubicBezTo>
                    <a:lnTo>
                      <a:pt x="5037" y="3498"/>
                    </a:lnTo>
                    <a:cubicBezTo>
                      <a:pt x="5609" y="3498"/>
                      <a:pt x="6181" y="3439"/>
                      <a:pt x="6738" y="3314"/>
                    </a:cubicBezTo>
                    <a:cubicBezTo>
                      <a:pt x="7809" y="3080"/>
                      <a:pt x="8828" y="2662"/>
                      <a:pt x="9759" y="2097"/>
                    </a:cubicBezTo>
                    <a:cubicBezTo>
                      <a:pt x="9722" y="1885"/>
                      <a:pt x="9642" y="1679"/>
                      <a:pt x="9524" y="1503"/>
                    </a:cubicBezTo>
                    <a:cubicBezTo>
                      <a:pt x="9217" y="1049"/>
                      <a:pt x="8740" y="807"/>
                      <a:pt x="8388" y="689"/>
                    </a:cubicBezTo>
                    <a:cubicBezTo>
                      <a:pt x="8219" y="631"/>
                      <a:pt x="8051" y="587"/>
                      <a:pt x="7875" y="550"/>
                    </a:cubicBezTo>
                    <a:cubicBezTo>
                      <a:pt x="7420" y="645"/>
                      <a:pt x="7032" y="697"/>
                      <a:pt x="6658" y="733"/>
                    </a:cubicBezTo>
                    <a:cubicBezTo>
                      <a:pt x="6335" y="770"/>
                      <a:pt x="6020" y="785"/>
                      <a:pt x="5719" y="785"/>
                    </a:cubicBezTo>
                    <a:cubicBezTo>
                      <a:pt x="5690" y="785"/>
                      <a:pt x="5660" y="785"/>
                      <a:pt x="5630" y="785"/>
                    </a:cubicBezTo>
                    <a:cubicBezTo>
                      <a:pt x="5125" y="785"/>
                      <a:pt x="4627" y="727"/>
                      <a:pt x="4136" y="609"/>
                    </a:cubicBezTo>
                    <a:cubicBezTo>
                      <a:pt x="3747" y="513"/>
                      <a:pt x="3366" y="389"/>
                      <a:pt x="2992" y="242"/>
                    </a:cubicBezTo>
                    <a:lnTo>
                      <a:pt x="23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1348675" y="2729275"/>
                <a:ext cx="553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519" extrusionOk="0">
                    <a:moveTo>
                      <a:pt x="2157" y="0"/>
                    </a:moveTo>
                    <a:cubicBezTo>
                      <a:pt x="2155" y="0"/>
                      <a:pt x="2153" y="0"/>
                      <a:pt x="2151" y="1"/>
                    </a:cubicBezTo>
                    <a:cubicBezTo>
                      <a:pt x="1337" y="250"/>
                      <a:pt x="501" y="749"/>
                      <a:pt x="17" y="1467"/>
                    </a:cubicBezTo>
                    <a:cubicBezTo>
                      <a:pt x="0" y="1495"/>
                      <a:pt x="22" y="1519"/>
                      <a:pt x="46" y="1519"/>
                    </a:cubicBezTo>
                    <a:cubicBezTo>
                      <a:pt x="54" y="1519"/>
                      <a:pt x="61" y="1516"/>
                      <a:pt x="68" y="1511"/>
                    </a:cubicBezTo>
                    <a:cubicBezTo>
                      <a:pt x="743" y="961"/>
                      <a:pt x="1388" y="455"/>
                      <a:pt x="2180" y="74"/>
                    </a:cubicBezTo>
                    <a:cubicBezTo>
                      <a:pt x="2214" y="53"/>
                      <a:pt x="2190" y="0"/>
                      <a:pt x="2157" y="0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1348675" y="2729275"/>
                <a:ext cx="553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519" extrusionOk="0">
                    <a:moveTo>
                      <a:pt x="2157" y="0"/>
                    </a:moveTo>
                    <a:cubicBezTo>
                      <a:pt x="2155" y="0"/>
                      <a:pt x="2153" y="0"/>
                      <a:pt x="2151" y="1"/>
                    </a:cubicBezTo>
                    <a:cubicBezTo>
                      <a:pt x="1337" y="250"/>
                      <a:pt x="501" y="749"/>
                      <a:pt x="17" y="1467"/>
                    </a:cubicBezTo>
                    <a:cubicBezTo>
                      <a:pt x="0" y="1495"/>
                      <a:pt x="22" y="1519"/>
                      <a:pt x="46" y="1519"/>
                    </a:cubicBezTo>
                    <a:cubicBezTo>
                      <a:pt x="54" y="1519"/>
                      <a:pt x="61" y="1516"/>
                      <a:pt x="68" y="1511"/>
                    </a:cubicBezTo>
                    <a:cubicBezTo>
                      <a:pt x="743" y="961"/>
                      <a:pt x="1388" y="455"/>
                      <a:pt x="2180" y="74"/>
                    </a:cubicBezTo>
                    <a:cubicBezTo>
                      <a:pt x="2214" y="53"/>
                      <a:pt x="2190" y="0"/>
                      <a:pt x="2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7"/>
              <p:cNvSpPr/>
              <p:nvPr/>
            </p:nvSpPr>
            <p:spPr>
              <a:xfrm>
                <a:off x="1382900" y="2725950"/>
                <a:ext cx="594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481" extrusionOk="0">
                    <a:moveTo>
                      <a:pt x="2285" y="0"/>
                    </a:moveTo>
                    <a:cubicBezTo>
                      <a:pt x="2280" y="0"/>
                      <a:pt x="2275" y="1"/>
                      <a:pt x="2270" y="2"/>
                    </a:cubicBezTo>
                    <a:cubicBezTo>
                      <a:pt x="1456" y="141"/>
                      <a:pt x="547" y="801"/>
                      <a:pt x="19" y="1417"/>
                    </a:cubicBezTo>
                    <a:cubicBezTo>
                      <a:pt x="1" y="1441"/>
                      <a:pt x="18" y="1481"/>
                      <a:pt x="45" y="1481"/>
                    </a:cubicBezTo>
                    <a:cubicBezTo>
                      <a:pt x="51" y="1481"/>
                      <a:pt x="57" y="1479"/>
                      <a:pt x="63" y="1476"/>
                    </a:cubicBezTo>
                    <a:cubicBezTo>
                      <a:pt x="422" y="1226"/>
                      <a:pt x="774" y="955"/>
                      <a:pt x="1148" y="728"/>
                    </a:cubicBezTo>
                    <a:cubicBezTo>
                      <a:pt x="1522" y="500"/>
                      <a:pt x="1947" y="354"/>
                      <a:pt x="2314" y="119"/>
                    </a:cubicBezTo>
                    <a:cubicBezTo>
                      <a:pt x="2375" y="85"/>
                      <a:pt x="2348" y="0"/>
                      <a:pt x="2285" y="0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7"/>
              <p:cNvSpPr/>
              <p:nvPr/>
            </p:nvSpPr>
            <p:spPr>
              <a:xfrm>
                <a:off x="1382900" y="2725950"/>
                <a:ext cx="594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481" extrusionOk="0">
                    <a:moveTo>
                      <a:pt x="2285" y="0"/>
                    </a:moveTo>
                    <a:cubicBezTo>
                      <a:pt x="2280" y="0"/>
                      <a:pt x="2275" y="1"/>
                      <a:pt x="2270" y="2"/>
                    </a:cubicBezTo>
                    <a:cubicBezTo>
                      <a:pt x="1456" y="141"/>
                      <a:pt x="547" y="801"/>
                      <a:pt x="19" y="1417"/>
                    </a:cubicBezTo>
                    <a:cubicBezTo>
                      <a:pt x="1" y="1441"/>
                      <a:pt x="18" y="1481"/>
                      <a:pt x="45" y="1481"/>
                    </a:cubicBezTo>
                    <a:cubicBezTo>
                      <a:pt x="51" y="1481"/>
                      <a:pt x="57" y="1479"/>
                      <a:pt x="63" y="1476"/>
                    </a:cubicBezTo>
                    <a:cubicBezTo>
                      <a:pt x="422" y="1226"/>
                      <a:pt x="774" y="955"/>
                      <a:pt x="1148" y="728"/>
                    </a:cubicBezTo>
                    <a:cubicBezTo>
                      <a:pt x="1522" y="500"/>
                      <a:pt x="1947" y="354"/>
                      <a:pt x="2314" y="119"/>
                    </a:cubicBezTo>
                    <a:cubicBezTo>
                      <a:pt x="2375" y="85"/>
                      <a:pt x="2348" y="0"/>
                      <a:pt x="2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7"/>
              <p:cNvSpPr/>
              <p:nvPr/>
            </p:nvSpPr>
            <p:spPr>
              <a:xfrm>
                <a:off x="1531825" y="2731950"/>
                <a:ext cx="329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85" extrusionOk="0">
                    <a:moveTo>
                      <a:pt x="49" y="1"/>
                    </a:moveTo>
                    <a:cubicBezTo>
                      <a:pt x="35" y="1"/>
                      <a:pt x="22" y="2"/>
                      <a:pt x="8" y="4"/>
                    </a:cubicBezTo>
                    <a:cubicBezTo>
                      <a:pt x="8" y="4"/>
                      <a:pt x="1" y="11"/>
                      <a:pt x="8" y="11"/>
                    </a:cubicBezTo>
                    <a:cubicBezTo>
                      <a:pt x="52" y="238"/>
                      <a:pt x="411" y="429"/>
                      <a:pt x="573" y="583"/>
                    </a:cubicBezTo>
                    <a:cubicBezTo>
                      <a:pt x="807" y="810"/>
                      <a:pt x="1027" y="1052"/>
                      <a:pt x="1262" y="1279"/>
                    </a:cubicBezTo>
                    <a:cubicBezTo>
                      <a:pt x="1267" y="1283"/>
                      <a:pt x="1272" y="1284"/>
                      <a:pt x="1278" y="1284"/>
                    </a:cubicBezTo>
                    <a:cubicBezTo>
                      <a:pt x="1297" y="1284"/>
                      <a:pt x="1317" y="1266"/>
                      <a:pt x="1306" y="1243"/>
                    </a:cubicBezTo>
                    <a:cubicBezTo>
                      <a:pt x="1152" y="928"/>
                      <a:pt x="932" y="656"/>
                      <a:pt x="675" y="422"/>
                    </a:cubicBezTo>
                    <a:cubicBezTo>
                      <a:pt x="523" y="283"/>
                      <a:pt x="279" y="1"/>
                      <a:pt x="49" y="1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1531825" y="2731950"/>
                <a:ext cx="329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85" extrusionOk="0">
                    <a:moveTo>
                      <a:pt x="49" y="1"/>
                    </a:moveTo>
                    <a:cubicBezTo>
                      <a:pt x="35" y="1"/>
                      <a:pt x="22" y="2"/>
                      <a:pt x="8" y="4"/>
                    </a:cubicBezTo>
                    <a:cubicBezTo>
                      <a:pt x="8" y="4"/>
                      <a:pt x="1" y="11"/>
                      <a:pt x="8" y="11"/>
                    </a:cubicBezTo>
                    <a:cubicBezTo>
                      <a:pt x="52" y="238"/>
                      <a:pt x="411" y="429"/>
                      <a:pt x="573" y="583"/>
                    </a:cubicBezTo>
                    <a:cubicBezTo>
                      <a:pt x="807" y="810"/>
                      <a:pt x="1027" y="1052"/>
                      <a:pt x="1262" y="1279"/>
                    </a:cubicBezTo>
                    <a:cubicBezTo>
                      <a:pt x="1267" y="1283"/>
                      <a:pt x="1272" y="1284"/>
                      <a:pt x="1278" y="1284"/>
                    </a:cubicBezTo>
                    <a:cubicBezTo>
                      <a:pt x="1297" y="1284"/>
                      <a:pt x="1317" y="1266"/>
                      <a:pt x="1306" y="1243"/>
                    </a:cubicBezTo>
                    <a:cubicBezTo>
                      <a:pt x="1152" y="928"/>
                      <a:pt x="932" y="656"/>
                      <a:pt x="675" y="422"/>
                    </a:cubicBezTo>
                    <a:cubicBezTo>
                      <a:pt x="523" y="283"/>
                      <a:pt x="279" y="1"/>
                      <a:pt x="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1515600" y="2737700"/>
                <a:ext cx="248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2082" extrusionOk="0">
                    <a:moveTo>
                      <a:pt x="49" y="1"/>
                    </a:moveTo>
                    <a:cubicBezTo>
                      <a:pt x="24" y="1"/>
                      <a:pt x="1" y="26"/>
                      <a:pt x="12" y="60"/>
                    </a:cubicBezTo>
                    <a:cubicBezTo>
                      <a:pt x="85" y="382"/>
                      <a:pt x="349" y="683"/>
                      <a:pt x="489" y="998"/>
                    </a:cubicBezTo>
                    <a:cubicBezTo>
                      <a:pt x="642" y="1357"/>
                      <a:pt x="760" y="1724"/>
                      <a:pt x="943" y="2069"/>
                    </a:cubicBezTo>
                    <a:cubicBezTo>
                      <a:pt x="949" y="2078"/>
                      <a:pt x="959" y="2082"/>
                      <a:pt x="969" y="2082"/>
                    </a:cubicBezTo>
                    <a:cubicBezTo>
                      <a:pt x="982" y="2082"/>
                      <a:pt x="994" y="2074"/>
                      <a:pt x="994" y="2061"/>
                    </a:cubicBezTo>
                    <a:cubicBezTo>
                      <a:pt x="943" y="1658"/>
                      <a:pt x="833" y="1269"/>
                      <a:pt x="672" y="903"/>
                    </a:cubicBezTo>
                    <a:cubicBezTo>
                      <a:pt x="540" y="595"/>
                      <a:pt x="379" y="177"/>
                      <a:pt x="71" y="8"/>
                    </a:cubicBezTo>
                    <a:cubicBezTo>
                      <a:pt x="64" y="3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1515600" y="2737700"/>
                <a:ext cx="248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2082" extrusionOk="0">
                    <a:moveTo>
                      <a:pt x="49" y="1"/>
                    </a:moveTo>
                    <a:cubicBezTo>
                      <a:pt x="24" y="1"/>
                      <a:pt x="1" y="26"/>
                      <a:pt x="12" y="60"/>
                    </a:cubicBezTo>
                    <a:cubicBezTo>
                      <a:pt x="85" y="382"/>
                      <a:pt x="349" y="683"/>
                      <a:pt x="489" y="998"/>
                    </a:cubicBezTo>
                    <a:cubicBezTo>
                      <a:pt x="642" y="1357"/>
                      <a:pt x="760" y="1724"/>
                      <a:pt x="943" y="2069"/>
                    </a:cubicBezTo>
                    <a:cubicBezTo>
                      <a:pt x="949" y="2078"/>
                      <a:pt x="959" y="2082"/>
                      <a:pt x="969" y="2082"/>
                    </a:cubicBezTo>
                    <a:cubicBezTo>
                      <a:pt x="982" y="2082"/>
                      <a:pt x="994" y="2074"/>
                      <a:pt x="994" y="2061"/>
                    </a:cubicBezTo>
                    <a:cubicBezTo>
                      <a:pt x="943" y="1658"/>
                      <a:pt x="833" y="1269"/>
                      <a:pt x="672" y="903"/>
                    </a:cubicBezTo>
                    <a:cubicBezTo>
                      <a:pt x="540" y="595"/>
                      <a:pt x="379" y="177"/>
                      <a:pt x="71" y="8"/>
                    </a:cubicBezTo>
                    <a:cubicBezTo>
                      <a:pt x="64" y="3"/>
                      <a:pt x="56" y="1"/>
                      <a:pt x="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1434675" y="2747775"/>
                <a:ext cx="280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099" extrusionOk="0">
                    <a:moveTo>
                      <a:pt x="1085" y="1"/>
                    </a:moveTo>
                    <a:cubicBezTo>
                      <a:pt x="1080" y="1"/>
                      <a:pt x="1075" y="3"/>
                      <a:pt x="1071" y="9"/>
                    </a:cubicBezTo>
                    <a:cubicBezTo>
                      <a:pt x="580" y="537"/>
                      <a:pt x="38" y="1336"/>
                      <a:pt x="1" y="2069"/>
                    </a:cubicBezTo>
                    <a:cubicBezTo>
                      <a:pt x="1" y="2090"/>
                      <a:pt x="13" y="2099"/>
                      <a:pt x="25" y="2099"/>
                    </a:cubicBezTo>
                    <a:cubicBezTo>
                      <a:pt x="35" y="2099"/>
                      <a:pt x="46" y="2093"/>
                      <a:pt x="52" y="2084"/>
                    </a:cubicBezTo>
                    <a:cubicBezTo>
                      <a:pt x="272" y="1776"/>
                      <a:pt x="382" y="1394"/>
                      <a:pt x="558" y="1057"/>
                    </a:cubicBezTo>
                    <a:cubicBezTo>
                      <a:pt x="734" y="720"/>
                      <a:pt x="917" y="383"/>
                      <a:pt x="1108" y="45"/>
                    </a:cubicBezTo>
                    <a:cubicBezTo>
                      <a:pt x="1119" y="23"/>
                      <a:pt x="1101" y="1"/>
                      <a:pt x="1085" y="1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434675" y="2747775"/>
                <a:ext cx="280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099" extrusionOk="0">
                    <a:moveTo>
                      <a:pt x="1085" y="1"/>
                    </a:moveTo>
                    <a:cubicBezTo>
                      <a:pt x="1080" y="1"/>
                      <a:pt x="1075" y="3"/>
                      <a:pt x="1071" y="9"/>
                    </a:cubicBezTo>
                    <a:cubicBezTo>
                      <a:pt x="580" y="537"/>
                      <a:pt x="38" y="1336"/>
                      <a:pt x="1" y="2069"/>
                    </a:cubicBezTo>
                    <a:cubicBezTo>
                      <a:pt x="1" y="2090"/>
                      <a:pt x="13" y="2099"/>
                      <a:pt x="25" y="2099"/>
                    </a:cubicBezTo>
                    <a:cubicBezTo>
                      <a:pt x="35" y="2099"/>
                      <a:pt x="46" y="2093"/>
                      <a:pt x="52" y="2084"/>
                    </a:cubicBezTo>
                    <a:cubicBezTo>
                      <a:pt x="272" y="1776"/>
                      <a:pt x="382" y="1394"/>
                      <a:pt x="558" y="1057"/>
                    </a:cubicBezTo>
                    <a:cubicBezTo>
                      <a:pt x="734" y="720"/>
                      <a:pt x="917" y="383"/>
                      <a:pt x="1108" y="45"/>
                    </a:cubicBezTo>
                    <a:cubicBezTo>
                      <a:pt x="1119" y="23"/>
                      <a:pt x="1101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1460525" y="2734400"/>
                <a:ext cx="185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706" extrusionOk="0">
                    <a:moveTo>
                      <a:pt x="696" y="1"/>
                    </a:moveTo>
                    <a:cubicBezTo>
                      <a:pt x="686" y="1"/>
                      <a:pt x="677" y="5"/>
                      <a:pt x="668" y="16"/>
                    </a:cubicBezTo>
                    <a:cubicBezTo>
                      <a:pt x="301" y="434"/>
                      <a:pt x="37" y="1123"/>
                      <a:pt x="1" y="1673"/>
                    </a:cubicBezTo>
                    <a:cubicBezTo>
                      <a:pt x="1" y="1694"/>
                      <a:pt x="18" y="1705"/>
                      <a:pt x="37" y="1705"/>
                    </a:cubicBezTo>
                    <a:cubicBezTo>
                      <a:pt x="51" y="1705"/>
                      <a:pt x="65" y="1700"/>
                      <a:pt x="74" y="1687"/>
                    </a:cubicBezTo>
                    <a:cubicBezTo>
                      <a:pt x="206" y="1445"/>
                      <a:pt x="323" y="1189"/>
                      <a:pt x="419" y="932"/>
                    </a:cubicBezTo>
                    <a:cubicBezTo>
                      <a:pt x="536" y="639"/>
                      <a:pt x="675" y="360"/>
                      <a:pt x="734" y="52"/>
                    </a:cubicBezTo>
                    <a:cubicBezTo>
                      <a:pt x="739" y="26"/>
                      <a:pt x="719" y="1"/>
                      <a:pt x="696" y="1"/>
                    </a:cubicBezTo>
                    <a:close/>
                  </a:path>
                </a:pathLst>
              </a:custGeom>
              <a:solidFill>
                <a:srgbClr val="C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1460525" y="2734400"/>
                <a:ext cx="185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706" extrusionOk="0">
                    <a:moveTo>
                      <a:pt x="696" y="1"/>
                    </a:moveTo>
                    <a:cubicBezTo>
                      <a:pt x="686" y="1"/>
                      <a:pt x="677" y="5"/>
                      <a:pt x="668" y="16"/>
                    </a:cubicBezTo>
                    <a:cubicBezTo>
                      <a:pt x="301" y="434"/>
                      <a:pt x="37" y="1123"/>
                      <a:pt x="1" y="1673"/>
                    </a:cubicBezTo>
                    <a:cubicBezTo>
                      <a:pt x="1" y="1694"/>
                      <a:pt x="18" y="1705"/>
                      <a:pt x="37" y="1705"/>
                    </a:cubicBezTo>
                    <a:cubicBezTo>
                      <a:pt x="51" y="1705"/>
                      <a:pt x="65" y="1700"/>
                      <a:pt x="74" y="1687"/>
                    </a:cubicBezTo>
                    <a:cubicBezTo>
                      <a:pt x="206" y="1445"/>
                      <a:pt x="323" y="1189"/>
                      <a:pt x="419" y="932"/>
                    </a:cubicBezTo>
                    <a:cubicBezTo>
                      <a:pt x="536" y="639"/>
                      <a:pt x="675" y="360"/>
                      <a:pt x="734" y="52"/>
                    </a:cubicBezTo>
                    <a:cubicBezTo>
                      <a:pt x="739" y="26"/>
                      <a:pt x="719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7"/>
              <p:cNvSpPr/>
              <p:nvPr/>
            </p:nvSpPr>
            <p:spPr>
              <a:xfrm>
                <a:off x="1355675" y="2718275"/>
                <a:ext cx="4605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603" extrusionOk="0">
                    <a:moveTo>
                      <a:pt x="1476" y="0"/>
                    </a:moveTo>
                    <a:cubicBezTo>
                      <a:pt x="941" y="0"/>
                      <a:pt x="237" y="117"/>
                      <a:pt x="16" y="565"/>
                    </a:cubicBezTo>
                    <a:cubicBezTo>
                      <a:pt x="1" y="580"/>
                      <a:pt x="23" y="602"/>
                      <a:pt x="45" y="602"/>
                    </a:cubicBezTo>
                    <a:cubicBezTo>
                      <a:pt x="316" y="558"/>
                      <a:pt x="580" y="382"/>
                      <a:pt x="851" y="309"/>
                    </a:cubicBezTo>
                    <a:cubicBezTo>
                      <a:pt x="1174" y="214"/>
                      <a:pt x="1497" y="170"/>
                      <a:pt x="1812" y="67"/>
                    </a:cubicBezTo>
                    <a:cubicBezTo>
                      <a:pt x="1839" y="60"/>
                      <a:pt x="1841" y="15"/>
                      <a:pt x="1811" y="15"/>
                    </a:cubicBezTo>
                    <a:cubicBezTo>
                      <a:pt x="1809" y="15"/>
                      <a:pt x="1807" y="15"/>
                      <a:pt x="1805" y="16"/>
                    </a:cubicBezTo>
                    <a:cubicBezTo>
                      <a:pt x="1709" y="6"/>
                      <a:pt x="1596" y="0"/>
                      <a:pt x="1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7"/>
              <p:cNvSpPr/>
              <p:nvPr/>
            </p:nvSpPr>
            <p:spPr>
              <a:xfrm>
                <a:off x="1407650" y="2733125"/>
                <a:ext cx="5877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780" extrusionOk="0">
                    <a:moveTo>
                      <a:pt x="1208" y="0"/>
                    </a:moveTo>
                    <a:cubicBezTo>
                      <a:pt x="1200" y="0"/>
                      <a:pt x="1192" y="0"/>
                      <a:pt x="1185" y="1"/>
                    </a:cubicBezTo>
                    <a:cubicBezTo>
                      <a:pt x="1009" y="15"/>
                      <a:pt x="825" y="155"/>
                      <a:pt x="679" y="235"/>
                    </a:cubicBezTo>
                    <a:cubicBezTo>
                      <a:pt x="451" y="345"/>
                      <a:pt x="246" y="477"/>
                      <a:pt x="48" y="631"/>
                    </a:cubicBezTo>
                    <a:cubicBezTo>
                      <a:pt x="0" y="693"/>
                      <a:pt x="42" y="779"/>
                      <a:pt x="118" y="779"/>
                    </a:cubicBezTo>
                    <a:cubicBezTo>
                      <a:pt x="124" y="779"/>
                      <a:pt x="130" y="779"/>
                      <a:pt x="136" y="778"/>
                    </a:cubicBezTo>
                    <a:cubicBezTo>
                      <a:pt x="518" y="634"/>
                      <a:pt x="921" y="242"/>
                      <a:pt x="1345" y="242"/>
                    </a:cubicBezTo>
                    <a:cubicBezTo>
                      <a:pt x="1353" y="242"/>
                      <a:pt x="1360" y="242"/>
                      <a:pt x="1368" y="243"/>
                    </a:cubicBezTo>
                    <a:cubicBezTo>
                      <a:pt x="1636" y="248"/>
                      <a:pt x="1842" y="343"/>
                      <a:pt x="2087" y="343"/>
                    </a:cubicBezTo>
                    <a:cubicBezTo>
                      <a:pt x="2156" y="343"/>
                      <a:pt x="2229" y="335"/>
                      <a:pt x="2306" y="316"/>
                    </a:cubicBezTo>
                    <a:cubicBezTo>
                      <a:pt x="2350" y="301"/>
                      <a:pt x="2350" y="243"/>
                      <a:pt x="2306" y="235"/>
                    </a:cubicBezTo>
                    <a:cubicBezTo>
                      <a:pt x="2064" y="140"/>
                      <a:pt x="1822" y="147"/>
                      <a:pt x="1566" y="81"/>
                    </a:cubicBezTo>
                    <a:cubicBezTo>
                      <a:pt x="1448" y="54"/>
                      <a:pt x="1331" y="0"/>
                      <a:pt x="1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7"/>
              <p:cNvSpPr/>
              <p:nvPr/>
            </p:nvSpPr>
            <p:spPr>
              <a:xfrm>
                <a:off x="1475375" y="2731675"/>
                <a:ext cx="559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357" extrusionOk="0">
                    <a:moveTo>
                      <a:pt x="2200" y="0"/>
                    </a:moveTo>
                    <a:cubicBezTo>
                      <a:pt x="1614" y="15"/>
                      <a:pt x="1042" y="103"/>
                      <a:pt x="455" y="139"/>
                    </a:cubicBezTo>
                    <a:cubicBezTo>
                      <a:pt x="397" y="139"/>
                      <a:pt x="353" y="176"/>
                      <a:pt x="331" y="235"/>
                    </a:cubicBezTo>
                    <a:cubicBezTo>
                      <a:pt x="228" y="594"/>
                      <a:pt x="15" y="968"/>
                      <a:pt x="1" y="1334"/>
                    </a:cubicBezTo>
                    <a:cubicBezTo>
                      <a:pt x="5" y="1349"/>
                      <a:pt x="13" y="1357"/>
                      <a:pt x="22" y="1357"/>
                    </a:cubicBezTo>
                    <a:cubicBezTo>
                      <a:pt x="27" y="1357"/>
                      <a:pt x="32" y="1354"/>
                      <a:pt x="37" y="1349"/>
                    </a:cubicBezTo>
                    <a:cubicBezTo>
                      <a:pt x="313" y="1127"/>
                      <a:pt x="441" y="731"/>
                      <a:pt x="551" y="390"/>
                    </a:cubicBezTo>
                    <a:lnTo>
                      <a:pt x="551" y="390"/>
                    </a:lnTo>
                    <a:cubicBezTo>
                      <a:pt x="1125" y="352"/>
                      <a:pt x="1673" y="281"/>
                      <a:pt x="2207" y="59"/>
                    </a:cubicBezTo>
                    <a:cubicBezTo>
                      <a:pt x="2237" y="44"/>
                      <a:pt x="2237" y="0"/>
                      <a:pt x="2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7"/>
              <p:cNvSpPr/>
              <p:nvPr/>
            </p:nvSpPr>
            <p:spPr>
              <a:xfrm>
                <a:off x="1396200" y="2626875"/>
                <a:ext cx="1514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4354" extrusionOk="0">
                    <a:moveTo>
                      <a:pt x="2855" y="0"/>
                    </a:moveTo>
                    <a:cubicBezTo>
                      <a:pt x="1423" y="0"/>
                      <a:pt x="239" y="781"/>
                      <a:pt x="125" y="1875"/>
                    </a:cubicBezTo>
                    <a:cubicBezTo>
                      <a:pt x="0" y="3063"/>
                      <a:pt x="1203" y="4163"/>
                      <a:pt x="2801" y="4331"/>
                    </a:cubicBezTo>
                    <a:cubicBezTo>
                      <a:pt x="2941" y="4346"/>
                      <a:pt x="3079" y="4353"/>
                      <a:pt x="3215" y="4353"/>
                    </a:cubicBezTo>
                    <a:cubicBezTo>
                      <a:pt x="4641" y="4353"/>
                      <a:pt x="5818" y="3568"/>
                      <a:pt x="5932" y="2484"/>
                    </a:cubicBezTo>
                    <a:cubicBezTo>
                      <a:pt x="6056" y="1289"/>
                      <a:pt x="4854" y="189"/>
                      <a:pt x="3256" y="20"/>
                    </a:cubicBezTo>
                    <a:cubicBezTo>
                      <a:pt x="3120" y="7"/>
                      <a:pt x="2986" y="0"/>
                      <a:pt x="2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7"/>
              <p:cNvSpPr/>
              <p:nvPr/>
            </p:nvSpPr>
            <p:spPr>
              <a:xfrm>
                <a:off x="1396200" y="2626875"/>
                <a:ext cx="1514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4354" extrusionOk="0">
                    <a:moveTo>
                      <a:pt x="2855" y="0"/>
                    </a:moveTo>
                    <a:cubicBezTo>
                      <a:pt x="1423" y="0"/>
                      <a:pt x="239" y="781"/>
                      <a:pt x="125" y="1875"/>
                    </a:cubicBezTo>
                    <a:cubicBezTo>
                      <a:pt x="0" y="3063"/>
                      <a:pt x="1203" y="4163"/>
                      <a:pt x="2801" y="4331"/>
                    </a:cubicBezTo>
                    <a:cubicBezTo>
                      <a:pt x="2941" y="4346"/>
                      <a:pt x="3079" y="4353"/>
                      <a:pt x="3215" y="4353"/>
                    </a:cubicBezTo>
                    <a:cubicBezTo>
                      <a:pt x="4641" y="4353"/>
                      <a:pt x="5818" y="3568"/>
                      <a:pt x="5932" y="2484"/>
                    </a:cubicBezTo>
                    <a:cubicBezTo>
                      <a:pt x="6056" y="1289"/>
                      <a:pt x="4854" y="189"/>
                      <a:pt x="3256" y="20"/>
                    </a:cubicBezTo>
                    <a:cubicBezTo>
                      <a:pt x="3120" y="7"/>
                      <a:pt x="2986" y="0"/>
                      <a:pt x="2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7"/>
              <p:cNvSpPr/>
              <p:nvPr/>
            </p:nvSpPr>
            <p:spPr>
              <a:xfrm>
                <a:off x="1398200" y="2627925"/>
                <a:ext cx="1400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14" extrusionOk="0">
                    <a:moveTo>
                      <a:pt x="2601" y="0"/>
                    </a:moveTo>
                    <a:cubicBezTo>
                      <a:pt x="1291" y="0"/>
                      <a:pt x="218" y="700"/>
                      <a:pt x="118" y="1672"/>
                    </a:cubicBezTo>
                    <a:cubicBezTo>
                      <a:pt x="1" y="2742"/>
                      <a:pt x="1115" y="3732"/>
                      <a:pt x="2596" y="3893"/>
                    </a:cubicBezTo>
                    <a:cubicBezTo>
                      <a:pt x="2728" y="3907"/>
                      <a:pt x="2858" y="3914"/>
                      <a:pt x="2986" y="3914"/>
                    </a:cubicBezTo>
                    <a:cubicBezTo>
                      <a:pt x="4304" y="3914"/>
                      <a:pt x="5385" y="3212"/>
                      <a:pt x="5485" y="2237"/>
                    </a:cubicBezTo>
                    <a:cubicBezTo>
                      <a:pt x="5602" y="1166"/>
                      <a:pt x="4488" y="176"/>
                      <a:pt x="3007" y="22"/>
                    </a:cubicBezTo>
                    <a:cubicBezTo>
                      <a:pt x="2870" y="7"/>
                      <a:pt x="2734" y="0"/>
                      <a:pt x="2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7"/>
              <p:cNvSpPr/>
              <p:nvPr/>
            </p:nvSpPr>
            <p:spPr>
              <a:xfrm>
                <a:off x="1407750" y="2633375"/>
                <a:ext cx="107975" cy="77600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3104" extrusionOk="0">
                    <a:moveTo>
                      <a:pt x="2022" y="0"/>
                    </a:moveTo>
                    <a:cubicBezTo>
                      <a:pt x="1010" y="0"/>
                      <a:pt x="175" y="562"/>
                      <a:pt x="88" y="1337"/>
                    </a:cubicBezTo>
                    <a:cubicBezTo>
                      <a:pt x="0" y="2187"/>
                      <a:pt x="858" y="2972"/>
                      <a:pt x="2002" y="3089"/>
                    </a:cubicBezTo>
                    <a:cubicBezTo>
                      <a:pt x="2100" y="3099"/>
                      <a:pt x="2197" y="3104"/>
                      <a:pt x="2292" y="3104"/>
                    </a:cubicBezTo>
                    <a:cubicBezTo>
                      <a:pt x="3310" y="3104"/>
                      <a:pt x="4150" y="2547"/>
                      <a:pt x="4231" y="1769"/>
                    </a:cubicBezTo>
                    <a:cubicBezTo>
                      <a:pt x="4319" y="919"/>
                      <a:pt x="3468" y="134"/>
                      <a:pt x="2324" y="17"/>
                    </a:cubicBezTo>
                    <a:cubicBezTo>
                      <a:pt x="2222" y="6"/>
                      <a:pt x="2121" y="0"/>
                      <a:pt x="2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7"/>
              <p:cNvSpPr/>
              <p:nvPr/>
            </p:nvSpPr>
            <p:spPr>
              <a:xfrm>
                <a:off x="1416000" y="2639200"/>
                <a:ext cx="7167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061" extrusionOk="0">
                    <a:moveTo>
                      <a:pt x="1345" y="1"/>
                    </a:moveTo>
                    <a:cubicBezTo>
                      <a:pt x="673" y="1"/>
                      <a:pt x="112" y="376"/>
                      <a:pt x="59" y="891"/>
                    </a:cubicBezTo>
                    <a:cubicBezTo>
                      <a:pt x="0" y="1448"/>
                      <a:pt x="572" y="1969"/>
                      <a:pt x="1327" y="2049"/>
                    </a:cubicBezTo>
                    <a:cubicBezTo>
                      <a:pt x="1395" y="2057"/>
                      <a:pt x="1461" y="2060"/>
                      <a:pt x="1527" y="2060"/>
                    </a:cubicBezTo>
                    <a:cubicBezTo>
                      <a:pt x="2202" y="2060"/>
                      <a:pt x="2755" y="1692"/>
                      <a:pt x="2808" y="1177"/>
                    </a:cubicBezTo>
                    <a:cubicBezTo>
                      <a:pt x="2867" y="612"/>
                      <a:pt x="2302" y="92"/>
                      <a:pt x="1540" y="11"/>
                    </a:cubicBezTo>
                    <a:cubicBezTo>
                      <a:pt x="1474" y="4"/>
                      <a:pt x="1409" y="1"/>
                      <a:pt x="1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7"/>
              <p:cNvSpPr/>
              <p:nvPr/>
            </p:nvSpPr>
            <p:spPr>
              <a:xfrm>
                <a:off x="1499025" y="2664700"/>
                <a:ext cx="35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707" extrusionOk="0">
                    <a:moveTo>
                      <a:pt x="746" y="0"/>
                    </a:moveTo>
                    <a:cubicBezTo>
                      <a:pt x="401" y="0"/>
                      <a:pt x="93" y="334"/>
                      <a:pt x="44" y="787"/>
                    </a:cubicBezTo>
                    <a:cubicBezTo>
                      <a:pt x="0" y="1257"/>
                      <a:pt x="257" y="1667"/>
                      <a:pt x="624" y="1704"/>
                    </a:cubicBezTo>
                    <a:cubicBezTo>
                      <a:pt x="642" y="1706"/>
                      <a:pt x="659" y="1707"/>
                      <a:pt x="677" y="1707"/>
                    </a:cubicBezTo>
                    <a:cubicBezTo>
                      <a:pt x="1022" y="1707"/>
                      <a:pt x="1330" y="1373"/>
                      <a:pt x="1371" y="927"/>
                    </a:cubicBezTo>
                    <a:cubicBezTo>
                      <a:pt x="1423" y="450"/>
                      <a:pt x="1166" y="40"/>
                      <a:pt x="800" y="3"/>
                    </a:cubicBezTo>
                    <a:cubicBezTo>
                      <a:pt x="782" y="1"/>
                      <a:pt x="764" y="0"/>
                      <a:pt x="746" y="0"/>
                    </a:cubicBezTo>
                    <a:close/>
                  </a:path>
                </a:pathLst>
              </a:custGeom>
              <a:solidFill>
                <a:srgbClr val="8BA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7"/>
              <p:cNvSpPr/>
              <p:nvPr/>
            </p:nvSpPr>
            <p:spPr>
              <a:xfrm>
                <a:off x="1499025" y="2664700"/>
                <a:ext cx="355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707" extrusionOk="0">
                    <a:moveTo>
                      <a:pt x="746" y="0"/>
                    </a:moveTo>
                    <a:cubicBezTo>
                      <a:pt x="401" y="0"/>
                      <a:pt x="93" y="334"/>
                      <a:pt x="44" y="787"/>
                    </a:cubicBezTo>
                    <a:cubicBezTo>
                      <a:pt x="0" y="1257"/>
                      <a:pt x="257" y="1667"/>
                      <a:pt x="624" y="1704"/>
                    </a:cubicBezTo>
                    <a:cubicBezTo>
                      <a:pt x="642" y="1706"/>
                      <a:pt x="659" y="1707"/>
                      <a:pt x="677" y="1707"/>
                    </a:cubicBezTo>
                    <a:cubicBezTo>
                      <a:pt x="1022" y="1707"/>
                      <a:pt x="1330" y="1373"/>
                      <a:pt x="1371" y="927"/>
                    </a:cubicBezTo>
                    <a:cubicBezTo>
                      <a:pt x="1423" y="450"/>
                      <a:pt x="1166" y="40"/>
                      <a:pt x="800" y="3"/>
                    </a:cubicBezTo>
                    <a:cubicBezTo>
                      <a:pt x="782" y="1"/>
                      <a:pt x="764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7"/>
              <p:cNvSpPr/>
              <p:nvPr/>
            </p:nvSpPr>
            <p:spPr>
              <a:xfrm>
                <a:off x="1490400" y="2677000"/>
                <a:ext cx="227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20" extrusionOk="0">
                    <a:moveTo>
                      <a:pt x="243" y="1"/>
                    </a:moveTo>
                    <a:cubicBezTo>
                      <a:pt x="222" y="1"/>
                      <a:pt x="200" y="11"/>
                      <a:pt x="191" y="32"/>
                    </a:cubicBezTo>
                    <a:cubicBezTo>
                      <a:pt x="1" y="545"/>
                      <a:pt x="162" y="1520"/>
                      <a:pt x="859" y="1520"/>
                    </a:cubicBezTo>
                    <a:cubicBezTo>
                      <a:pt x="888" y="1520"/>
                      <a:pt x="910" y="1476"/>
                      <a:pt x="881" y="1461"/>
                    </a:cubicBezTo>
                    <a:cubicBezTo>
                      <a:pt x="426" y="1153"/>
                      <a:pt x="191" y="596"/>
                      <a:pt x="301" y="61"/>
                    </a:cubicBezTo>
                    <a:cubicBezTo>
                      <a:pt x="306" y="22"/>
                      <a:pt x="27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7"/>
              <p:cNvSpPr/>
              <p:nvPr/>
            </p:nvSpPr>
            <p:spPr>
              <a:xfrm>
                <a:off x="1281625" y="2713250"/>
                <a:ext cx="347200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6774" extrusionOk="0">
                    <a:moveTo>
                      <a:pt x="284" y="0"/>
                    </a:moveTo>
                    <a:cubicBezTo>
                      <a:pt x="244" y="0"/>
                      <a:pt x="208" y="7"/>
                      <a:pt x="177" y="19"/>
                    </a:cubicBezTo>
                    <a:cubicBezTo>
                      <a:pt x="38" y="70"/>
                      <a:pt x="1" y="202"/>
                      <a:pt x="104" y="363"/>
                    </a:cubicBezTo>
                    <a:cubicBezTo>
                      <a:pt x="155" y="444"/>
                      <a:pt x="192" y="517"/>
                      <a:pt x="228" y="598"/>
                    </a:cubicBezTo>
                    <a:cubicBezTo>
                      <a:pt x="265" y="671"/>
                      <a:pt x="302" y="752"/>
                      <a:pt x="324" y="832"/>
                    </a:cubicBezTo>
                    <a:cubicBezTo>
                      <a:pt x="368" y="986"/>
                      <a:pt x="382" y="1104"/>
                      <a:pt x="412" y="1228"/>
                    </a:cubicBezTo>
                    <a:cubicBezTo>
                      <a:pt x="463" y="1470"/>
                      <a:pt x="536" y="1712"/>
                      <a:pt x="624" y="1954"/>
                    </a:cubicBezTo>
                    <a:cubicBezTo>
                      <a:pt x="815" y="2431"/>
                      <a:pt x="1071" y="2885"/>
                      <a:pt x="1394" y="3289"/>
                    </a:cubicBezTo>
                    <a:cubicBezTo>
                      <a:pt x="1519" y="3457"/>
                      <a:pt x="1658" y="3611"/>
                      <a:pt x="1797" y="3765"/>
                    </a:cubicBezTo>
                    <a:cubicBezTo>
                      <a:pt x="1937" y="3919"/>
                      <a:pt x="2091" y="4058"/>
                      <a:pt x="2252" y="4198"/>
                    </a:cubicBezTo>
                    <a:cubicBezTo>
                      <a:pt x="2574" y="4476"/>
                      <a:pt x="2919" y="4733"/>
                      <a:pt x="3278" y="4953"/>
                    </a:cubicBezTo>
                    <a:cubicBezTo>
                      <a:pt x="4019" y="5415"/>
                      <a:pt x="4811" y="5781"/>
                      <a:pt x="5639" y="6053"/>
                    </a:cubicBezTo>
                    <a:cubicBezTo>
                      <a:pt x="6482" y="6353"/>
                      <a:pt x="7355" y="6573"/>
                      <a:pt x="8242" y="6698"/>
                    </a:cubicBezTo>
                    <a:cubicBezTo>
                      <a:pt x="8674" y="6748"/>
                      <a:pt x="9109" y="6773"/>
                      <a:pt x="9544" y="6773"/>
                    </a:cubicBezTo>
                    <a:cubicBezTo>
                      <a:pt x="10377" y="6773"/>
                      <a:pt x="11211" y="6680"/>
                      <a:pt x="12025" y="6493"/>
                    </a:cubicBezTo>
                    <a:cubicBezTo>
                      <a:pt x="12612" y="6368"/>
                      <a:pt x="13227" y="6170"/>
                      <a:pt x="13579" y="5701"/>
                    </a:cubicBezTo>
                    <a:cubicBezTo>
                      <a:pt x="13887" y="5275"/>
                      <a:pt x="13851" y="4601"/>
                      <a:pt x="13499" y="4278"/>
                    </a:cubicBezTo>
                    <a:cubicBezTo>
                      <a:pt x="13469" y="4242"/>
                      <a:pt x="13440" y="4212"/>
                      <a:pt x="13411" y="4183"/>
                    </a:cubicBezTo>
                    <a:cubicBezTo>
                      <a:pt x="13105" y="3907"/>
                      <a:pt x="12723" y="3834"/>
                      <a:pt x="12339" y="3834"/>
                    </a:cubicBezTo>
                    <a:cubicBezTo>
                      <a:pt x="12161" y="3834"/>
                      <a:pt x="11984" y="3849"/>
                      <a:pt x="11812" y="3868"/>
                    </a:cubicBezTo>
                    <a:cubicBezTo>
                      <a:pt x="10625" y="3992"/>
                      <a:pt x="9459" y="4154"/>
                      <a:pt x="8264" y="4242"/>
                    </a:cubicBezTo>
                    <a:cubicBezTo>
                      <a:pt x="7885" y="4270"/>
                      <a:pt x="7506" y="4286"/>
                      <a:pt x="7130" y="4286"/>
                    </a:cubicBezTo>
                    <a:cubicBezTo>
                      <a:pt x="6923" y="4286"/>
                      <a:pt x="6717" y="4281"/>
                      <a:pt x="6512" y="4271"/>
                    </a:cubicBezTo>
                    <a:cubicBezTo>
                      <a:pt x="5940" y="4242"/>
                      <a:pt x="5368" y="4139"/>
                      <a:pt x="4825" y="3970"/>
                    </a:cubicBezTo>
                    <a:cubicBezTo>
                      <a:pt x="3945" y="3684"/>
                      <a:pt x="3132" y="3223"/>
                      <a:pt x="2450" y="2592"/>
                    </a:cubicBezTo>
                    <a:cubicBezTo>
                      <a:pt x="2098" y="2284"/>
                      <a:pt x="1790" y="1932"/>
                      <a:pt x="1511" y="1551"/>
                    </a:cubicBezTo>
                    <a:cubicBezTo>
                      <a:pt x="1445" y="1463"/>
                      <a:pt x="1379" y="1360"/>
                      <a:pt x="1313" y="1265"/>
                    </a:cubicBezTo>
                    <a:cubicBezTo>
                      <a:pt x="1247" y="1162"/>
                      <a:pt x="1196" y="1060"/>
                      <a:pt x="1130" y="964"/>
                    </a:cubicBezTo>
                    <a:cubicBezTo>
                      <a:pt x="1071" y="862"/>
                      <a:pt x="1020" y="752"/>
                      <a:pt x="969" y="649"/>
                    </a:cubicBezTo>
                    <a:cubicBezTo>
                      <a:pt x="939" y="598"/>
                      <a:pt x="917" y="554"/>
                      <a:pt x="873" y="480"/>
                    </a:cubicBezTo>
                    <a:cubicBezTo>
                      <a:pt x="829" y="400"/>
                      <a:pt x="771" y="312"/>
                      <a:pt x="712" y="239"/>
                    </a:cubicBezTo>
                    <a:cubicBezTo>
                      <a:pt x="583" y="70"/>
                      <a:pt x="414" y="0"/>
                      <a:pt x="2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7"/>
              <p:cNvSpPr/>
              <p:nvPr/>
            </p:nvSpPr>
            <p:spPr>
              <a:xfrm>
                <a:off x="1283275" y="2715300"/>
                <a:ext cx="347375" cy="16067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6427" extrusionOk="0">
                    <a:moveTo>
                      <a:pt x="177" y="1"/>
                    </a:moveTo>
                    <a:cubicBezTo>
                      <a:pt x="167" y="1"/>
                      <a:pt x="157" y="1"/>
                      <a:pt x="148" y="3"/>
                    </a:cubicBezTo>
                    <a:cubicBezTo>
                      <a:pt x="23" y="17"/>
                      <a:pt x="1" y="105"/>
                      <a:pt x="118" y="259"/>
                    </a:cubicBezTo>
                    <a:cubicBezTo>
                      <a:pt x="162" y="318"/>
                      <a:pt x="206" y="376"/>
                      <a:pt x="243" y="442"/>
                    </a:cubicBezTo>
                    <a:lnTo>
                      <a:pt x="302" y="538"/>
                    </a:lnTo>
                    <a:cubicBezTo>
                      <a:pt x="316" y="567"/>
                      <a:pt x="331" y="604"/>
                      <a:pt x="346" y="626"/>
                    </a:cubicBezTo>
                    <a:cubicBezTo>
                      <a:pt x="390" y="728"/>
                      <a:pt x="426" y="831"/>
                      <a:pt x="456" y="941"/>
                    </a:cubicBezTo>
                    <a:cubicBezTo>
                      <a:pt x="514" y="1132"/>
                      <a:pt x="587" y="1315"/>
                      <a:pt x="668" y="1498"/>
                    </a:cubicBezTo>
                    <a:cubicBezTo>
                      <a:pt x="697" y="1484"/>
                      <a:pt x="727" y="1469"/>
                      <a:pt x="763" y="1454"/>
                    </a:cubicBezTo>
                    <a:cubicBezTo>
                      <a:pt x="801" y="1444"/>
                      <a:pt x="835" y="1437"/>
                      <a:pt x="870" y="1437"/>
                    </a:cubicBezTo>
                    <a:cubicBezTo>
                      <a:pt x="883" y="1437"/>
                      <a:pt x="896" y="1438"/>
                      <a:pt x="910" y="1440"/>
                    </a:cubicBezTo>
                    <a:cubicBezTo>
                      <a:pt x="917" y="1440"/>
                      <a:pt x="932" y="1447"/>
                      <a:pt x="947" y="1447"/>
                    </a:cubicBezTo>
                    <a:lnTo>
                      <a:pt x="954" y="1447"/>
                    </a:lnTo>
                    <a:cubicBezTo>
                      <a:pt x="954" y="1447"/>
                      <a:pt x="939" y="1462"/>
                      <a:pt x="917" y="1484"/>
                    </a:cubicBezTo>
                    <a:cubicBezTo>
                      <a:pt x="881" y="1506"/>
                      <a:pt x="851" y="1535"/>
                      <a:pt x="822" y="1564"/>
                    </a:cubicBezTo>
                    <a:cubicBezTo>
                      <a:pt x="793" y="1594"/>
                      <a:pt x="771" y="1630"/>
                      <a:pt x="741" y="1667"/>
                    </a:cubicBezTo>
                    <a:cubicBezTo>
                      <a:pt x="954" y="2121"/>
                      <a:pt x="1225" y="2554"/>
                      <a:pt x="1548" y="2950"/>
                    </a:cubicBezTo>
                    <a:cubicBezTo>
                      <a:pt x="1673" y="3104"/>
                      <a:pt x="1805" y="3251"/>
                      <a:pt x="1944" y="3397"/>
                    </a:cubicBezTo>
                    <a:cubicBezTo>
                      <a:pt x="2083" y="3551"/>
                      <a:pt x="2230" y="3690"/>
                      <a:pt x="2384" y="3822"/>
                    </a:cubicBezTo>
                    <a:cubicBezTo>
                      <a:pt x="2692" y="4094"/>
                      <a:pt x="3014" y="4343"/>
                      <a:pt x="3359" y="4570"/>
                    </a:cubicBezTo>
                    <a:cubicBezTo>
                      <a:pt x="3711" y="4805"/>
                      <a:pt x="4070" y="5010"/>
                      <a:pt x="4451" y="5193"/>
                    </a:cubicBezTo>
                    <a:lnTo>
                      <a:pt x="4737" y="5325"/>
                    </a:lnTo>
                    <a:cubicBezTo>
                      <a:pt x="4825" y="5377"/>
                      <a:pt x="4928" y="5413"/>
                      <a:pt x="5023" y="5450"/>
                    </a:cubicBezTo>
                    <a:cubicBezTo>
                      <a:pt x="5221" y="5538"/>
                      <a:pt x="5419" y="5611"/>
                      <a:pt x="5617" y="5685"/>
                    </a:cubicBezTo>
                    <a:cubicBezTo>
                      <a:pt x="6424" y="5978"/>
                      <a:pt x="7259" y="6183"/>
                      <a:pt x="8103" y="6308"/>
                    </a:cubicBezTo>
                    <a:cubicBezTo>
                      <a:pt x="8088" y="6125"/>
                      <a:pt x="8103" y="5934"/>
                      <a:pt x="8132" y="5751"/>
                    </a:cubicBezTo>
                    <a:cubicBezTo>
                      <a:pt x="8154" y="5655"/>
                      <a:pt x="8176" y="5560"/>
                      <a:pt x="8213" y="5472"/>
                    </a:cubicBezTo>
                    <a:cubicBezTo>
                      <a:pt x="8213" y="5472"/>
                      <a:pt x="8220" y="5501"/>
                      <a:pt x="8227" y="5553"/>
                    </a:cubicBezTo>
                    <a:cubicBezTo>
                      <a:pt x="8242" y="5604"/>
                      <a:pt x="8257" y="5670"/>
                      <a:pt x="8271" y="5751"/>
                    </a:cubicBezTo>
                    <a:cubicBezTo>
                      <a:pt x="8301" y="5919"/>
                      <a:pt x="8322" y="6132"/>
                      <a:pt x="8352" y="6345"/>
                    </a:cubicBezTo>
                    <a:cubicBezTo>
                      <a:pt x="8513" y="6359"/>
                      <a:pt x="8682" y="6381"/>
                      <a:pt x="8850" y="6389"/>
                    </a:cubicBezTo>
                    <a:cubicBezTo>
                      <a:pt x="8843" y="6359"/>
                      <a:pt x="8828" y="6323"/>
                      <a:pt x="8821" y="6293"/>
                    </a:cubicBezTo>
                    <a:cubicBezTo>
                      <a:pt x="8814" y="6220"/>
                      <a:pt x="8806" y="6147"/>
                      <a:pt x="8799" y="6081"/>
                    </a:cubicBezTo>
                    <a:cubicBezTo>
                      <a:pt x="8792" y="6007"/>
                      <a:pt x="8792" y="5941"/>
                      <a:pt x="8799" y="5868"/>
                    </a:cubicBezTo>
                    <a:cubicBezTo>
                      <a:pt x="8799" y="5802"/>
                      <a:pt x="8814" y="5736"/>
                      <a:pt x="8821" y="5677"/>
                    </a:cubicBezTo>
                    <a:cubicBezTo>
                      <a:pt x="8836" y="5619"/>
                      <a:pt x="8850" y="5560"/>
                      <a:pt x="8865" y="5509"/>
                    </a:cubicBezTo>
                    <a:cubicBezTo>
                      <a:pt x="8887" y="5421"/>
                      <a:pt x="8931" y="5347"/>
                      <a:pt x="8990" y="5274"/>
                    </a:cubicBezTo>
                    <a:cubicBezTo>
                      <a:pt x="9004" y="5259"/>
                      <a:pt x="9019" y="5237"/>
                      <a:pt x="9034" y="5223"/>
                    </a:cubicBezTo>
                    <a:lnTo>
                      <a:pt x="9056" y="5208"/>
                    </a:lnTo>
                    <a:lnTo>
                      <a:pt x="9056" y="5208"/>
                    </a:lnTo>
                    <a:cubicBezTo>
                      <a:pt x="9041" y="5237"/>
                      <a:pt x="9034" y="5267"/>
                      <a:pt x="9026" y="5303"/>
                    </a:cubicBezTo>
                    <a:cubicBezTo>
                      <a:pt x="9004" y="5377"/>
                      <a:pt x="8997" y="5457"/>
                      <a:pt x="8997" y="5538"/>
                    </a:cubicBezTo>
                    <a:lnTo>
                      <a:pt x="8997" y="5699"/>
                    </a:lnTo>
                    <a:cubicBezTo>
                      <a:pt x="8997" y="5758"/>
                      <a:pt x="8997" y="5809"/>
                      <a:pt x="9004" y="5868"/>
                    </a:cubicBezTo>
                    <a:cubicBezTo>
                      <a:pt x="9019" y="6000"/>
                      <a:pt x="9034" y="6125"/>
                      <a:pt x="9056" y="6249"/>
                    </a:cubicBezTo>
                    <a:cubicBezTo>
                      <a:pt x="9070" y="6301"/>
                      <a:pt x="9078" y="6352"/>
                      <a:pt x="9092" y="6411"/>
                    </a:cubicBezTo>
                    <a:cubicBezTo>
                      <a:pt x="9310" y="6421"/>
                      <a:pt x="9526" y="6426"/>
                      <a:pt x="9742" y="6426"/>
                    </a:cubicBezTo>
                    <a:cubicBezTo>
                      <a:pt x="9992" y="6426"/>
                      <a:pt x="10241" y="6419"/>
                      <a:pt x="10493" y="6403"/>
                    </a:cubicBezTo>
                    <a:cubicBezTo>
                      <a:pt x="10962" y="6374"/>
                      <a:pt x="11424" y="6323"/>
                      <a:pt x="11893" y="6249"/>
                    </a:cubicBezTo>
                    <a:cubicBezTo>
                      <a:pt x="12472" y="6154"/>
                      <a:pt x="13095" y="6000"/>
                      <a:pt x="13491" y="5663"/>
                    </a:cubicBezTo>
                    <a:cubicBezTo>
                      <a:pt x="13843" y="5355"/>
                      <a:pt x="13895" y="4878"/>
                      <a:pt x="13572" y="4673"/>
                    </a:cubicBezTo>
                    <a:cubicBezTo>
                      <a:pt x="13550" y="4651"/>
                      <a:pt x="13521" y="4629"/>
                      <a:pt x="13499" y="4614"/>
                    </a:cubicBezTo>
                    <a:cubicBezTo>
                      <a:pt x="13254" y="4459"/>
                      <a:pt x="12924" y="4414"/>
                      <a:pt x="12576" y="4414"/>
                    </a:cubicBezTo>
                    <a:cubicBezTo>
                      <a:pt x="12349" y="4414"/>
                      <a:pt x="12116" y="4433"/>
                      <a:pt x="11893" y="4453"/>
                    </a:cubicBezTo>
                    <a:cubicBezTo>
                      <a:pt x="11592" y="4482"/>
                      <a:pt x="11285" y="4512"/>
                      <a:pt x="10977" y="4534"/>
                    </a:cubicBezTo>
                    <a:lnTo>
                      <a:pt x="10977" y="4556"/>
                    </a:lnTo>
                    <a:cubicBezTo>
                      <a:pt x="10977" y="4607"/>
                      <a:pt x="10969" y="4666"/>
                      <a:pt x="10969" y="4724"/>
                    </a:cubicBezTo>
                    <a:cubicBezTo>
                      <a:pt x="10962" y="4834"/>
                      <a:pt x="10955" y="4937"/>
                      <a:pt x="10955" y="5025"/>
                    </a:cubicBezTo>
                    <a:cubicBezTo>
                      <a:pt x="10947" y="5120"/>
                      <a:pt x="10940" y="5193"/>
                      <a:pt x="10940" y="5245"/>
                    </a:cubicBezTo>
                    <a:cubicBezTo>
                      <a:pt x="10933" y="5303"/>
                      <a:pt x="10933" y="5340"/>
                      <a:pt x="10933" y="5340"/>
                    </a:cubicBezTo>
                    <a:cubicBezTo>
                      <a:pt x="10933" y="5340"/>
                      <a:pt x="10918" y="5311"/>
                      <a:pt x="10896" y="5259"/>
                    </a:cubicBezTo>
                    <a:cubicBezTo>
                      <a:pt x="10867" y="5193"/>
                      <a:pt x="10837" y="5120"/>
                      <a:pt x="10823" y="5047"/>
                    </a:cubicBezTo>
                    <a:cubicBezTo>
                      <a:pt x="10793" y="4937"/>
                      <a:pt x="10779" y="4834"/>
                      <a:pt x="10771" y="4724"/>
                    </a:cubicBezTo>
                    <a:cubicBezTo>
                      <a:pt x="10771" y="4673"/>
                      <a:pt x="10764" y="4614"/>
                      <a:pt x="10764" y="4556"/>
                    </a:cubicBezTo>
                    <a:lnTo>
                      <a:pt x="10478" y="4578"/>
                    </a:lnTo>
                    <a:lnTo>
                      <a:pt x="10478" y="4761"/>
                    </a:lnTo>
                    <a:lnTo>
                      <a:pt x="10478" y="4908"/>
                    </a:lnTo>
                    <a:lnTo>
                      <a:pt x="10478" y="4966"/>
                    </a:lnTo>
                    <a:cubicBezTo>
                      <a:pt x="10478" y="4966"/>
                      <a:pt x="10463" y="4952"/>
                      <a:pt x="10441" y="4922"/>
                    </a:cubicBezTo>
                    <a:cubicBezTo>
                      <a:pt x="10412" y="4878"/>
                      <a:pt x="10383" y="4834"/>
                      <a:pt x="10361" y="4790"/>
                    </a:cubicBezTo>
                    <a:cubicBezTo>
                      <a:pt x="10331" y="4724"/>
                      <a:pt x="10309" y="4658"/>
                      <a:pt x="10302" y="4592"/>
                    </a:cubicBezTo>
                    <a:cubicBezTo>
                      <a:pt x="9620" y="4636"/>
                      <a:pt x="8938" y="4666"/>
                      <a:pt x="8257" y="4666"/>
                    </a:cubicBezTo>
                    <a:cubicBezTo>
                      <a:pt x="8214" y="4666"/>
                      <a:pt x="8172" y="4666"/>
                      <a:pt x="8130" y="4666"/>
                    </a:cubicBezTo>
                    <a:cubicBezTo>
                      <a:pt x="7505" y="4666"/>
                      <a:pt x="6881" y="4616"/>
                      <a:pt x="6262" y="4526"/>
                    </a:cubicBezTo>
                    <a:lnTo>
                      <a:pt x="6255" y="4541"/>
                    </a:lnTo>
                    <a:cubicBezTo>
                      <a:pt x="6218" y="4644"/>
                      <a:pt x="6189" y="4754"/>
                      <a:pt x="6160" y="4849"/>
                    </a:cubicBezTo>
                    <a:cubicBezTo>
                      <a:pt x="6145" y="4900"/>
                      <a:pt x="6130" y="4952"/>
                      <a:pt x="6123" y="4996"/>
                    </a:cubicBezTo>
                    <a:cubicBezTo>
                      <a:pt x="6108" y="5047"/>
                      <a:pt x="6101" y="5091"/>
                      <a:pt x="6086" y="5135"/>
                    </a:cubicBezTo>
                    <a:lnTo>
                      <a:pt x="6042" y="5340"/>
                    </a:lnTo>
                    <a:cubicBezTo>
                      <a:pt x="6035" y="5391"/>
                      <a:pt x="6028" y="5421"/>
                      <a:pt x="6028" y="5421"/>
                    </a:cubicBezTo>
                    <a:cubicBezTo>
                      <a:pt x="6028" y="5421"/>
                      <a:pt x="6013" y="5399"/>
                      <a:pt x="5998" y="5347"/>
                    </a:cubicBezTo>
                    <a:cubicBezTo>
                      <a:pt x="5991" y="5318"/>
                      <a:pt x="5984" y="5281"/>
                      <a:pt x="5976" y="5252"/>
                    </a:cubicBezTo>
                    <a:cubicBezTo>
                      <a:pt x="5969" y="5215"/>
                      <a:pt x="5962" y="5171"/>
                      <a:pt x="5962" y="5127"/>
                    </a:cubicBezTo>
                    <a:cubicBezTo>
                      <a:pt x="5947" y="5025"/>
                      <a:pt x="5954" y="4922"/>
                      <a:pt x="5969" y="4812"/>
                    </a:cubicBezTo>
                    <a:cubicBezTo>
                      <a:pt x="5984" y="4761"/>
                      <a:pt x="5984" y="4695"/>
                      <a:pt x="6006" y="4636"/>
                    </a:cubicBezTo>
                    <a:cubicBezTo>
                      <a:pt x="6020" y="4578"/>
                      <a:pt x="6035" y="4541"/>
                      <a:pt x="6050" y="4490"/>
                    </a:cubicBezTo>
                    <a:cubicBezTo>
                      <a:pt x="5822" y="4453"/>
                      <a:pt x="5595" y="4394"/>
                      <a:pt x="5368" y="4328"/>
                    </a:cubicBezTo>
                    <a:cubicBezTo>
                      <a:pt x="5258" y="4299"/>
                      <a:pt x="5148" y="4270"/>
                      <a:pt x="5038" y="4226"/>
                    </a:cubicBezTo>
                    <a:cubicBezTo>
                      <a:pt x="4928" y="4182"/>
                      <a:pt x="4818" y="4152"/>
                      <a:pt x="4708" y="4108"/>
                    </a:cubicBezTo>
                    <a:lnTo>
                      <a:pt x="4598" y="4057"/>
                    </a:lnTo>
                    <a:lnTo>
                      <a:pt x="4488" y="4277"/>
                    </a:lnTo>
                    <a:cubicBezTo>
                      <a:pt x="4415" y="4409"/>
                      <a:pt x="4341" y="4541"/>
                      <a:pt x="4275" y="4644"/>
                    </a:cubicBezTo>
                    <a:cubicBezTo>
                      <a:pt x="4246" y="4695"/>
                      <a:pt x="4217" y="4732"/>
                      <a:pt x="4195" y="4768"/>
                    </a:cubicBezTo>
                    <a:lnTo>
                      <a:pt x="4165" y="4820"/>
                    </a:lnTo>
                    <a:cubicBezTo>
                      <a:pt x="4143" y="4746"/>
                      <a:pt x="4143" y="4680"/>
                      <a:pt x="4151" y="4607"/>
                    </a:cubicBezTo>
                    <a:cubicBezTo>
                      <a:pt x="4165" y="4453"/>
                      <a:pt x="4217" y="4299"/>
                      <a:pt x="4297" y="4167"/>
                    </a:cubicBezTo>
                    <a:cubicBezTo>
                      <a:pt x="4334" y="4101"/>
                      <a:pt x="4378" y="4042"/>
                      <a:pt x="4429" y="3984"/>
                    </a:cubicBezTo>
                    <a:lnTo>
                      <a:pt x="4165" y="3859"/>
                    </a:lnTo>
                    <a:lnTo>
                      <a:pt x="4151" y="3881"/>
                    </a:lnTo>
                    <a:cubicBezTo>
                      <a:pt x="4092" y="3984"/>
                      <a:pt x="4041" y="4086"/>
                      <a:pt x="3989" y="4167"/>
                    </a:cubicBezTo>
                    <a:cubicBezTo>
                      <a:pt x="3967" y="4211"/>
                      <a:pt x="3945" y="4248"/>
                      <a:pt x="3931" y="4270"/>
                    </a:cubicBezTo>
                    <a:cubicBezTo>
                      <a:pt x="3923" y="4284"/>
                      <a:pt x="3909" y="4299"/>
                      <a:pt x="3901" y="4314"/>
                    </a:cubicBezTo>
                    <a:cubicBezTo>
                      <a:pt x="3879" y="4255"/>
                      <a:pt x="3865" y="4204"/>
                      <a:pt x="3865" y="4145"/>
                    </a:cubicBezTo>
                    <a:cubicBezTo>
                      <a:pt x="3865" y="4013"/>
                      <a:pt x="3894" y="3888"/>
                      <a:pt x="3960" y="3778"/>
                    </a:cubicBezTo>
                    <a:lnTo>
                      <a:pt x="3975" y="3756"/>
                    </a:lnTo>
                    <a:cubicBezTo>
                      <a:pt x="3300" y="3390"/>
                      <a:pt x="2692" y="2928"/>
                      <a:pt x="2164" y="2385"/>
                    </a:cubicBezTo>
                    <a:lnTo>
                      <a:pt x="2069" y="2481"/>
                    </a:lnTo>
                    <a:lnTo>
                      <a:pt x="1834" y="2715"/>
                    </a:lnTo>
                    <a:lnTo>
                      <a:pt x="1739" y="2796"/>
                    </a:lnTo>
                    <a:cubicBezTo>
                      <a:pt x="1717" y="2818"/>
                      <a:pt x="1702" y="2833"/>
                      <a:pt x="1702" y="2833"/>
                    </a:cubicBezTo>
                    <a:cubicBezTo>
                      <a:pt x="1702" y="2833"/>
                      <a:pt x="1702" y="2811"/>
                      <a:pt x="1695" y="2781"/>
                    </a:cubicBezTo>
                    <a:cubicBezTo>
                      <a:pt x="1695" y="2737"/>
                      <a:pt x="1702" y="2693"/>
                      <a:pt x="1709" y="2657"/>
                    </a:cubicBezTo>
                    <a:cubicBezTo>
                      <a:pt x="1724" y="2591"/>
                      <a:pt x="1753" y="2539"/>
                      <a:pt x="1783" y="2481"/>
                    </a:cubicBezTo>
                    <a:cubicBezTo>
                      <a:pt x="1819" y="2422"/>
                      <a:pt x="1863" y="2363"/>
                      <a:pt x="1915" y="2319"/>
                    </a:cubicBezTo>
                    <a:cubicBezTo>
                      <a:pt x="1944" y="2290"/>
                      <a:pt x="1981" y="2261"/>
                      <a:pt x="2017" y="2239"/>
                    </a:cubicBezTo>
                    <a:cubicBezTo>
                      <a:pt x="1753" y="1953"/>
                      <a:pt x="1511" y="1652"/>
                      <a:pt x="1291" y="1330"/>
                    </a:cubicBezTo>
                    <a:cubicBezTo>
                      <a:pt x="1181" y="1176"/>
                      <a:pt x="1079" y="1007"/>
                      <a:pt x="983" y="846"/>
                    </a:cubicBezTo>
                    <a:lnTo>
                      <a:pt x="837" y="596"/>
                    </a:lnTo>
                    <a:cubicBezTo>
                      <a:pt x="778" y="486"/>
                      <a:pt x="712" y="376"/>
                      <a:pt x="639" y="274"/>
                    </a:cubicBezTo>
                    <a:cubicBezTo>
                      <a:pt x="490" y="84"/>
                      <a:pt x="303" y="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7"/>
              <p:cNvSpPr/>
              <p:nvPr/>
            </p:nvSpPr>
            <p:spPr>
              <a:xfrm>
                <a:off x="1580225" y="2804250"/>
                <a:ext cx="5060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3022" extrusionOk="0">
                    <a:moveTo>
                      <a:pt x="411" y="0"/>
                    </a:moveTo>
                    <a:lnTo>
                      <a:pt x="411" y="0"/>
                    </a:lnTo>
                    <a:cubicBezTo>
                      <a:pt x="448" y="96"/>
                      <a:pt x="477" y="184"/>
                      <a:pt x="506" y="286"/>
                    </a:cubicBezTo>
                    <a:cubicBezTo>
                      <a:pt x="550" y="418"/>
                      <a:pt x="565" y="565"/>
                      <a:pt x="543" y="712"/>
                    </a:cubicBezTo>
                    <a:cubicBezTo>
                      <a:pt x="514" y="880"/>
                      <a:pt x="411" y="1034"/>
                      <a:pt x="264" y="1130"/>
                    </a:cubicBezTo>
                    <a:cubicBezTo>
                      <a:pt x="184" y="1181"/>
                      <a:pt x="88" y="1218"/>
                      <a:pt x="0" y="1247"/>
                    </a:cubicBezTo>
                    <a:cubicBezTo>
                      <a:pt x="279" y="1350"/>
                      <a:pt x="521" y="1547"/>
                      <a:pt x="682" y="1804"/>
                    </a:cubicBezTo>
                    <a:cubicBezTo>
                      <a:pt x="822" y="2068"/>
                      <a:pt x="836" y="2376"/>
                      <a:pt x="829" y="2655"/>
                    </a:cubicBezTo>
                    <a:cubicBezTo>
                      <a:pt x="829" y="2779"/>
                      <a:pt x="822" y="2904"/>
                      <a:pt x="829" y="3021"/>
                    </a:cubicBezTo>
                    <a:cubicBezTo>
                      <a:pt x="902" y="2867"/>
                      <a:pt x="1012" y="2743"/>
                      <a:pt x="1159" y="2655"/>
                    </a:cubicBezTo>
                    <a:cubicBezTo>
                      <a:pt x="1349" y="2523"/>
                      <a:pt x="1562" y="2398"/>
                      <a:pt x="1709" y="2207"/>
                    </a:cubicBezTo>
                    <a:cubicBezTo>
                      <a:pt x="1936" y="1899"/>
                      <a:pt x="2024" y="1518"/>
                      <a:pt x="1951" y="1144"/>
                    </a:cubicBezTo>
                    <a:cubicBezTo>
                      <a:pt x="1921" y="1027"/>
                      <a:pt x="1877" y="917"/>
                      <a:pt x="1811" y="814"/>
                    </a:cubicBezTo>
                    <a:cubicBezTo>
                      <a:pt x="1775" y="734"/>
                      <a:pt x="1723" y="653"/>
                      <a:pt x="1665" y="587"/>
                    </a:cubicBezTo>
                    <a:cubicBezTo>
                      <a:pt x="1335" y="220"/>
                      <a:pt x="778" y="279"/>
                      <a:pt x="41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7"/>
              <p:cNvSpPr/>
              <p:nvPr/>
            </p:nvSpPr>
            <p:spPr>
              <a:xfrm>
                <a:off x="1580225" y="2804250"/>
                <a:ext cx="5060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3022" extrusionOk="0">
                    <a:moveTo>
                      <a:pt x="411" y="0"/>
                    </a:moveTo>
                    <a:lnTo>
                      <a:pt x="411" y="0"/>
                    </a:lnTo>
                    <a:cubicBezTo>
                      <a:pt x="448" y="96"/>
                      <a:pt x="477" y="184"/>
                      <a:pt x="506" y="286"/>
                    </a:cubicBezTo>
                    <a:cubicBezTo>
                      <a:pt x="550" y="418"/>
                      <a:pt x="565" y="565"/>
                      <a:pt x="543" y="712"/>
                    </a:cubicBezTo>
                    <a:cubicBezTo>
                      <a:pt x="514" y="880"/>
                      <a:pt x="411" y="1034"/>
                      <a:pt x="264" y="1130"/>
                    </a:cubicBezTo>
                    <a:cubicBezTo>
                      <a:pt x="184" y="1181"/>
                      <a:pt x="88" y="1218"/>
                      <a:pt x="0" y="1247"/>
                    </a:cubicBezTo>
                    <a:cubicBezTo>
                      <a:pt x="279" y="1350"/>
                      <a:pt x="521" y="1547"/>
                      <a:pt x="682" y="1804"/>
                    </a:cubicBezTo>
                    <a:cubicBezTo>
                      <a:pt x="822" y="2068"/>
                      <a:pt x="836" y="2376"/>
                      <a:pt x="829" y="2655"/>
                    </a:cubicBezTo>
                    <a:cubicBezTo>
                      <a:pt x="829" y="2779"/>
                      <a:pt x="822" y="2904"/>
                      <a:pt x="829" y="3021"/>
                    </a:cubicBezTo>
                    <a:cubicBezTo>
                      <a:pt x="902" y="2867"/>
                      <a:pt x="1012" y="2743"/>
                      <a:pt x="1159" y="2655"/>
                    </a:cubicBezTo>
                    <a:cubicBezTo>
                      <a:pt x="1349" y="2523"/>
                      <a:pt x="1562" y="2398"/>
                      <a:pt x="1709" y="2207"/>
                    </a:cubicBezTo>
                    <a:cubicBezTo>
                      <a:pt x="1936" y="1899"/>
                      <a:pt x="2024" y="1518"/>
                      <a:pt x="1951" y="1144"/>
                    </a:cubicBezTo>
                    <a:cubicBezTo>
                      <a:pt x="1921" y="1027"/>
                      <a:pt x="1877" y="917"/>
                      <a:pt x="1811" y="814"/>
                    </a:cubicBezTo>
                    <a:cubicBezTo>
                      <a:pt x="1775" y="734"/>
                      <a:pt x="1723" y="653"/>
                      <a:pt x="1665" y="587"/>
                    </a:cubicBezTo>
                    <a:cubicBezTo>
                      <a:pt x="1335" y="220"/>
                      <a:pt x="778" y="279"/>
                      <a:pt x="41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7"/>
              <p:cNvSpPr/>
              <p:nvPr/>
            </p:nvSpPr>
            <p:spPr>
              <a:xfrm>
                <a:off x="1580225" y="2804250"/>
                <a:ext cx="50600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912" extrusionOk="0">
                    <a:moveTo>
                      <a:pt x="411" y="0"/>
                    </a:moveTo>
                    <a:lnTo>
                      <a:pt x="411" y="0"/>
                    </a:lnTo>
                    <a:cubicBezTo>
                      <a:pt x="448" y="88"/>
                      <a:pt x="477" y="176"/>
                      <a:pt x="506" y="272"/>
                    </a:cubicBezTo>
                    <a:cubicBezTo>
                      <a:pt x="543" y="404"/>
                      <a:pt x="558" y="543"/>
                      <a:pt x="543" y="682"/>
                    </a:cubicBezTo>
                    <a:cubicBezTo>
                      <a:pt x="506" y="851"/>
                      <a:pt x="404" y="998"/>
                      <a:pt x="264" y="1100"/>
                    </a:cubicBezTo>
                    <a:cubicBezTo>
                      <a:pt x="184" y="1159"/>
                      <a:pt x="96" y="1210"/>
                      <a:pt x="0" y="1247"/>
                    </a:cubicBezTo>
                    <a:cubicBezTo>
                      <a:pt x="279" y="1313"/>
                      <a:pt x="521" y="1489"/>
                      <a:pt x="675" y="1731"/>
                    </a:cubicBezTo>
                    <a:cubicBezTo>
                      <a:pt x="807" y="1973"/>
                      <a:pt x="822" y="2266"/>
                      <a:pt x="814" y="2545"/>
                    </a:cubicBezTo>
                    <a:cubicBezTo>
                      <a:pt x="814" y="2669"/>
                      <a:pt x="807" y="2787"/>
                      <a:pt x="814" y="2911"/>
                    </a:cubicBezTo>
                    <a:cubicBezTo>
                      <a:pt x="873" y="2750"/>
                      <a:pt x="983" y="2611"/>
                      <a:pt x="1130" y="2515"/>
                    </a:cubicBezTo>
                    <a:cubicBezTo>
                      <a:pt x="1313" y="2383"/>
                      <a:pt x="1525" y="2273"/>
                      <a:pt x="1679" y="2105"/>
                    </a:cubicBezTo>
                    <a:cubicBezTo>
                      <a:pt x="1921" y="1848"/>
                      <a:pt x="2024" y="1489"/>
                      <a:pt x="1958" y="1144"/>
                    </a:cubicBezTo>
                    <a:cubicBezTo>
                      <a:pt x="1929" y="1027"/>
                      <a:pt x="1877" y="917"/>
                      <a:pt x="1819" y="807"/>
                    </a:cubicBezTo>
                    <a:cubicBezTo>
                      <a:pt x="1775" y="726"/>
                      <a:pt x="1723" y="646"/>
                      <a:pt x="1665" y="572"/>
                    </a:cubicBezTo>
                    <a:cubicBezTo>
                      <a:pt x="1327" y="191"/>
                      <a:pt x="778" y="257"/>
                      <a:pt x="41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7"/>
              <p:cNvSpPr/>
              <p:nvPr/>
            </p:nvSpPr>
            <p:spPr>
              <a:xfrm>
                <a:off x="1580225" y="2804250"/>
                <a:ext cx="50600" cy="7280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912" extrusionOk="0">
                    <a:moveTo>
                      <a:pt x="411" y="0"/>
                    </a:moveTo>
                    <a:lnTo>
                      <a:pt x="411" y="0"/>
                    </a:lnTo>
                    <a:cubicBezTo>
                      <a:pt x="448" y="88"/>
                      <a:pt x="477" y="176"/>
                      <a:pt x="506" y="272"/>
                    </a:cubicBezTo>
                    <a:cubicBezTo>
                      <a:pt x="543" y="404"/>
                      <a:pt x="558" y="543"/>
                      <a:pt x="543" y="682"/>
                    </a:cubicBezTo>
                    <a:cubicBezTo>
                      <a:pt x="506" y="851"/>
                      <a:pt x="404" y="998"/>
                      <a:pt x="264" y="1100"/>
                    </a:cubicBezTo>
                    <a:cubicBezTo>
                      <a:pt x="184" y="1159"/>
                      <a:pt x="96" y="1210"/>
                      <a:pt x="0" y="1247"/>
                    </a:cubicBezTo>
                    <a:cubicBezTo>
                      <a:pt x="279" y="1313"/>
                      <a:pt x="521" y="1489"/>
                      <a:pt x="675" y="1731"/>
                    </a:cubicBezTo>
                    <a:cubicBezTo>
                      <a:pt x="807" y="1973"/>
                      <a:pt x="822" y="2266"/>
                      <a:pt x="814" y="2545"/>
                    </a:cubicBezTo>
                    <a:cubicBezTo>
                      <a:pt x="814" y="2669"/>
                      <a:pt x="807" y="2787"/>
                      <a:pt x="814" y="2911"/>
                    </a:cubicBezTo>
                    <a:cubicBezTo>
                      <a:pt x="873" y="2750"/>
                      <a:pt x="983" y="2611"/>
                      <a:pt x="1130" y="2515"/>
                    </a:cubicBezTo>
                    <a:cubicBezTo>
                      <a:pt x="1313" y="2383"/>
                      <a:pt x="1525" y="2273"/>
                      <a:pt x="1679" y="2105"/>
                    </a:cubicBezTo>
                    <a:cubicBezTo>
                      <a:pt x="1921" y="1848"/>
                      <a:pt x="2024" y="1489"/>
                      <a:pt x="1958" y="1144"/>
                    </a:cubicBezTo>
                    <a:cubicBezTo>
                      <a:pt x="1929" y="1027"/>
                      <a:pt x="1877" y="917"/>
                      <a:pt x="1819" y="807"/>
                    </a:cubicBezTo>
                    <a:cubicBezTo>
                      <a:pt x="1775" y="726"/>
                      <a:pt x="1723" y="646"/>
                      <a:pt x="1665" y="572"/>
                    </a:cubicBezTo>
                    <a:cubicBezTo>
                      <a:pt x="1327" y="191"/>
                      <a:pt x="778" y="257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7"/>
              <p:cNvSpPr/>
              <p:nvPr/>
            </p:nvSpPr>
            <p:spPr>
              <a:xfrm>
                <a:off x="1618175" y="2821250"/>
                <a:ext cx="394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853" extrusionOk="0">
                    <a:moveTo>
                      <a:pt x="882" y="1"/>
                    </a:moveTo>
                    <a:cubicBezTo>
                      <a:pt x="756" y="1"/>
                      <a:pt x="635" y="22"/>
                      <a:pt x="513" y="54"/>
                    </a:cubicBezTo>
                    <a:cubicBezTo>
                      <a:pt x="337" y="83"/>
                      <a:pt x="169" y="120"/>
                      <a:pt x="0" y="149"/>
                    </a:cubicBezTo>
                    <a:cubicBezTo>
                      <a:pt x="15" y="391"/>
                      <a:pt x="73" y="626"/>
                      <a:pt x="161" y="853"/>
                    </a:cubicBezTo>
                    <a:cubicBezTo>
                      <a:pt x="381" y="750"/>
                      <a:pt x="601" y="640"/>
                      <a:pt x="821" y="530"/>
                    </a:cubicBezTo>
                    <a:cubicBezTo>
                      <a:pt x="873" y="501"/>
                      <a:pt x="931" y="479"/>
                      <a:pt x="990" y="457"/>
                    </a:cubicBezTo>
                    <a:cubicBezTo>
                      <a:pt x="1038" y="450"/>
                      <a:pt x="1087" y="446"/>
                      <a:pt x="1137" y="446"/>
                    </a:cubicBezTo>
                    <a:cubicBezTo>
                      <a:pt x="1186" y="446"/>
                      <a:pt x="1235" y="450"/>
                      <a:pt x="1283" y="457"/>
                    </a:cubicBezTo>
                    <a:lnTo>
                      <a:pt x="1547" y="472"/>
                    </a:lnTo>
                    <a:lnTo>
                      <a:pt x="1576" y="208"/>
                    </a:lnTo>
                    <a:lnTo>
                      <a:pt x="1393" y="142"/>
                    </a:lnTo>
                    <a:cubicBezTo>
                      <a:pt x="1246" y="76"/>
                      <a:pt x="1093" y="32"/>
                      <a:pt x="939" y="2"/>
                    </a:cubicBezTo>
                    <a:cubicBezTo>
                      <a:pt x="920" y="1"/>
                      <a:pt x="901" y="1"/>
                      <a:pt x="882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7"/>
              <p:cNvSpPr/>
              <p:nvPr/>
            </p:nvSpPr>
            <p:spPr>
              <a:xfrm>
                <a:off x="1618175" y="2821250"/>
                <a:ext cx="394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853" extrusionOk="0">
                    <a:moveTo>
                      <a:pt x="882" y="1"/>
                    </a:moveTo>
                    <a:cubicBezTo>
                      <a:pt x="756" y="1"/>
                      <a:pt x="635" y="22"/>
                      <a:pt x="513" y="54"/>
                    </a:cubicBezTo>
                    <a:cubicBezTo>
                      <a:pt x="337" y="83"/>
                      <a:pt x="169" y="120"/>
                      <a:pt x="0" y="149"/>
                    </a:cubicBezTo>
                    <a:cubicBezTo>
                      <a:pt x="15" y="391"/>
                      <a:pt x="73" y="626"/>
                      <a:pt x="161" y="853"/>
                    </a:cubicBezTo>
                    <a:cubicBezTo>
                      <a:pt x="381" y="750"/>
                      <a:pt x="601" y="640"/>
                      <a:pt x="821" y="530"/>
                    </a:cubicBezTo>
                    <a:cubicBezTo>
                      <a:pt x="873" y="501"/>
                      <a:pt x="931" y="479"/>
                      <a:pt x="990" y="457"/>
                    </a:cubicBezTo>
                    <a:cubicBezTo>
                      <a:pt x="1038" y="450"/>
                      <a:pt x="1087" y="446"/>
                      <a:pt x="1137" y="446"/>
                    </a:cubicBezTo>
                    <a:cubicBezTo>
                      <a:pt x="1186" y="446"/>
                      <a:pt x="1235" y="450"/>
                      <a:pt x="1283" y="457"/>
                    </a:cubicBezTo>
                    <a:lnTo>
                      <a:pt x="1547" y="472"/>
                    </a:lnTo>
                    <a:lnTo>
                      <a:pt x="1576" y="208"/>
                    </a:lnTo>
                    <a:lnTo>
                      <a:pt x="1393" y="142"/>
                    </a:lnTo>
                    <a:cubicBezTo>
                      <a:pt x="1246" y="76"/>
                      <a:pt x="1093" y="32"/>
                      <a:pt x="939" y="2"/>
                    </a:cubicBezTo>
                    <a:cubicBezTo>
                      <a:pt x="920" y="1"/>
                      <a:pt x="901" y="1"/>
                      <a:pt x="8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7"/>
              <p:cNvSpPr/>
              <p:nvPr/>
            </p:nvSpPr>
            <p:spPr>
              <a:xfrm>
                <a:off x="1622025" y="2823125"/>
                <a:ext cx="49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4" extrusionOk="0">
                    <a:moveTo>
                      <a:pt x="98" y="1"/>
                    </a:moveTo>
                    <a:cubicBezTo>
                      <a:pt x="86" y="1"/>
                      <a:pt x="74" y="7"/>
                      <a:pt x="66" y="23"/>
                    </a:cubicBezTo>
                    <a:cubicBezTo>
                      <a:pt x="0" y="162"/>
                      <a:pt x="73" y="331"/>
                      <a:pt x="176" y="441"/>
                    </a:cubicBezTo>
                    <a:cubicBezTo>
                      <a:pt x="178" y="443"/>
                      <a:pt x="180" y="443"/>
                      <a:pt x="183" y="443"/>
                    </a:cubicBezTo>
                    <a:cubicBezTo>
                      <a:pt x="190" y="443"/>
                      <a:pt x="198" y="437"/>
                      <a:pt x="198" y="426"/>
                    </a:cubicBezTo>
                    <a:cubicBezTo>
                      <a:pt x="161" y="294"/>
                      <a:pt x="103" y="184"/>
                      <a:pt x="132" y="52"/>
                    </a:cubicBezTo>
                    <a:cubicBezTo>
                      <a:pt x="142" y="23"/>
                      <a:pt x="120" y="1"/>
                      <a:pt x="98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7"/>
              <p:cNvSpPr/>
              <p:nvPr/>
            </p:nvSpPr>
            <p:spPr>
              <a:xfrm>
                <a:off x="1622025" y="2823125"/>
                <a:ext cx="49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4" extrusionOk="0">
                    <a:moveTo>
                      <a:pt x="98" y="1"/>
                    </a:moveTo>
                    <a:cubicBezTo>
                      <a:pt x="86" y="1"/>
                      <a:pt x="74" y="7"/>
                      <a:pt x="66" y="23"/>
                    </a:cubicBezTo>
                    <a:cubicBezTo>
                      <a:pt x="0" y="162"/>
                      <a:pt x="73" y="331"/>
                      <a:pt x="176" y="441"/>
                    </a:cubicBezTo>
                    <a:cubicBezTo>
                      <a:pt x="178" y="443"/>
                      <a:pt x="180" y="443"/>
                      <a:pt x="183" y="443"/>
                    </a:cubicBezTo>
                    <a:cubicBezTo>
                      <a:pt x="190" y="443"/>
                      <a:pt x="198" y="437"/>
                      <a:pt x="198" y="426"/>
                    </a:cubicBezTo>
                    <a:cubicBezTo>
                      <a:pt x="161" y="294"/>
                      <a:pt x="103" y="184"/>
                      <a:pt x="132" y="52"/>
                    </a:cubicBezTo>
                    <a:cubicBezTo>
                      <a:pt x="142" y="23"/>
                      <a:pt x="120" y="1"/>
                      <a:pt x="98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7"/>
              <p:cNvSpPr/>
              <p:nvPr/>
            </p:nvSpPr>
            <p:spPr>
              <a:xfrm>
                <a:off x="1618725" y="2821325"/>
                <a:ext cx="72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91" extrusionOk="0">
                    <a:moveTo>
                      <a:pt x="177" y="1"/>
                    </a:moveTo>
                    <a:cubicBezTo>
                      <a:pt x="136" y="1"/>
                      <a:pt x="91" y="25"/>
                      <a:pt x="73" y="73"/>
                    </a:cubicBezTo>
                    <a:cubicBezTo>
                      <a:pt x="0" y="278"/>
                      <a:pt x="117" y="542"/>
                      <a:pt x="264" y="689"/>
                    </a:cubicBezTo>
                    <a:cubicBezTo>
                      <a:pt x="267" y="690"/>
                      <a:pt x="270" y="691"/>
                      <a:pt x="272" y="691"/>
                    </a:cubicBezTo>
                    <a:cubicBezTo>
                      <a:pt x="283" y="691"/>
                      <a:pt x="291" y="680"/>
                      <a:pt x="279" y="674"/>
                    </a:cubicBezTo>
                    <a:cubicBezTo>
                      <a:pt x="227" y="571"/>
                      <a:pt x="183" y="461"/>
                      <a:pt x="154" y="351"/>
                    </a:cubicBezTo>
                    <a:cubicBezTo>
                      <a:pt x="141" y="301"/>
                      <a:pt x="107" y="73"/>
                      <a:pt x="190" y="73"/>
                    </a:cubicBezTo>
                    <a:cubicBezTo>
                      <a:pt x="204" y="73"/>
                      <a:pt x="221" y="80"/>
                      <a:pt x="242" y="95"/>
                    </a:cubicBezTo>
                    <a:cubicBezTo>
                      <a:pt x="242" y="97"/>
                      <a:pt x="243" y="98"/>
                      <a:pt x="244" y="98"/>
                    </a:cubicBezTo>
                    <a:cubicBezTo>
                      <a:pt x="246" y="98"/>
                      <a:pt x="249" y="95"/>
                      <a:pt x="249" y="95"/>
                    </a:cubicBezTo>
                    <a:cubicBezTo>
                      <a:pt x="265" y="32"/>
                      <a:pt x="224" y="1"/>
                      <a:pt x="177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1618725" y="2821325"/>
                <a:ext cx="72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91" extrusionOk="0">
                    <a:moveTo>
                      <a:pt x="177" y="1"/>
                    </a:moveTo>
                    <a:cubicBezTo>
                      <a:pt x="136" y="1"/>
                      <a:pt x="91" y="25"/>
                      <a:pt x="73" y="73"/>
                    </a:cubicBezTo>
                    <a:cubicBezTo>
                      <a:pt x="0" y="278"/>
                      <a:pt x="117" y="542"/>
                      <a:pt x="264" y="689"/>
                    </a:cubicBezTo>
                    <a:cubicBezTo>
                      <a:pt x="267" y="690"/>
                      <a:pt x="270" y="691"/>
                      <a:pt x="272" y="691"/>
                    </a:cubicBezTo>
                    <a:cubicBezTo>
                      <a:pt x="283" y="691"/>
                      <a:pt x="291" y="680"/>
                      <a:pt x="279" y="674"/>
                    </a:cubicBezTo>
                    <a:cubicBezTo>
                      <a:pt x="227" y="571"/>
                      <a:pt x="183" y="461"/>
                      <a:pt x="154" y="351"/>
                    </a:cubicBezTo>
                    <a:cubicBezTo>
                      <a:pt x="141" y="301"/>
                      <a:pt x="107" y="73"/>
                      <a:pt x="190" y="73"/>
                    </a:cubicBezTo>
                    <a:cubicBezTo>
                      <a:pt x="204" y="73"/>
                      <a:pt x="221" y="80"/>
                      <a:pt x="242" y="95"/>
                    </a:cubicBezTo>
                    <a:cubicBezTo>
                      <a:pt x="242" y="97"/>
                      <a:pt x="243" y="98"/>
                      <a:pt x="244" y="98"/>
                    </a:cubicBezTo>
                    <a:cubicBezTo>
                      <a:pt x="246" y="98"/>
                      <a:pt x="249" y="95"/>
                      <a:pt x="249" y="95"/>
                    </a:cubicBezTo>
                    <a:cubicBezTo>
                      <a:pt x="265" y="32"/>
                      <a:pt x="224" y="1"/>
                      <a:pt x="1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7"/>
              <p:cNvSpPr/>
              <p:nvPr/>
            </p:nvSpPr>
            <p:spPr>
              <a:xfrm>
                <a:off x="1521750" y="2853600"/>
                <a:ext cx="77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197" extrusionOk="0">
                    <a:moveTo>
                      <a:pt x="63" y="1"/>
                    </a:moveTo>
                    <a:cubicBezTo>
                      <a:pt x="61" y="1"/>
                      <a:pt x="59" y="2"/>
                      <a:pt x="59" y="6"/>
                    </a:cubicBezTo>
                    <a:cubicBezTo>
                      <a:pt x="1" y="197"/>
                      <a:pt x="37" y="424"/>
                      <a:pt x="81" y="622"/>
                    </a:cubicBezTo>
                    <a:cubicBezTo>
                      <a:pt x="118" y="820"/>
                      <a:pt x="155" y="1047"/>
                      <a:pt x="294" y="1194"/>
                    </a:cubicBezTo>
                    <a:cubicBezTo>
                      <a:pt x="296" y="1196"/>
                      <a:pt x="298" y="1197"/>
                      <a:pt x="300" y="1197"/>
                    </a:cubicBezTo>
                    <a:cubicBezTo>
                      <a:pt x="305" y="1197"/>
                      <a:pt x="309" y="1192"/>
                      <a:pt x="309" y="1186"/>
                    </a:cubicBezTo>
                    <a:cubicBezTo>
                      <a:pt x="301" y="989"/>
                      <a:pt x="199" y="798"/>
                      <a:pt x="162" y="600"/>
                    </a:cubicBezTo>
                    <a:cubicBezTo>
                      <a:pt x="118" y="409"/>
                      <a:pt x="133" y="197"/>
                      <a:pt x="67" y="6"/>
                    </a:cubicBezTo>
                    <a:cubicBezTo>
                      <a:pt x="67" y="2"/>
                      <a:pt x="65" y="1"/>
                      <a:pt x="63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7"/>
              <p:cNvSpPr/>
              <p:nvPr/>
            </p:nvSpPr>
            <p:spPr>
              <a:xfrm>
                <a:off x="1521750" y="2853600"/>
                <a:ext cx="77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197" extrusionOk="0">
                    <a:moveTo>
                      <a:pt x="63" y="1"/>
                    </a:moveTo>
                    <a:cubicBezTo>
                      <a:pt x="61" y="1"/>
                      <a:pt x="59" y="2"/>
                      <a:pt x="59" y="6"/>
                    </a:cubicBezTo>
                    <a:cubicBezTo>
                      <a:pt x="1" y="197"/>
                      <a:pt x="37" y="424"/>
                      <a:pt x="81" y="622"/>
                    </a:cubicBezTo>
                    <a:cubicBezTo>
                      <a:pt x="118" y="820"/>
                      <a:pt x="155" y="1047"/>
                      <a:pt x="294" y="1194"/>
                    </a:cubicBezTo>
                    <a:cubicBezTo>
                      <a:pt x="296" y="1196"/>
                      <a:pt x="298" y="1197"/>
                      <a:pt x="300" y="1197"/>
                    </a:cubicBezTo>
                    <a:cubicBezTo>
                      <a:pt x="305" y="1197"/>
                      <a:pt x="309" y="1192"/>
                      <a:pt x="309" y="1186"/>
                    </a:cubicBezTo>
                    <a:cubicBezTo>
                      <a:pt x="301" y="989"/>
                      <a:pt x="199" y="798"/>
                      <a:pt x="162" y="600"/>
                    </a:cubicBezTo>
                    <a:cubicBezTo>
                      <a:pt x="118" y="409"/>
                      <a:pt x="133" y="197"/>
                      <a:pt x="67" y="6"/>
                    </a:cubicBezTo>
                    <a:cubicBezTo>
                      <a:pt x="67" y="2"/>
                      <a:pt x="65" y="1"/>
                      <a:pt x="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7"/>
              <p:cNvSpPr/>
              <p:nvPr/>
            </p:nvSpPr>
            <p:spPr>
              <a:xfrm>
                <a:off x="1530000" y="2866825"/>
                <a:ext cx="55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46" extrusionOk="0">
                    <a:moveTo>
                      <a:pt x="41" y="0"/>
                    </a:moveTo>
                    <a:cubicBezTo>
                      <a:pt x="35" y="0"/>
                      <a:pt x="30" y="4"/>
                      <a:pt x="30" y="12"/>
                    </a:cubicBezTo>
                    <a:cubicBezTo>
                      <a:pt x="1" y="210"/>
                      <a:pt x="44" y="496"/>
                      <a:pt x="198" y="643"/>
                    </a:cubicBezTo>
                    <a:cubicBezTo>
                      <a:pt x="201" y="645"/>
                      <a:pt x="203" y="646"/>
                      <a:pt x="206" y="646"/>
                    </a:cubicBezTo>
                    <a:cubicBezTo>
                      <a:pt x="213" y="646"/>
                      <a:pt x="220" y="641"/>
                      <a:pt x="220" y="635"/>
                    </a:cubicBezTo>
                    <a:cubicBezTo>
                      <a:pt x="206" y="533"/>
                      <a:pt x="176" y="438"/>
                      <a:pt x="147" y="342"/>
                    </a:cubicBezTo>
                    <a:cubicBezTo>
                      <a:pt x="110" y="232"/>
                      <a:pt x="88" y="115"/>
                      <a:pt x="52" y="5"/>
                    </a:cubicBezTo>
                    <a:cubicBezTo>
                      <a:pt x="49" y="2"/>
                      <a:pt x="44" y="0"/>
                      <a:pt x="4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7"/>
              <p:cNvSpPr/>
              <p:nvPr/>
            </p:nvSpPr>
            <p:spPr>
              <a:xfrm>
                <a:off x="1530000" y="2866825"/>
                <a:ext cx="55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46" extrusionOk="0">
                    <a:moveTo>
                      <a:pt x="41" y="0"/>
                    </a:moveTo>
                    <a:cubicBezTo>
                      <a:pt x="35" y="0"/>
                      <a:pt x="30" y="4"/>
                      <a:pt x="30" y="12"/>
                    </a:cubicBezTo>
                    <a:cubicBezTo>
                      <a:pt x="1" y="210"/>
                      <a:pt x="44" y="496"/>
                      <a:pt x="198" y="643"/>
                    </a:cubicBezTo>
                    <a:cubicBezTo>
                      <a:pt x="201" y="645"/>
                      <a:pt x="203" y="646"/>
                      <a:pt x="206" y="646"/>
                    </a:cubicBezTo>
                    <a:cubicBezTo>
                      <a:pt x="213" y="646"/>
                      <a:pt x="220" y="641"/>
                      <a:pt x="220" y="635"/>
                    </a:cubicBezTo>
                    <a:cubicBezTo>
                      <a:pt x="206" y="533"/>
                      <a:pt x="176" y="438"/>
                      <a:pt x="147" y="342"/>
                    </a:cubicBezTo>
                    <a:cubicBezTo>
                      <a:pt x="110" y="232"/>
                      <a:pt x="88" y="115"/>
                      <a:pt x="52" y="5"/>
                    </a:cubicBezTo>
                    <a:cubicBezTo>
                      <a:pt x="49" y="2"/>
                      <a:pt x="44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7"/>
              <p:cNvSpPr/>
              <p:nvPr/>
            </p:nvSpPr>
            <p:spPr>
              <a:xfrm>
                <a:off x="1562800" y="2811250"/>
                <a:ext cx="42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257" extrusionOk="0">
                    <a:moveTo>
                      <a:pt x="153" y="1"/>
                    </a:moveTo>
                    <a:cubicBezTo>
                      <a:pt x="148" y="1"/>
                      <a:pt x="143" y="5"/>
                      <a:pt x="140" y="14"/>
                    </a:cubicBezTo>
                    <a:cubicBezTo>
                      <a:pt x="8" y="417"/>
                      <a:pt x="1" y="842"/>
                      <a:pt x="118" y="1246"/>
                    </a:cubicBezTo>
                    <a:cubicBezTo>
                      <a:pt x="118" y="1253"/>
                      <a:pt x="124" y="1257"/>
                      <a:pt x="129" y="1257"/>
                    </a:cubicBezTo>
                    <a:cubicBezTo>
                      <a:pt x="135" y="1257"/>
                      <a:pt x="140" y="1253"/>
                      <a:pt x="140" y="1246"/>
                    </a:cubicBezTo>
                    <a:cubicBezTo>
                      <a:pt x="133" y="835"/>
                      <a:pt x="148" y="432"/>
                      <a:pt x="170" y="28"/>
                    </a:cubicBezTo>
                    <a:cubicBezTo>
                      <a:pt x="170" y="11"/>
                      <a:pt x="161" y="1"/>
                      <a:pt x="153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7"/>
              <p:cNvSpPr/>
              <p:nvPr/>
            </p:nvSpPr>
            <p:spPr>
              <a:xfrm>
                <a:off x="1562800" y="2811250"/>
                <a:ext cx="42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257" extrusionOk="0">
                    <a:moveTo>
                      <a:pt x="153" y="1"/>
                    </a:moveTo>
                    <a:cubicBezTo>
                      <a:pt x="148" y="1"/>
                      <a:pt x="143" y="5"/>
                      <a:pt x="140" y="14"/>
                    </a:cubicBezTo>
                    <a:cubicBezTo>
                      <a:pt x="8" y="417"/>
                      <a:pt x="1" y="842"/>
                      <a:pt x="118" y="1246"/>
                    </a:cubicBezTo>
                    <a:cubicBezTo>
                      <a:pt x="118" y="1253"/>
                      <a:pt x="124" y="1257"/>
                      <a:pt x="129" y="1257"/>
                    </a:cubicBezTo>
                    <a:cubicBezTo>
                      <a:pt x="135" y="1257"/>
                      <a:pt x="140" y="1253"/>
                      <a:pt x="140" y="1246"/>
                    </a:cubicBezTo>
                    <a:cubicBezTo>
                      <a:pt x="133" y="835"/>
                      <a:pt x="148" y="432"/>
                      <a:pt x="170" y="28"/>
                    </a:cubicBezTo>
                    <a:cubicBezTo>
                      <a:pt x="170" y="11"/>
                      <a:pt x="161" y="1"/>
                      <a:pt x="1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7"/>
              <p:cNvSpPr/>
              <p:nvPr/>
            </p:nvSpPr>
            <p:spPr>
              <a:xfrm>
                <a:off x="1463825" y="2821225"/>
                <a:ext cx="71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17" extrusionOk="0">
                    <a:moveTo>
                      <a:pt x="278" y="0"/>
                    </a:moveTo>
                    <a:cubicBezTo>
                      <a:pt x="276" y="0"/>
                      <a:pt x="274" y="1"/>
                      <a:pt x="272" y="3"/>
                    </a:cubicBezTo>
                    <a:cubicBezTo>
                      <a:pt x="45" y="165"/>
                      <a:pt x="1" y="649"/>
                      <a:pt x="59" y="905"/>
                    </a:cubicBezTo>
                    <a:cubicBezTo>
                      <a:pt x="63" y="912"/>
                      <a:pt x="69" y="916"/>
                      <a:pt x="73" y="916"/>
                    </a:cubicBezTo>
                    <a:cubicBezTo>
                      <a:pt x="78" y="916"/>
                      <a:pt x="81" y="912"/>
                      <a:pt x="81" y="905"/>
                    </a:cubicBezTo>
                    <a:cubicBezTo>
                      <a:pt x="96" y="737"/>
                      <a:pt x="118" y="568"/>
                      <a:pt x="162" y="399"/>
                    </a:cubicBezTo>
                    <a:cubicBezTo>
                      <a:pt x="199" y="267"/>
                      <a:pt x="272" y="150"/>
                      <a:pt x="287" y="18"/>
                    </a:cubicBezTo>
                    <a:cubicBezTo>
                      <a:pt x="287" y="7"/>
                      <a:pt x="283" y="0"/>
                      <a:pt x="278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7"/>
              <p:cNvSpPr/>
              <p:nvPr/>
            </p:nvSpPr>
            <p:spPr>
              <a:xfrm>
                <a:off x="1463825" y="2821225"/>
                <a:ext cx="71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917" extrusionOk="0">
                    <a:moveTo>
                      <a:pt x="278" y="0"/>
                    </a:moveTo>
                    <a:cubicBezTo>
                      <a:pt x="276" y="0"/>
                      <a:pt x="274" y="1"/>
                      <a:pt x="272" y="3"/>
                    </a:cubicBezTo>
                    <a:cubicBezTo>
                      <a:pt x="45" y="165"/>
                      <a:pt x="1" y="649"/>
                      <a:pt x="59" y="905"/>
                    </a:cubicBezTo>
                    <a:cubicBezTo>
                      <a:pt x="63" y="912"/>
                      <a:pt x="69" y="916"/>
                      <a:pt x="73" y="916"/>
                    </a:cubicBezTo>
                    <a:cubicBezTo>
                      <a:pt x="78" y="916"/>
                      <a:pt x="81" y="912"/>
                      <a:pt x="81" y="905"/>
                    </a:cubicBezTo>
                    <a:cubicBezTo>
                      <a:pt x="96" y="737"/>
                      <a:pt x="118" y="568"/>
                      <a:pt x="162" y="399"/>
                    </a:cubicBezTo>
                    <a:cubicBezTo>
                      <a:pt x="199" y="267"/>
                      <a:pt x="272" y="150"/>
                      <a:pt x="287" y="18"/>
                    </a:cubicBezTo>
                    <a:cubicBezTo>
                      <a:pt x="287" y="7"/>
                      <a:pt x="283" y="0"/>
                      <a:pt x="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7"/>
              <p:cNvSpPr/>
              <p:nvPr/>
            </p:nvSpPr>
            <p:spPr>
              <a:xfrm>
                <a:off x="1457975" y="2819900"/>
                <a:ext cx="6350" cy="187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48" extrusionOk="0">
                    <a:moveTo>
                      <a:pt x="221" y="0"/>
                    </a:moveTo>
                    <a:cubicBezTo>
                      <a:pt x="216" y="0"/>
                      <a:pt x="210" y="2"/>
                      <a:pt x="205" y="5"/>
                    </a:cubicBezTo>
                    <a:cubicBezTo>
                      <a:pt x="15" y="174"/>
                      <a:pt x="0" y="482"/>
                      <a:pt x="37" y="731"/>
                    </a:cubicBezTo>
                    <a:cubicBezTo>
                      <a:pt x="37" y="742"/>
                      <a:pt x="44" y="747"/>
                      <a:pt x="51" y="747"/>
                    </a:cubicBezTo>
                    <a:cubicBezTo>
                      <a:pt x="59" y="747"/>
                      <a:pt x="66" y="742"/>
                      <a:pt x="66" y="731"/>
                    </a:cubicBezTo>
                    <a:cubicBezTo>
                      <a:pt x="88" y="489"/>
                      <a:pt x="147" y="254"/>
                      <a:pt x="242" y="34"/>
                    </a:cubicBezTo>
                    <a:cubicBezTo>
                      <a:pt x="253" y="17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7"/>
              <p:cNvSpPr/>
              <p:nvPr/>
            </p:nvSpPr>
            <p:spPr>
              <a:xfrm>
                <a:off x="1457975" y="2819900"/>
                <a:ext cx="6350" cy="187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48" extrusionOk="0">
                    <a:moveTo>
                      <a:pt x="221" y="0"/>
                    </a:moveTo>
                    <a:cubicBezTo>
                      <a:pt x="216" y="0"/>
                      <a:pt x="210" y="2"/>
                      <a:pt x="205" y="5"/>
                    </a:cubicBezTo>
                    <a:cubicBezTo>
                      <a:pt x="15" y="174"/>
                      <a:pt x="0" y="482"/>
                      <a:pt x="37" y="731"/>
                    </a:cubicBezTo>
                    <a:cubicBezTo>
                      <a:pt x="37" y="742"/>
                      <a:pt x="44" y="747"/>
                      <a:pt x="51" y="747"/>
                    </a:cubicBezTo>
                    <a:cubicBezTo>
                      <a:pt x="59" y="747"/>
                      <a:pt x="66" y="742"/>
                      <a:pt x="66" y="731"/>
                    </a:cubicBezTo>
                    <a:cubicBezTo>
                      <a:pt x="88" y="489"/>
                      <a:pt x="147" y="254"/>
                      <a:pt x="242" y="34"/>
                    </a:cubicBezTo>
                    <a:cubicBezTo>
                      <a:pt x="253" y="17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7"/>
              <p:cNvSpPr/>
              <p:nvPr/>
            </p:nvSpPr>
            <p:spPr>
              <a:xfrm>
                <a:off x="1414350" y="2829725"/>
                <a:ext cx="955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354" extrusionOk="0">
                    <a:moveTo>
                      <a:pt x="369" y="0"/>
                    </a:moveTo>
                    <a:cubicBezTo>
                      <a:pt x="366" y="0"/>
                      <a:pt x="362" y="3"/>
                      <a:pt x="359" y="8"/>
                    </a:cubicBezTo>
                    <a:cubicBezTo>
                      <a:pt x="169" y="345"/>
                      <a:pt x="0" y="968"/>
                      <a:pt x="169" y="1342"/>
                    </a:cubicBezTo>
                    <a:cubicBezTo>
                      <a:pt x="169" y="1350"/>
                      <a:pt x="176" y="1353"/>
                      <a:pt x="183" y="1353"/>
                    </a:cubicBezTo>
                    <a:cubicBezTo>
                      <a:pt x="191" y="1353"/>
                      <a:pt x="198" y="1350"/>
                      <a:pt x="198" y="1342"/>
                    </a:cubicBezTo>
                    <a:cubicBezTo>
                      <a:pt x="249" y="1130"/>
                      <a:pt x="220" y="895"/>
                      <a:pt x="249" y="682"/>
                    </a:cubicBezTo>
                    <a:cubicBezTo>
                      <a:pt x="279" y="463"/>
                      <a:pt x="345" y="243"/>
                      <a:pt x="381" y="23"/>
                    </a:cubicBezTo>
                    <a:cubicBezTo>
                      <a:pt x="381" y="8"/>
                      <a:pt x="375" y="0"/>
                      <a:pt x="369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7"/>
              <p:cNvSpPr/>
              <p:nvPr/>
            </p:nvSpPr>
            <p:spPr>
              <a:xfrm>
                <a:off x="1414350" y="2829725"/>
                <a:ext cx="955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354" extrusionOk="0">
                    <a:moveTo>
                      <a:pt x="369" y="0"/>
                    </a:moveTo>
                    <a:cubicBezTo>
                      <a:pt x="366" y="0"/>
                      <a:pt x="362" y="3"/>
                      <a:pt x="359" y="8"/>
                    </a:cubicBezTo>
                    <a:cubicBezTo>
                      <a:pt x="169" y="345"/>
                      <a:pt x="0" y="968"/>
                      <a:pt x="169" y="1342"/>
                    </a:cubicBezTo>
                    <a:cubicBezTo>
                      <a:pt x="169" y="1350"/>
                      <a:pt x="176" y="1353"/>
                      <a:pt x="183" y="1353"/>
                    </a:cubicBezTo>
                    <a:cubicBezTo>
                      <a:pt x="191" y="1353"/>
                      <a:pt x="198" y="1350"/>
                      <a:pt x="198" y="1342"/>
                    </a:cubicBezTo>
                    <a:cubicBezTo>
                      <a:pt x="249" y="1130"/>
                      <a:pt x="220" y="895"/>
                      <a:pt x="249" y="682"/>
                    </a:cubicBezTo>
                    <a:cubicBezTo>
                      <a:pt x="279" y="463"/>
                      <a:pt x="345" y="243"/>
                      <a:pt x="381" y="23"/>
                    </a:cubicBezTo>
                    <a:cubicBezTo>
                      <a:pt x="381" y="8"/>
                      <a:pt x="375" y="0"/>
                      <a:pt x="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7"/>
              <p:cNvSpPr/>
              <p:nvPr/>
            </p:nvSpPr>
            <p:spPr>
              <a:xfrm>
                <a:off x="1406650" y="2839475"/>
                <a:ext cx="71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11" extrusionOk="0">
                    <a:moveTo>
                      <a:pt x="266" y="0"/>
                    </a:moveTo>
                    <a:cubicBezTo>
                      <a:pt x="262" y="0"/>
                      <a:pt x="259" y="2"/>
                      <a:pt x="257" y="7"/>
                    </a:cubicBezTo>
                    <a:cubicBezTo>
                      <a:pt x="118" y="212"/>
                      <a:pt x="0" y="556"/>
                      <a:pt x="88" y="798"/>
                    </a:cubicBezTo>
                    <a:cubicBezTo>
                      <a:pt x="88" y="807"/>
                      <a:pt x="96" y="811"/>
                      <a:pt x="102" y="811"/>
                    </a:cubicBezTo>
                    <a:cubicBezTo>
                      <a:pt x="106" y="811"/>
                      <a:pt x="110" y="809"/>
                      <a:pt x="110" y="806"/>
                    </a:cubicBezTo>
                    <a:cubicBezTo>
                      <a:pt x="140" y="674"/>
                      <a:pt x="169" y="542"/>
                      <a:pt x="184" y="410"/>
                    </a:cubicBezTo>
                    <a:cubicBezTo>
                      <a:pt x="213" y="278"/>
                      <a:pt x="250" y="153"/>
                      <a:pt x="286" y="21"/>
                    </a:cubicBezTo>
                    <a:cubicBezTo>
                      <a:pt x="286" y="11"/>
                      <a:pt x="275" y="0"/>
                      <a:pt x="266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7"/>
              <p:cNvSpPr/>
              <p:nvPr/>
            </p:nvSpPr>
            <p:spPr>
              <a:xfrm>
                <a:off x="1406650" y="2839475"/>
                <a:ext cx="71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11" extrusionOk="0">
                    <a:moveTo>
                      <a:pt x="266" y="0"/>
                    </a:moveTo>
                    <a:cubicBezTo>
                      <a:pt x="262" y="0"/>
                      <a:pt x="259" y="2"/>
                      <a:pt x="257" y="7"/>
                    </a:cubicBezTo>
                    <a:cubicBezTo>
                      <a:pt x="118" y="212"/>
                      <a:pt x="0" y="556"/>
                      <a:pt x="88" y="798"/>
                    </a:cubicBezTo>
                    <a:cubicBezTo>
                      <a:pt x="88" y="807"/>
                      <a:pt x="96" y="811"/>
                      <a:pt x="102" y="811"/>
                    </a:cubicBezTo>
                    <a:cubicBezTo>
                      <a:pt x="106" y="811"/>
                      <a:pt x="110" y="809"/>
                      <a:pt x="110" y="806"/>
                    </a:cubicBezTo>
                    <a:cubicBezTo>
                      <a:pt x="140" y="674"/>
                      <a:pt x="169" y="542"/>
                      <a:pt x="184" y="410"/>
                    </a:cubicBezTo>
                    <a:cubicBezTo>
                      <a:pt x="213" y="278"/>
                      <a:pt x="250" y="153"/>
                      <a:pt x="286" y="21"/>
                    </a:cubicBezTo>
                    <a:cubicBezTo>
                      <a:pt x="286" y="11"/>
                      <a:pt x="275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7"/>
              <p:cNvSpPr/>
              <p:nvPr/>
            </p:nvSpPr>
            <p:spPr>
              <a:xfrm>
                <a:off x="1354825" y="2794825"/>
                <a:ext cx="960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91" extrusionOk="0">
                    <a:moveTo>
                      <a:pt x="362" y="1"/>
                    </a:moveTo>
                    <a:cubicBezTo>
                      <a:pt x="358" y="1"/>
                      <a:pt x="354" y="2"/>
                      <a:pt x="350" y="4"/>
                    </a:cubicBezTo>
                    <a:cubicBezTo>
                      <a:pt x="160" y="92"/>
                      <a:pt x="57" y="377"/>
                      <a:pt x="6" y="568"/>
                    </a:cubicBezTo>
                    <a:cubicBezTo>
                      <a:pt x="1" y="582"/>
                      <a:pt x="8" y="590"/>
                      <a:pt x="16" y="590"/>
                    </a:cubicBezTo>
                    <a:cubicBezTo>
                      <a:pt x="21" y="590"/>
                      <a:pt x="25" y="588"/>
                      <a:pt x="28" y="583"/>
                    </a:cubicBezTo>
                    <a:lnTo>
                      <a:pt x="204" y="282"/>
                    </a:lnTo>
                    <a:cubicBezTo>
                      <a:pt x="255" y="187"/>
                      <a:pt x="328" y="114"/>
                      <a:pt x="372" y="26"/>
                    </a:cubicBezTo>
                    <a:cubicBezTo>
                      <a:pt x="383" y="9"/>
                      <a:pt x="374" y="1"/>
                      <a:pt x="362" y="1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7"/>
              <p:cNvSpPr/>
              <p:nvPr/>
            </p:nvSpPr>
            <p:spPr>
              <a:xfrm>
                <a:off x="1354825" y="2794825"/>
                <a:ext cx="960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91" extrusionOk="0">
                    <a:moveTo>
                      <a:pt x="362" y="1"/>
                    </a:moveTo>
                    <a:cubicBezTo>
                      <a:pt x="358" y="1"/>
                      <a:pt x="354" y="2"/>
                      <a:pt x="350" y="4"/>
                    </a:cubicBezTo>
                    <a:cubicBezTo>
                      <a:pt x="160" y="92"/>
                      <a:pt x="57" y="377"/>
                      <a:pt x="6" y="568"/>
                    </a:cubicBezTo>
                    <a:cubicBezTo>
                      <a:pt x="1" y="582"/>
                      <a:pt x="8" y="590"/>
                      <a:pt x="16" y="590"/>
                    </a:cubicBezTo>
                    <a:cubicBezTo>
                      <a:pt x="21" y="590"/>
                      <a:pt x="25" y="588"/>
                      <a:pt x="28" y="583"/>
                    </a:cubicBezTo>
                    <a:lnTo>
                      <a:pt x="204" y="282"/>
                    </a:lnTo>
                    <a:cubicBezTo>
                      <a:pt x="255" y="187"/>
                      <a:pt x="328" y="114"/>
                      <a:pt x="372" y="26"/>
                    </a:cubicBezTo>
                    <a:cubicBezTo>
                      <a:pt x="383" y="9"/>
                      <a:pt x="374" y="1"/>
                      <a:pt x="3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7"/>
              <p:cNvSpPr/>
              <p:nvPr/>
            </p:nvSpPr>
            <p:spPr>
              <a:xfrm>
                <a:off x="1331850" y="2796675"/>
                <a:ext cx="12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23" extrusionOk="0">
                    <a:moveTo>
                      <a:pt x="439" y="0"/>
                    </a:moveTo>
                    <a:cubicBezTo>
                      <a:pt x="435" y="0"/>
                      <a:pt x="431" y="1"/>
                      <a:pt x="426" y="3"/>
                    </a:cubicBezTo>
                    <a:cubicBezTo>
                      <a:pt x="191" y="113"/>
                      <a:pt x="30" y="340"/>
                      <a:pt x="1" y="597"/>
                    </a:cubicBezTo>
                    <a:cubicBezTo>
                      <a:pt x="1" y="611"/>
                      <a:pt x="13" y="622"/>
                      <a:pt x="24" y="622"/>
                    </a:cubicBezTo>
                    <a:cubicBezTo>
                      <a:pt x="30" y="622"/>
                      <a:pt x="35" y="619"/>
                      <a:pt x="38" y="611"/>
                    </a:cubicBezTo>
                    <a:cubicBezTo>
                      <a:pt x="162" y="406"/>
                      <a:pt x="250" y="194"/>
                      <a:pt x="455" y="62"/>
                    </a:cubicBezTo>
                    <a:cubicBezTo>
                      <a:pt x="488" y="42"/>
                      <a:pt x="469" y="0"/>
                      <a:pt x="439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7"/>
              <p:cNvSpPr/>
              <p:nvPr/>
            </p:nvSpPr>
            <p:spPr>
              <a:xfrm>
                <a:off x="1331850" y="2796675"/>
                <a:ext cx="12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623" extrusionOk="0">
                    <a:moveTo>
                      <a:pt x="439" y="0"/>
                    </a:moveTo>
                    <a:cubicBezTo>
                      <a:pt x="435" y="0"/>
                      <a:pt x="431" y="1"/>
                      <a:pt x="426" y="3"/>
                    </a:cubicBezTo>
                    <a:cubicBezTo>
                      <a:pt x="191" y="113"/>
                      <a:pt x="30" y="340"/>
                      <a:pt x="1" y="597"/>
                    </a:cubicBezTo>
                    <a:cubicBezTo>
                      <a:pt x="1" y="611"/>
                      <a:pt x="13" y="622"/>
                      <a:pt x="24" y="622"/>
                    </a:cubicBezTo>
                    <a:cubicBezTo>
                      <a:pt x="30" y="622"/>
                      <a:pt x="35" y="619"/>
                      <a:pt x="38" y="611"/>
                    </a:cubicBezTo>
                    <a:cubicBezTo>
                      <a:pt x="162" y="406"/>
                      <a:pt x="250" y="194"/>
                      <a:pt x="455" y="62"/>
                    </a:cubicBezTo>
                    <a:cubicBezTo>
                      <a:pt x="488" y="42"/>
                      <a:pt x="46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7"/>
              <p:cNvSpPr/>
              <p:nvPr/>
            </p:nvSpPr>
            <p:spPr>
              <a:xfrm>
                <a:off x="1299225" y="2758050"/>
                <a:ext cx="110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22" extrusionOk="0">
                    <a:moveTo>
                      <a:pt x="415" y="0"/>
                    </a:moveTo>
                    <a:cubicBezTo>
                      <a:pt x="338" y="0"/>
                      <a:pt x="262" y="69"/>
                      <a:pt x="206" y="118"/>
                    </a:cubicBezTo>
                    <a:cubicBezTo>
                      <a:pt x="125" y="192"/>
                      <a:pt x="8" y="294"/>
                      <a:pt x="1" y="411"/>
                    </a:cubicBezTo>
                    <a:cubicBezTo>
                      <a:pt x="1" y="417"/>
                      <a:pt x="4" y="422"/>
                      <a:pt x="9" y="422"/>
                    </a:cubicBezTo>
                    <a:cubicBezTo>
                      <a:pt x="11" y="422"/>
                      <a:pt x="13" y="421"/>
                      <a:pt x="15" y="419"/>
                    </a:cubicBezTo>
                    <a:cubicBezTo>
                      <a:pt x="111" y="375"/>
                      <a:pt x="169" y="257"/>
                      <a:pt x="243" y="192"/>
                    </a:cubicBezTo>
                    <a:cubicBezTo>
                      <a:pt x="301" y="133"/>
                      <a:pt x="404" y="96"/>
                      <a:pt x="426" y="30"/>
                    </a:cubicBezTo>
                    <a:cubicBezTo>
                      <a:pt x="441" y="16"/>
                      <a:pt x="433" y="1"/>
                      <a:pt x="426" y="1"/>
                    </a:cubicBezTo>
                    <a:cubicBezTo>
                      <a:pt x="422" y="1"/>
                      <a:pt x="418" y="0"/>
                      <a:pt x="41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7"/>
              <p:cNvSpPr/>
              <p:nvPr/>
            </p:nvSpPr>
            <p:spPr>
              <a:xfrm>
                <a:off x="1299225" y="2758050"/>
                <a:ext cx="110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22" extrusionOk="0">
                    <a:moveTo>
                      <a:pt x="415" y="0"/>
                    </a:moveTo>
                    <a:cubicBezTo>
                      <a:pt x="338" y="0"/>
                      <a:pt x="262" y="69"/>
                      <a:pt x="206" y="118"/>
                    </a:cubicBezTo>
                    <a:cubicBezTo>
                      <a:pt x="125" y="192"/>
                      <a:pt x="8" y="294"/>
                      <a:pt x="1" y="411"/>
                    </a:cubicBezTo>
                    <a:cubicBezTo>
                      <a:pt x="1" y="417"/>
                      <a:pt x="4" y="422"/>
                      <a:pt x="9" y="422"/>
                    </a:cubicBezTo>
                    <a:cubicBezTo>
                      <a:pt x="11" y="422"/>
                      <a:pt x="13" y="421"/>
                      <a:pt x="15" y="419"/>
                    </a:cubicBezTo>
                    <a:cubicBezTo>
                      <a:pt x="111" y="375"/>
                      <a:pt x="169" y="257"/>
                      <a:pt x="243" y="192"/>
                    </a:cubicBezTo>
                    <a:cubicBezTo>
                      <a:pt x="301" y="133"/>
                      <a:pt x="404" y="96"/>
                      <a:pt x="426" y="30"/>
                    </a:cubicBezTo>
                    <a:cubicBezTo>
                      <a:pt x="441" y="16"/>
                      <a:pt x="433" y="1"/>
                      <a:pt x="426" y="1"/>
                    </a:cubicBezTo>
                    <a:cubicBezTo>
                      <a:pt x="422" y="1"/>
                      <a:pt x="418" y="0"/>
                      <a:pt x="415" y="0"/>
                    </a:cubicBezTo>
                    <a:close/>
                  </a:path>
                </a:pathLst>
              </a:custGeom>
              <a:solidFill>
                <a:srgbClr val="CCC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2" name="Google Shape;1242;p37"/>
          <p:cNvGrpSpPr/>
          <p:nvPr/>
        </p:nvGrpSpPr>
        <p:grpSpPr>
          <a:xfrm>
            <a:off x="6933916" y="113178"/>
            <a:ext cx="2010917" cy="1585397"/>
            <a:chOff x="9854056" y="2902848"/>
            <a:chExt cx="2010917" cy="1585397"/>
          </a:xfrm>
        </p:grpSpPr>
        <p:sp>
          <p:nvSpPr>
            <p:cNvPr id="1243" name="Google Shape;1243;p37"/>
            <p:cNvSpPr/>
            <p:nvPr/>
          </p:nvSpPr>
          <p:spPr>
            <a:xfrm>
              <a:off x="9864327" y="2902848"/>
              <a:ext cx="1990375" cy="1585397"/>
            </a:xfrm>
            <a:custGeom>
              <a:avLst/>
              <a:gdLst/>
              <a:ahLst/>
              <a:cxnLst/>
              <a:rect l="l" t="t" r="r" b="b"/>
              <a:pathLst>
                <a:path w="43215" h="34424" extrusionOk="0">
                  <a:moveTo>
                    <a:pt x="27736" y="8177"/>
                  </a:moveTo>
                  <a:cubicBezTo>
                    <a:pt x="27811" y="8177"/>
                    <a:pt x="27892" y="8193"/>
                    <a:pt x="27979" y="8227"/>
                  </a:cubicBezTo>
                  <a:cubicBezTo>
                    <a:pt x="28917" y="8594"/>
                    <a:pt x="28858" y="9980"/>
                    <a:pt x="28228" y="10573"/>
                  </a:cubicBezTo>
                  <a:cubicBezTo>
                    <a:pt x="27891" y="10896"/>
                    <a:pt x="27421" y="11043"/>
                    <a:pt x="26974" y="11182"/>
                  </a:cubicBezTo>
                  <a:lnTo>
                    <a:pt x="26072" y="11453"/>
                  </a:lnTo>
                  <a:cubicBezTo>
                    <a:pt x="25915" y="11500"/>
                    <a:pt x="25748" y="11546"/>
                    <a:pt x="25590" y="11546"/>
                  </a:cubicBezTo>
                  <a:cubicBezTo>
                    <a:pt x="25498" y="11546"/>
                    <a:pt x="25408" y="11530"/>
                    <a:pt x="25325" y="11490"/>
                  </a:cubicBezTo>
                  <a:cubicBezTo>
                    <a:pt x="24980" y="11329"/>
                    <a:pt x="24929" y="10823"/>
                    <a:pt x="25119" y="10500"/>
                  </a:cubicBezTo>
                  <a:cubicBezTo>
                    <a:pt x="25310" y="10178"/>
                    <a:pt x="25662" y="9980"/>
                    <a:pt x="25999" y="9811"/>
                  </a:cubicBezTo>
                  <a:cubicBezTo>
                    <a:pt x="26498" y="9547"/>
                    <a:pt x="26806" y="9290"/>
                    <a:pt x="27048" y="8777"/>
                  </a:cubicBezTo>
                  <a:cubicBezTo>
                    <a:pt x="27196" y="8468"/>
                    <a:pt x="27413" y="8177"/>
                    <a:pt x="27736" y="8177"/>
                  </a:cubicBezTo>
                  <a:close/>
                  <a:moveTo>
                    <a:pt x="19396" y="10878"/>
                  </a:moveTo>
                  <a:cubicBezTo>
                    <a:pt x="19631" y="10878"/>
                    <a:pt x="19870" y="10921"/>
                    <a:pt x="20060" y="11050"/>
                  </a:cubicBezTo>
                  <a:cubicBezTo>
                    <a:pt x="20464" y="11329"/>
                    <a:pt x="20522" y="11922"/>
                    <a:pt x="20324" y="12370"/>
                  </a:cubicBezTo>
                  <a:cubicBezTo>
                    <a:pt x="20126" y="12810"/>
                    <a:pt x="19730" y="13132"/>
                    <a:pt x="19342" y="13426"/>
                  </a:cubicBezTo>
                  <a:cubicBezTo>
                    <a:pt x="18953" y="13711"/>
                    <a:pt x="18543" y="13997"/>
                    <a:pt x="18286" y="14408"/>
                  </a:cubicBezTo>
                  <a:cubicBezTo>
                    <a:pt x="18227" y="14503"/>
                    <a:pt x="18176" y="14599"/>
                    <a:pt x="18132" y="14701"/>
                  </a:cubicBezTo>
                  <a:lnTo>
                    <a:pt x="18081" y="14716"/>
                  </a:lnTo>
                  <a:cubicBezTo>
                    <a:pt x="17604" y="14892"/>
                    <a:pt x="17172" y="15178"/>
                    <a:pt x="16827" y="15544"/>
                  </a:cubicBezTo>
                  <a:lnTo>
                    <a:pt x="16512" y="15566"/>
                  </a:lnTo>
                  <a:cubicBezTo>
                    <a:pt x="16292" y="15456"/>
                    <a:pt x="16123" y="15266"/>
                    <a:pt x="16043" y="15031"/>
                  </a:cubicBezTo>
                  <a:cubicBezTo>
                    <a:pt x="15771" y="14166"/>
                    <a:pt x="16174" y="13000"/>
                    <a:pt x="16680" y="12311"/>
                  </a:cubicBezTo>
                  <a:cubicBezTo>
                    <a:pt x="17282" y="11512"/>
                    <a:pt x="18183" y="10999"/>
                    <a:pt x="19181" y="10889"/>
                  </a:cubicBezTo>
                  <a:cubicBezTo>
                    <a:pt x="19251" y="10882"/>
                    <a:pt x="19323" y="10878"/>
                    <a:pt x="19396" y="10878"/>
                  </a:cubicBezTo>
                  <a:close/>
                  <a:moveTo>
                    <a:pt x="24560" y="0"/>
                  </a:moveTo>
                  <a:cubicBezTo>
                    <a:pt x="23683" y="0"/>
                    <a:pt x="22808" y="132"/>
                    <a:pt x="21974" y="404"/>
                  </a:cubicBezTo>
                  <a:cubicBezTo>
                    <a:pt x="21211" y="654"/>
                    <a:pt x="20390" y="1123"/>
                    <a:pt x="20258" y="1915"/>
                  </a:cubicBezTo>
                  <a:cubicBezTo>
                    <a:pt x="20134" y="2633"/>
                    <a:pt x="20647" y="3315"/>
                    <a:pt x="21211" y="3792"/>
                  </a:cubicBezTo>
                  <a:cubicBezTo>
                    <a:pt x="21769" y="4275"/>
                    <a:pt x="22421" y="4693"/>
                    <a:pt x="22751" y="5353"/>
                  </a:cubicBezTo>
                  <a:cubicBezTo>
                    <a:pt x="23301" y="6453"/>
                    <a:pt x="22700" y="7846"/>
                    <a:pt x="21732" y="8616"/>
                  </a:cubicBezTo>
                  <a:cubicBezTo>
                    <a:pt x="20764" y="9386"/>
                    <a:pt x="19532" y="9701"/>
                    <a:pt x="18345" y="10068"/>
                  </a:cubicBezTo>
                  <a:cubicBezTo>
                    <a:pt x="17164" y="10434"/>
                    <a:pt x="15947" y="10925"/>
                    <a:pt x="15207" y="11908"/>
                  </a:cubicBezTo>
                  <a:cubicBezTo>
                    <a:pt x="14496" y="12854"/>
                    <a:pt x="14342" y="14122"/>
                    <a:pt x="14525" y="15288"/>
                  </a:cubicBezTo>
                  <a:cubicBezTo>
                    <a:pt x="14540" y="15390"/>
                    <a:pt x="14562" y="15493"/>
                    <a:pt x="14576" y="15596"/>
                  </a:cubicBezTo>
                  <a:cubicBezTo>
                    <a:pt x="14393" y="15449"/>
                    <a:pt x="14166" y="15346"/>
                    <a:pt x="13931" y="15302"/>
                  </a:cubicBezTo>
                  <a:cubicBezTo>
                    <a:pt x="13681" y="15258"/>
                    <a:pt x="13431" y="15235"/>
                    <a:pt x="13180" y="15235"/>
                  </a:cubicBezTo>
                  <a:cubicBezTo>
                    <a:pt x="13145" y="15235"/>
                    <a:pt x="13109" y="15236"/>
                    <a:pt x="13073" y="15236"/>
                  </a:cubicBezTo>
                  <a:lnTo>
                    <a:pt x="12824" y="12700"/>
                  </a:lnTo>
                  <a:lnTo>
                    <a:pt x="15749" y="11277"/>
                  </a:lnTo>
                  <a:lnTo>
                    <a:pt x="12619" y="10581"/>
                  </a:lnTo>
                  <a:lnTo>
                    <a:pt x="12575" y="10163"/>
                  </a:lnTo>
                  <a:cubicBezTo>
                    <a:pt x="12469" y="10151"/>
                    <a:pt x="12415" y="10142"/>
                    <a:pt x="12377" y="10142"/>
                  </a:cubicBezTo>
                  <a:cubicBezTo>
                    <a:pt x="12317" y="10142"/>
                    <a:pt x="12294" y="10165"/>
                    <a:pt x="12164" y="10236"/>
                  </a:cubicBezTo>
                  <a:lnTo>
                    <a:pt x="12193" y="10485"/>
                  </a:lnTo>
                  <a:lnTo>
                    <a:pt x="12362" y="11988"/>
                  </a:lnTo>
                  <a:lnTo>
                    <a:pt x="12729" y="15258"/>
                  </a:lnTo>
                  <a:cubicBezTo>
                    <a:pt x="12164" y="15332"/>
                    <a:pt x="11643" y="15559"/>
                    <a:pt x="11101" y="15940"/>
                  </a:cubicBezTo>
                  <a:cubicBezTo>
                    <a:pt x="10962" y="16043"/>
                    <a:pt x="10837" y="16168"/>
                    <a:pt x="10734" y="16314"/>
                  </a:cubicBezTo>
                  <a:cubicBezTo>
                    <a:pt x="5998" y="17267"/>
                    <a:pt x="2875" y="18998"/>
                    <a:pt x="2691" y="21754"/>
                  </a:cubicBezTo>
                  <a:cubicBezTo>
                    <a:pt x="2017" y="22004"/>
                    <a:pt x="1342" y="22260"/>
                    <a:pt x="675" y="22517"/>
                  </a:cubicBezTo>
                  <a:cubicBezTo>
                    <a:pt x="360" y="22649"/>
                    <a:pt x="125" y="22920"/>
                    <a:pt x="45" y="23250"/>
                  </a:cubicBezTo>
                  <a:lnTo>
                    <a:pt x="37" y="23272"/>
                  </a:lnTo>
                  <a:cubicBezTo>
                    <a:pt x="15" y="23353"/>
                    <a:pt x="8" y="23433"/>
                    <a:pt x="1" y="23514"/>
                  </a:cubicBezTo>
                  <a:lnTo>
                    <a:pt x="1" y="23565"/>
                  </a:lnTo>
                  <a:lnTo>
                    <a:pt x="1" y="23624"/>
                  </a:lnTo>
                  <a:cubicBezTo>
                    <a:pt x="1" y="23646"/>
                    <a:pt x="1" y="23668"/>
                    <a:pt x="8" y="23697"/>
                  </a:cubicBezTo>
                  <a:cubicBezTo>
                    <a:pt x="15" y="23719"/>
                    <a:pt x="8" y="23741"/>
                    <a:pt x="15" y="23763"/>
                  </a:cubicBezTo>
                  <a:cubicBezTo>
                    <a:pt x="23" y="23785"/>
                    <a:pt x="23" y="23822"/>
                    <a:pt x="30" y="23851"/>
                  </a:cubicBezTo>
                  <a:cubicBezTo>
                    <a:pt x="30" y="23866"/>
                    <a:pt x="37" y="23881"/>
                    <a:pt x="45" y="23895"/>
                  </a:cubicBezTo>
                  <a:cubicBezTo>
                    <a:pt x="52" y="23910"/>
                    <a:pt x="59" y="23947"/>
                    <a:pt x="74" y="23976"/>
                  </a:cubicBezTo>
                  <a:cubicBezTo>
                    <a:pt x="74" y="23991"/>
                    <a:pt x="81" y="23998"/>
                    <a:pt x="81" y="24013"/>
                  </a:cubicBezTo>
                  <a:cubicBezTo>
                    <a:pt x="96" y="24049"/>
                    <a:pt x="118" y="24086"/>
                    <a:pt x="133" y="24123"/>
                  </a:cubicBezTo>
                  <a:lnTo>
                    <a:pt x="147" y="24145"/>
                  </a:lnTo>
                  <a:cubicBezTo>
                    <a:pt x="162" y="24174"/>
                    <a:pt x="184" y="24203"/>
                    <a:pt x="199" y="24233"/>
                  </a:cubicBezTo>
                  <a:cubicBezTo>
                    <a:pt x="206" y="24240"/>
                    <a:pt x="213" y="24247"/>
                    <a:pt x="221" y="24262"/>
                  </a:cubicBezTo>
                  <a:cubicBezTo>
                    <a:pt x="250" y="24291"/>
                    <a:pt x="279" y="24328"/>
                    <a:pt x="301" y="24357"/>
                  </a:cubicBezTo>
                  <a:cubicBezTo>
                    <a:pt x="668" y="24753"/>
                    <a:pt x="1056" y="25142"/>
                    <a:pt x="1445" y="25530"/>
                  </a:cubicBezTo>
                  <a:cubicBezTo>
                    <a:pt x="2684" y="26740"/>
                    <a:pt x="3989" y="27876"/>
                    <a:pt x="5345" y="28947"/>
                  </a:cubicBezTo>
                  <a:lnTo>
                    <a:pt x="5353" y="28954"/>
                  </a:lnTo>
                  <a:cubicBezTo>
                    <a:pt x="6680" y="29995"/>
                    <a:pt x="8080" y="31007"/>
                    <a:pt x="9561" y="31975"/>
                  </a:cubicBezTo>
                  <a:lnTo>
                    <a:pt x="9708" y="32070"/>
                  </a:lnTo>
                  <a:cubicBezTo>
                    <a:pt x="10588" y="32649"/>
                    <a:pt x="11497" y="33214"/>
                    <a:pt x="12421" y="33764"/>
                  </a:cubicBezTo>
                  <a:cubicBezTo>
                    <a:pt x="12919" y="34065"/>
                    <a:pt x="13469" y="34262"/>
                    <a:pt x="14034" y="34365"/>
                  </a:cubicBezTo>
                  <a:cubicBezTo>
                    <a:pt x="14107" y="34372"/>
                    <a:pt x="14180" y="34387"/>
                    <a:pt x="14246" y="34394"/>
                  </a:cubicBezTo>
                  <a:cubicBezTo>
                    <a:pt x="14437" y="34414"/>
                    <a:pt x="14627" y="34424"/>
                    <a:pt x="14818" y="34424"/>
                  </a:cubicBezTo>
                  <a:cubicBezTo>
                    <a:pt x="14913" y="34424"/>
                    <a:pt x="15009" y="34421"/>
                    <a:pt x="15104" y="34416"/>
                  </a:cubicBezTo>
                  <a:cubicBezTo>
                    <a:pt x="15317" y="34402"/>
                    <a:pt x="15529" y="34365"/>
                    <a:pt x="15742" y="34321"/>
                  </a:cubicBezTo>
                  <a:cubicBezTo>
                    <a:pt x="16292" y="34204"/>
                    <a:pt x="16842" y="34087"/>
                    <a:pt x="17392" y="33962"/>
                  </a:cubicBezTo>
                  <a:cubicBezTo>
                    <a:pt x="22194" y="32891"/>
                    <a:pt x="27026" y="31579"/>
                    <a:pt x="31886" y="30061"/>
                  </a:cubicBezTo>
                  <a:cubicBezTo>
                    <a:pt x="35420" y="28962"/>
                    <a:pt x="38976" y="27752"/>
                    <a:pt x="42547" y="26439"/>
                  </a:cubicBezTo>
                  <a:cubicBezTo>
                    <a:pt x="42584" y="26425"/>
                    <a:pt x="42613" y="26403"/>
                    <a:pt x="42650" y="26388"/>
                  </a:cubicBezTo>
                  <a:lnTo>
                    <a:pt x="42679" y="26373"/>
                  </a:lnTo>
                  <a:cubicBezTo>
                    <a:pt x="42708" y="26359"/>
                    <a:pt x="42737" y="26337"/>
                    <a:pt x="42767" y="26315"/>
                  </a:cubicBezTo>
                  <a:lnTo>
                    <a:pt x="42781" y="26307"/>
                  </a:lnTo>
                  <a:cubicBezTo>
                    <a:pt x="42803" y="26285"/>
                    <a:pt x="42833" y="26263"/>
                    <a:pt x="42855" y="26249"/>
                  </a:cubicBezTo>
                  <a:lnTo>
                    <a:pt x="42877" y="26227"/>
                  </a:lnTo>
                  <a:cubicBezTo>
                    <a:pt x="42906" y="26198"/>
                    <a:pt x="42928" y="26176"/>
                    <a:pt x="42950" y="26146"/>
                  </a:cubicBezTo>
                  <a:cubicBezTo>
                    <a:pt x="42957" y="26139"/>
                    <a:pt x="42965" y="26132"/>
                    <a:pt x="42972" y="26117"/>
                  </a:cubicBezTo>
                  <a:cubicBezTo>
                    <a:pt x="42987" y="26102"/>
                    <a:pt x="43001" y="26080"/>
                    <a:pt x="43016" y="26066"/>
                  </a:cubicBezTo>
                  <a:lnTo>
                    <a:pt x="43038" y="26022"/>
                  </a:lnTo>
                  <a:cubicBezTo>
                    <a:pt x="43053" y="26000"/>
                    <a:pt x="43067" y="25978"/>
                    <a:pt x="43082" y="25948"/>
                  </a:cubicBezTo>
                  <a:cubicBezTo>
                    <a:pt x="43097" y="25934"/>
                    <a:pt x="43104" y="25912"/>
                    <a:pt x="43111" y="25897"/>
                  </a:cubicBezTo>
                  <a:cubicBezTo>
                    <a:pt x="43119" y="25875"/>
                    <a:pt x="43119" y="25868"/>
                    <a:pt x="43126" y="25860"/>
                  </a:cubicBezTo>
                  <a:cubicBezTo>
                    <a:pt x="43155" y="25787"/>
                    <a:pt x="43177" y="25721"/>
                    <a:pt x="43192" y="25648"/>
                  </a:cubicBezTo>
                  <a:lnTo>
                    <a:pt x="43192" y="25633"/>
                  </a:lnTo>
                  <a:cubicBezTo>
                    <a:pt x="43207" y="25552"/>
                    <a:pt x="43214" y="25472"/>
                    <a:pt x="43214" y="25391"/>
                  </a:cubicBezTo>
                  <a:cubicBezTo>
                    <a:pt x="43214" y="25142"/>
                    <a:pt x="43126" y="24892"/>
                    <a:pt x="42972" y="24694"/>
                  </a:cubicBezTo>
                  <a:cubicBezTo>
                    <a:pt x="42474" y="24071"/>
                    <a:pt x="41960" y="23463"/>
                    <a:pt x="41425" y="22869"/>
                  </a:cubicBezTo>
                  <a:cubicBezTo>
                    <a:pt x="41388" y="22825"/>
                    <a:pt x="41352" y="22781"/>
                    <a:pt x="41308" y="22737"/>
                  </a:cubicBezTo>
                  <a:cubicBezTo>
                    <a:pt x="40421" y="21762"/>
                    <a:pt x="39475" y="20845"/>
                    <a:pt x="38478" y="19980"/>
                  </a:cubicBezTo>
                  <a:lnTo>
                    <a:pt x="38287" y="19812"/>
                  </a:lnTo>
                  <a:cubicBezTo>
                    <a:pt x="37715" y="19137"/>
                    <a:pt x="36960" y="18521"/>
                    <a:pt x="36029" y="17979"/>
                  </a:cubicBezTo>
                  <a:cubicBezTo>
                    <a:pt x="35831" y="17803"/>
                    <a:pt x="35611" y="17634"/>
                    <a:pt x="35384" y="17487"/>
                  </a:cubicBezTo>
                  <a:cubicBezTo>
                    <a:pt x="35420" y="17429"/>
                    <a:pt x="35428" y="17355"/>
                    <a:pt x="35413" y="17282"/>
                  </a:cubicBezTo>
                  <a:cubicBezTo>
                    <a:pt x="35387" y="17176"/>
                    <a:pt x="35329" y="17138"/>
                    <a:pt x="35260" y="17138"/>
                  </a:cubicBezTo>
                  <a:cubicBezTo>
                    <a:pt x="35175" y="17138"/>
                    <a:pt x="35072" y="17196"/>
                    <a:pt x="34988" y="17260"/>
                  </a:cubicBezTo>
                  <a:lnTo>
                    <a:pt x="34973" y="17253"/>
                  </a:lnTo>
                  <a:cubicBezTo>
                    <a:pt x="35076" y="17106"/>
                    <a:pt x="35156" y="16893"/>
                    <a:pt x="34856" y="16739"/>
                  </a:cubicBezTo>
                  <a:cubicBezTo>
                    <a:pt x="34786" y="16706"/>
                    <a:pt x="34729" y="16691"/>
                    <a:pt x="34683" y="16691"/>
                  </a:cubicBezTo>
                  <a:cubicBezTo>
                    <a:pt x="34527" y="16691"/>
                    <a:pt x="34486" y="16853"/>
                    <a:pt x="34475" y="17011"/>
                  </a:cubicBezTo>
                  <a:lnTo>
                    <a:pt x="34306" y="16908"/>
                  </a:lnTo>
                  <a:cubicBezTo>
                    <a:pt x="34269" y="16857"/>
                    <a:pt x="34218" y="16827"/>
                    <a:pt x="34159" y="16813"/>
                  </a:cubicBezTo>
                  <a:cubicBezTo>
                    <a:pt x="33331" y="16307"/>
                    <a:pt x="32466" y="15823"/>
                    <a:pt x="31571" y="15376"/>
                  </a:cubicBezTo>
                  <a:cubicBezTo>
                    <a:pt x="30933" y="15053"/>
                    <a:pt x="30237" y="14841"/>
                    <a:pt x="29533" y="14753"/>
                  </a:cubicBezTo>
                  <a:lnTo>
                    <a:pt x="29416" y="14694"/>
                  </a:lnTo>
                  <a:cubicBezTo>
                    <a:pt x="28990" y="14496"/>
                    <a:pt x="28536" y="14364"/>
                    <a:pt x="28067" y="14305"/>
                  </a:cubicBezTo>
                  <a:cubicBezTo>
                    <a:pt x="28411" y="14093"/>
                    <a:pt x="28822" y="13777"/>
                    <a:pt x="28682" y="13557"/>
                  </a:cubicBezTo>
                  <a:cubicBezTo>
                    <a:pt x="28644" y="13499"/>
                    <a:pt x="28591" y="13475"/>
                    <a:pt x="28529" y="13475"/>
                  </a:cubicBezTo>
                  <a:cubicBezTo>
                    <a:pt x="28204" y="13475"/>
                    <a:pt x="27622" y="14134"/>
                    <a:pt x="27524" y="14232"/>
                  </a:cubicBezTo>
                  <a:cubicBezTo>
                    <a:pt x="27531" y="14050"/>
                    <a:pt x="27727" y="12993"/>
                    <a:pt x="27284" y="12993"/>
                  </a:cubicBezTo>
                  <a:cubicBezTo>
                    <a:pt x="27281" y="12993"/>
                    <a:pt x="27278" y="12993"/>
                    <a:pt x="27275" y="12993"/>
                  </a:cubicBezTo>
                  <a:cubicBezTo>
                    <a:pt x="26820" y="13015"/>
                    <a:pt x="27048" y="14129"/>
                    <a:pt x="27048" y="14129"/>
                  </a:cubicBezTo>
                  <a:cubicBezTo>
                    <a:pt x="27048" y="14129"/>
                    <a:pt x="26674" y="13488"/>
                    <a:pt x="26350" y="13488"/>
                  </a:cubicBezTo>
                  <a:cubicBezTo>
                    <a:pt x="26283" y="13488"/>
                    <a:pt x="26219" y="13515"/>
                    <a:pt x="26160" y="13579"/>
                  </a:cubicBezTo>
                  <a:cubicBezTo>
                    <a:pt x="25911" y="13843"/>
                    <a:pt x="26388" y="14159"/>
                    <a:pt x="26688" y="14320"/>
                  </a:cubicBezTo>
                  <a:cubicBezTo>
                    <a:pt x="26600" y="14335"/>
                    <a:pt x="26520" y="14349"/>
                    <a:pt x="26432" y="14364"/>
                  </a:cubicBezTo>
                  <a:cubicBezTo>
                    <a:pt x="26381" y="14358"/>
                    <a:pt x="26330" y="14356"/>
                    <a:pt x="26278" y="14356"/>
                  </a:cubicBezTo>
                  <a:cubicBezTo>
                    <a:pt x="26193" y="14356"/>
                    <a:pt x="26107" y="14362"/>
                    <a:pt x="26021" y="14371"/>
                  </a:cubicBezTo>
                  <a:cubicBezTo>
                    <a:pt x="25977" y="14283"/>
                    <a:pt x="25948" y="14188"/>
                    <a:pt x="25933" y="14093"/>
                  </a:cubicBezTo>
                  <a:cubicBezTo>
                    <a:pt x="25786" y="13382"/>
                    <a:pt x="26358" y="12707"/>
                    <a:pt x="27011" y="12392"/>
                  </a:cubicBezTo>
                  <a:cubicBezTo>
                    <a:pt x="27656" y="12084"/>
                    <a:pt x="28397" y="12003"/>
                    <a:pt x="29071" y="11732"/>
                  </a:cubicBezTo>
                  <a:cubicBezTo>
                    <a:pt x="29738" y="11468"/>
                    <a:pt x="30383" y="10911"/>
                    <a:pt x="30398" y="10185"/>
                  </a:cubicBezTo>
                  <a:cubicBezTo>
                    <a:pt x="30405" y="9312"/>
                    <a:pt x="29489" y="8609"/>
                    <a:pt x="29584" y="7743"/>
                  </a:cubicBezTo>
                  <a:cubicBezTo>
                    <a:pt x="29672" y="6827"/>
                    <a:pt x="30787" y="6409"/>
                    <a:pt x="31285" y="5632"/>
                  </a:cubicBezTo>
                  <a:cubicBezTo>
                    <a:pt x="31667" y="5038"/>
                    <a:pt x="31659" y="4239"/>
                    <a:pt x="31388" y="3586"/>
                  </a:cubicBezTo>
                  <a:cubicBezTo>
                    <a:pt x="31109" y="2926"/>
                    <a:pt x="30611" y="2391"/>
                    <a:pt x="30061" y="1937"/>
                  </a:cubicBezTo>
                  <a:cubicBezTo>
                    <a:pt x="28531" y="676"/>
                    <a:pt x="26542" y="0"/>
                    <a:pt x="24560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47625" dir="2820000" algn="bl" rotWithShape="0">
                <a:schemeClr val="dk2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4" name="Google Shape;1244;p37"/>
            <p:cNvGrpSpPr/>
            <p:nvPr/>
          </p:nvGrpSpPr>
          <p:grpSpPr>
            <a:xfrm>
              <a:off x="9854056" y="2902848"/>
              <a:ext cx="2010917" cy="1585397"/>
              <a:chOff x="4760550" y="238050"/>
              <a:chExt cx="1091525" cy="860600"/>
            </a:xfrm>
          </p:grpSpPr>
          <p:sp>
            <p:nvSpPr>
              <p:cNvPr id="1245" name="Google Shape;1245;p37"/>
              <p:cNvSpPr/>
              <p:nvPr/>
            </p:nvSpPr>
            <p:spPr>
              <a:xfrm>
                <a:off x="4760550" y="605675"/>
                <a:ext cx="1091525" cy="492975"/>
              </a:xfrm>
              <a:custGeom>
                <a:avLst/>
                <a:gdLst/>
                <a:ahLst/>
                <a:cxnLst/>
                <a:rect l="l" t="t" r="r" b="b"/>
                <a:pathLst>
                  <a:path w="43661" h="19719" extrusionOk="0">
                    <a:moveTo>
                      <a:pt x="29032" y="0"/>
                    </a:moveTo>
                    <a:cubicBezTo>
                      <a:pt x="28663" y="0"/>
                      <a:pt x="28293" y="34"/>
                      <a:pt x="27927" y="101"/>
                    </a:cubicBezTo>
                    <a:cubicBezTo>
                      <a:pt x="18696" y="1824"/>
                      <a:pt x="9656" y="4405"/>
                      <a:pt x="909" y="7814"/>
                    </a:cubicBezTo>
                    <a:cubicBezTo>
                      <a:pt x="198" y="8093"/>
                      <a:pt x="0" y="9082"/>
                      <a:pt x="543" y="9654"/>
                    </a:cubicBezTo>
                    <a:cubicBezTo>
                      <a:pt x="3806" y="13129"/>
                      <a:pt x="7919" y="16238"/>
                      <a:pt x="12662" y="19061"/>
                    </a:cubicBezTo>
                    <a:cubicBezTo>
                      <a:pt x="13377" y="19495"/>
                      <a:pt x="14194" y="19719"/>
                      <a:pt x="15021" y="19719"/>
                    </a:cubicBezTo>
                    <a:cubicBezTo>
                      <a:pt x="15340" y="19719"/>
                      <a:pt x="15660" y="19685"/>
                      <a:pt x="15976" y="19618"/>
                    </a:cubicBezTo>
                    <a:cubicBezTo>
                      <a:pt x="24782" y="17741"/>
                      <a:pt x="33719" y="15058"/>
                      <a:pt x="42767" y="11729"/>
                    </a:cubicBezTo>
                    <a:cubicBezTo>
                      <a:pt x="43441" y="11480"/>
                      <a:pt x="43661" y="10571"/>
                      <a:pt x="43206" y="9991"/>
                    </a:cubicBezTo>
                    <a:cubicBezTo>
                      <a:pt x="40200" y="6186"/>
                      <a:pt x="36483" y="3012"/>
                      <a:pt x="31806" y="665"/>
                    </a:cubicBezTo>
                    <a:cubicBezTo>
                      <a:pt x="30942" y="226"/>
                      <a:pt x="29991" y="0"/>
                      <a:pt x="290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7"/>
              <p:cNvSpPr/>
              <p:nvPr/>
            </p:nvSpPr>
            <p:spPr>
              <a:xfrm>
                <a:off x="4763850" y="810900"/>
                <a:ext cx="1083300" cy="287750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11510" extrusionOk="0">
                    <a:moveTo>
                      <a:pt x="294" y="1"/>
                    </a:moveTo>
                    <a:lnTo>
                      <a:pt x="294" y="1"/>
                    </a:lnTo>
                    <a:cubicBezTo>
                      <a:pt x="0" y="448"/>
                      <a:pt x="44" y="1042"/>
                      <a:pt x="404" y="1445"/>
                    </a:cubicBezTo>
                    <a:cubicBezTo>
                      <a:pt x="3666" y="4928"/>
                      <a:pt x="7787" y="8029"/>
                      <a:pt x="12523" y="10852"/>
                    </a:cubicBezTo>
                    <a:cubicBezTo>
                      <a:pt x="13243" y="11286"/>
                      <a:pt x="14062" y="11510"/>
                      <a:pt x="14889" y="11510"/>
                    </a:cubicBezTo>
                    <a:cubicBezTo>
                      <a:pt x="15208" y="11510"/>
                      <a:pt x="15528" y="11476"/>
                      <a:pt x="15844" y="11409"/>
                    </a:cubicBezTo>
                    <a:cubicBezTo>
                      <a:pt x="24650" y="9532"/>
                      <a:pt x="33587" y="6849"/>
                      <a:pt x="42642" y="3520"/>
                    </a:cubicBezTo>
                    <a:cubicBezTo>
                      <a:pt x="43060" y="3351"/>
                      <a:pt x="43331" y="2934"/>
                      <a:pt x="43316" y="2479"/>
                    </a:cubicBezTo>
                    <a:lnTo>
                      <a:pt x="43316" y="2479"/>
                    </a:lnTo>
                    <a:cubicBezTo>
                      <a:pt x="43199" y="2655"/>
                      <a:pt x="43030" y="2787"/>
                      <a:pt x="42832" y="2860"/>
                    </a:cubicBezTo>
                    <a:cubicBezTo>
                      <a:pt x="33785" y="6189"/>
                      <a:pt x="24840" y="8872"/>
                      <a:pt x="16035" y="10749"/>
                    </a:cubicBezTo>
                    <a:cubicBezTo>
                      <a:pt x="15719" y="10817"/>
                      <a:pt x="15399" y="10850"/>
                      <a:pt x="15081" y="10850"/>
                    </a:cubicBezTo>
                    <a:cubicBezTo>
                      <a:pt x="14256" y="10850"/>
                      <a:pt x="13441" y="10626"/>
                      <a:pt x="12721" y="10192"/>
                    </a:cubicBezTo>
                    <a:cubicBezTo>
                      <a:pt x="7977" y="7369"/>
                      <a:pt x="3864" y="4261"/>
                      <a:pt x="602" y="785"/>
                    </a:cubicBezTo>
                    <a:cubicBezTo>
                      <a:pt x="404" y="573"/>
                      <a:pt x="294" y="287"/>
                      <a:pt x="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7"/>
              <p:cNvSpPr/>
              <p:nvPr/>
            </p:nvSpPr>
            <p:spPr>
              <a:xfrm>
                <a:off x="4802525" y="659700"/>
                <a:ext cx="8266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8813" extrusionOk="0">
                    <a:moveTo>
                      <a:pt x="32803" y="0"/>
                    </a:moveTo>
                    <a:cubicBezTo>
                      <a:pt x="30442" y="352"/>
                      <a:pt x="28096" y="755"/>
                      <a:pt x="25749" y="1217"/>
                    </a:cubicBezTo>
                    <a:cubicBezTo>
                      <a:pt x="22318" y="1892"/>
                      <a:pt x="18902" y="2684"/>
                      <a:pt x="15514" y="3600"/>
                    </a:cubicBezTo>
                    <a:cubicBezTo>
                      <a:pt x="12127" y="4509"/>
                      <a:pt x="8762" y="5536"/>
                      <a:pt x="5433" y="6679"/>
                    </a:cubicBezTo>
                    <a:cubicBezTo>
                      <a:pt x="3615" y="7303"/>
                      <a:pt x="1804" y="7962"/>
                      <a:pt x="0" y="8659"/>
                    </a:cubicBezTo>
                    <a:lnTo>
                      <a:pt x="162" y="8813"/>
                    </a:lnTo>
                    <a:cubicBezTo>
                      <a:pt x="1511" y="8292"/>
                      <a:pt x="2867" y="7794"/>
                      <a:pt x="4223" y="7317"/>
                    </a:cubicBezTo>
                    <a:cubicBezTo>
                      <a:pt x="7530" y="6152"/>
                      <a:pt x="10866" y="5096"/>
                      <a:pt x="14231" y="4157"/>
                    </a:cubicBezTo>
                    <a:cubicBezTo>
                      <a:pt x="17597" y="3219"/>
                      <a:pt x="20991" y="2398"/>
                      <a:pt x="24408" y="1694"/>
                    </a:cubicBezTo>
                    <a:cubicBezTo>
                      <a:pt x="27282" y="1100"/>
                      <a:pt x="30171" y="587"/>
                      <a:pt x="33067" y="161"/>
                    </a:cubicBezTo>
                    <a:cubicBezTo>
                      <a:pt x="32979" y="110"/>
                      <a:pt x="32883" y="51"/>
                      <a:pt x="32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7"/>
              <p:cNvSpPr/>
              <p:nvPr/>
            </p:nvSpPr>
            <p:spPr>
              <a:xfrm>
                <a:off x="5005425" y="805400"/>
                <a:ext cx="796625" cy="235575"/>
              </a:xfrm>
              <a:custGeom>
                <a:avLst/>
                <a:gdLst/>
                <a:ahLst/>
                <a:cxnLst/>
                <a:rect l="l" t="t" r="r" b="b"/>
                <a:pathLst>
                  <a:path w="31865" h="9423" extrusionOk="0">
                    <a:moveTo>
                      <a:pt x="31710" y="1"/>
                    </a:moveTo>
                    <a:cubicBezTo>
                      <a:pt x="31080" y="155"/>
                      <a:pt x="30457" y="316"/>
                      <a:pt x="29834" y="477"/>
                    </a:cubicBezTo>
                    <a:cubicBezTo>
                      <a:pt x="27011" y="1196"/>
                      <a:pt x="24195" y="1944"/>
                      <a:pt x="21387" y="2721"/>
                    </a:cubicBezTo>
                    <a:cubicBezTo>
                      <a:pt x="18572" y="3506"/>
                      <a:pt x="15757" y="4319"/>
                      <a:pt x="12948" y="5162"/>
                    </a:cubicBezTo>
                    <a:cubicBezTo>
                      <a:pt x="10155" y="5998"/>
                      <a:pt x="7369" y="6871"/>
                      <a:pt x="4590" y="7765"/>
                    </a:cubicBezTo>
                    <a:cubicBezTo>
                      <a:pt x="3058" y="8264"/>
                      <a:pt x="1533" y="8770"/>
                      <a:pt x="1" y="9283"/>
                    </a:cubicBezTo>
                    <a:lnTo>
                      <a:pt x="221" y="9422"/>
                    </a:lnTo>
                    <a:cubicBezTo>
                      <a:pt x="1342" y="9048"/>
                      <a:pt x="2471" y="8674"/>
                      <a:pt x="3600" y="8308"/>
                    </a:cubicBezTo>
                    <a:cubicBezTo>
                      <a:pt x="6372" y="7399"/>
                      <a:pt x="9158" y="6526"/>
                      <a:pt x="11951" y="5683"/>
                    </a:cubicBezTo>
                    <a:cubicBezTo>
                      <a:pt x="14752" y="4833"/>
                      <a:pt x="17560" y="4011"/>
                      <a:pt x="20383" y="3220"/>
                    </a:cubicBezTo>
                    <a:cubicBezTo>
                      <a:pt x="23184" y="2435"/>
                      <a:pt x="25999" y="1673"/>
                      <a:pt x="28814" y="947"/>
                    </a:cubicBezTo>
                    <a:cubicBezTo>
                      <a:pt x="29834" y="683"/>
                      <a:pt x="30845" y="426"/>
                      <a:pt x="31864" y="177"/>
                    </a:cubicBezTo>
                    <a:lnTo>
                      <a:pt x="317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7"/>
              <p:cNvSpPr/>
              <p:nvPr/>
            </p:nvSpPr>
            <p:spPr>
              <a:xfrm>
                <a:off x="4895450" y="733200"/>
                <a:ext cx="832925" cy="228575"/>
              </a:xfrm>
              <a:custGeom>
                <a:avLst/>
                <a:gdLst/>
                <a:ahLst/>
                <a:cxnLst/>
                <a:rect l="l" t="t" r="r" b="b"/>
                <a:pathLst>
                  <a:path w="33317" h="9143" extrusionOk="0">
                    <a:moveTo>
                      <a:pt x="33118" y="0"/>
                    </a:moveTo>
                    <a:cubicBezTo>
                      <a:pt x="32429" y="147"/>
                      <a:pt x="31740" y="286"/>
                      <a:pt x="31051" y="440"/>
                    </a:cubicBezTo>
                    <a:cubicBezTo>
                      <a:pt x="27993" y="1093"/>
                      <a:pt x="24951" y="1804"/>
                      <a:pt x="21908" y="2566"/>
                    </a:cubicBezTo>
                    <a:cubicBezTo>
                      <a:pt x="18887" y="3321"/>
                      <a:pt x="15881" y="4128"/>
                      <a:pt x="12875" y="4986"/>
                    </a:cubicBezTo>
                    <a:cubicBezTo>
                      <a:pt x="9862" y="5844"/>
                      <a:pt x="6863" y="6760"/>
                      <a:pt x="3872" y="7721"/>
                    </a:cubicBezTo>
                    <a:cubicBezTo>
                      <a:pt x="2581" y="8131"/>
                      <a:pt x="1291" y="8556"/>
                      <a:pt x="1" y="8996"/>
                    </a:cubicBezTo>
                    <a:lnTo>
                      <a:pt x="191" y="9143"/>
                    </a:lnTo>
                    <a:cubicBezTo>
                      <a:pt x="1064" y="8850"/>
                      <a:pt x="1936" y="8564"/>
                      <a:pt x="2809" y="8278"/>
                    </a:cubicBezTo>
                    <a:cubicBezTo>
                      <a:pt x="5793" y="7303"/>
                      <a:pt x="8791" y="6379"/>
                      <a:pt x="11805" y="5514"/>
                    </a:cubicBezTo>
                    <a:cubicBezTo>
                      <a:pt x="14796" y="4641"/>
                      <a:pt x="17809" y="3820"/>
                      <a:pt x="20830" y="3050"/>
                    </a:cubicBezTo>
                    <a:cubicBezTo>
                      <a:pt x="23865" y="2280"/>
                      <a:pt x="26908" y="1555"/>
                      <a:pt x="29958" y="887"/>
                    </a:cubicBezTo>
                    <a:cubicBezTo>
                      <a:pt x="31080" y="638"/>
                      <a:pt x="32194" y="403"/>
                      <a:pt x="33316" y="169"/>
                    </a:cubicBezTo>
                    <a:lnTo>
                      <a:pt x="331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7"/>
              <p:cNvSpPr/>
              <p:nvPr/>
            </p:nvSpPr>
            <p:spPr>
              <a:xfrm>
                <a:off x="4923300" y="745300"/>
                <a:ext cx="404925" cy="315650"/>
              </a:xfrm>
              <a:custGeom>
                <a:avLst/>
                <a:gdLst/>
                <a:ahLst/>
                <a:cxnLst/>
                <a:rect l="l" t="t" r="r" b="b"/>
                <a:pathLst>
                  <a:path w="16197" h="12626" extrusionOk="0">
                    <a:moveTo>
                      <a:pt x="521" y="0"/>
                    </a:moveTo>
                    <a:lnTo>
                      <a:pt x="1" y="183"/>
                    </a:lnTo>
                    <a:cubicBezTo>
                      <a:pt x="500" y="682"/>
                      <a:pt x="1005" y="1173"/>
                      <a:pt x="1519" y="1657"/>
                    </a:cubicBezTo>
                    <a:cubicBezTo>
                      <a:pt x="3029" y="3087"/>
                      <a:pt x="4583" y="4458"/>
                      <a:pt x="6174" y="5778"/>
                    </a:cubicBezTo>
                    <a:cubicBezTo>
                      <a:pt x="7773" y="7097"/>
                      <a:pt x="9400" y="8366"/>
                      <a:pt x="11065" y="9583"/>
                    </a:cubicBezTo>
                    <a:cubicBezTo>
                      <a:pt x="12531" y="10639"/>
                      <a:pt x="14012" y="11658"/>
                      <a:pt x="15530" y="12625"/>
                    </a:cubicBezTo>
                    <a:lnTo>
                      <a:pt x="16197" y="12457"/>
                    </a:lnTo>
                    <a:cubicBezTo>
                      <a:pt x="14752" y="11533"/>
                      <a:pt x="13330" y="10573"/>
                      <a:pt x="11930" y="9575"/>
                    </a:cubicBezTo>
                    <a:cubicBezTo>
                      <a:pt x="10265" y="8388"/>
                      <a:pt x="8638" y="7149"/>
                      <a:pt x="7047" y="5844"/>
                    </a:cubicBezTo>
                    <a:cubicBezTo>
                      <a:pt x="5448" y="4546"/>
                      <a:pt x="3901" y="3197"/>
                      <a:pt x="2398" y="1804"/>
                    </a:cubicBezTo>
                    <a:cubicBezTo>
                      <a:pt x="1768" y="1210"/>
                      <a:pt x="1137" y="609"/>
                      <a:pt x="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7"/>
              <p:cNvSpPr/>
              <p:nvPr/>
            </p:nvSpPr>
            <p:spPr>
              <a:xfrm>
                <a:off x="5175900" y="668675"/>
                <a:ext cx="374675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4987" h="13169" extrusionOk="0">
                    <a:moveTo>
                      <a:pt x="572" y="0"/>
                    </a:moveTo>
                    <a:lnTo>
                      <a:pt x="0" y="154"/>
                    </a:lnTo>
                    <a:lnTo>
                      <a:pt x="139" y="279"/>
                    </a:lnTo>
                    <a:lnTo>
                      <a:pt x="4722" y="4407"/>
                    </a:lnTo>
                    <a:lnTo>
                      <a:pt x="9297" y="8527"/>
                    </a:lnTo>
                    <a:lnTo>
                      <a:pt x="13857" y="12640"/>
                    </a:lnTo>
                    <a:lnTo>
                      <a:pt x="14436" y="13168"/>
                    </a:lnTo>
                    <a:lnTo>
                      <a:pt x="14986" y="12992"/>
                    </a:lnTo>
                    <a:lnTo>
                      <a:pt x="14759" y="12787"/>
                    </a:lnTo>
                    <a:lnTo>
                      <a:pt x="10177" y="8659"/>
                    </a:lnTo>
                    <a:lnTo>
                      <a:pt x="5602" y="4539"/>
                    </a:lnTo>
                    <a:lnTo>
                      <a:pt x="1041" y="426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7"/>
              <p:cNvSpPr/>
              <p:nvPr/>
            </p:nvSpPr>
            <p:spPr>
              <a:xfrm>
                <a:off x="5391800" y="617900"/>
                <a:ext cx="36002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4401" h="12538" extrusionOk="0">
                    <a:moveTo>
                      <a:pt x="653" y="0"/>
                    </a:moveTo>
                    <a:lnTo>
                      <a:pt x="1" y="140"/>
                    </a:lnTo>
                    <a:cubicBezTo>
                      <a:pt x="214" y="301"/>
                      <a:pt x="434" y="455"/>
                      <a:pt x="646" y="616"/>
                    </a:cubicBezTo>
                    <a:cubicBezTo>
                      <a:pt x="2208" y="1797"/>
                      <a:pt x="3740" y="3021"/>
                      <a:pt x="5236" y="4290"/>
                    </a:cubicBezTo>
                    <a:cubicBezTo>
                      <a:pt x="6731" y="5558"/>
                      <a:pt x="8205" y="6885"/>
                      <a:pt x="9642" y="8256"/>
                    </a:cubicBezTo>
                    <a:cubicBezTo>
                      <a:pt x="11079" y="9620"/>
                      <a:pt x="12472" y="11027"/>
                      <a:pt x="13836" y="12479"/>
                    </a:cubicBezTo>
                    <a:lnTo>
                      <a:pt x="13895" y="12538"/>
                    </a:lnTo>
                    <a:lnTo>
                      <a:pt x="14401" y="12362"/>
                    </a:lnTo>
                    <a:cubicBezTo>
                      <a:pt x="13132" y="10998"/>
                      <a:pt x="11820" y="9664"/>
                      <a:pt x="10485" y="8373"/>
                    </a:cubicBezTo>
                    <a:cubicBezTo>
                      <a:pt x="9048" y="6988"/>
                      <a:pt x="7582" y="5653"/>
                      <a:pt x="6086" y="4363"/>
                    </a:cubicBezTo>
                    <a:cubicBezTo>
                      <a:pt x="4583" y="3072"/>
                      <a:pt x="3044" y="1826"/>
                      <a:pt x="1475" y="616"/>
                    </a:cubicBezTo>
                    <a:cubicBezTo>
                      <a:pt x="1196" y="411"/>
                      <a:pt x="925" y="206"/>
                      <a:pt x="6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7"/>
              <p:cNvSpPr/>
              <p:nvPr/>
            </p:nvSpPr>
            <p:spPr>
              <a:xfrm>
                <a:off x="5328200" y="632925"/>
                <a:ext cx="365350" cy="316950"/>
              </a:xfrm>
              <a:custGeom>
                <a:avLst/>
                <a:gdLst/>
                <a:ahLst/>
                <a:cxnLst/>
                <a:rect l="l" t="t" r="r" b="b"/>
                <a:pathLst>
                  <a:path w="14614" h="12678" extrusionOk="0">
                    <a:moveTo>
                      <a:pt x="360" y="1"/>
                    </a:moveTo>
                    <a:lnTo>
                      <a:pt x="1" y="81"/>
                    </a:lnTo>
                    <a:lnTo>
                      <a:pt x="514" y="536"/>
                    </a:lnTo>
                    <a:lnTo>
                      <a:pt x="5976" y="5316"/>
                    </a:lnTo>
                    <a:lnTo>
                      <a:pt x="11321" y="10001"/>
                    </a:lnTo>
                    <a:cubicBezTo>
                      <a:pt x="12318" y="10881"/>
                      <a:pt x="13315" y="11761"/>
                      <a:pt x="14290" y="12677"/>
                    </a:cubicBezTo>
                    <a:lnTo>
                      <a:pt x="14613" y="12567"/>
                    </a:lnTo>
                    <a:cubicBezTo>
                      <a:pt x="13792" y="11798"/>
                      <a:pt x="12956" y="11050"/>
                      <a:pt x="12113" y="10302"/>
                    </a:cubicBezTo>
                    <a:cubicBezTo>
                      <a:pt x="10361" y="8755"/>
                      <a:pt x="8594" y="7215"/>
                      <a:pt x="6834" y="5675"/>
                    </a:cubicBez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7"/>
              <p:cNvSpPr/>
              <p:nvPr/>
            </p:nvSpPr>
            <p:spPr>
              <a:xfrm>
                <a:off x="4864100" y="767825"/>
                <a:ext cx="3930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15721" h="12348" extrusionOk="0">
                    <a:moveTo>
                      <a:pt x="316" y="1"/>
                    </a:moveTo>
                    <a:lnTo>
                      <a:pt x="1" y="111"/>
                    </a:lnTo>
                    <a:cubicBezTo>
                      <a:pt x="873" y="917"/>
                      <a:pt x="1760" y="1717"/>
                      <a:pt x="2648" y="2494"/>
                    </a:cubicBezTo>
                    <a:cubicBezTo>
                      <a:pt x="4290" y="3931"/>
                      <a:pt x="5962" y="5331"/>
                      <a:pt x="7662" y="6680"/>
                    </a:cubicBezTo>
                    <a:cubicBezTo>
                      <a:pt x="9363" y="8037"/>
                      <a:pt x="11101" y="9349"/>
                      <a:pt x="12883" y="10632"/>
                    </a:cubicBezTo>
                    <a:cubicBezTo>
                      <a:pt x="13689" y="11211"/>
                      <a:pt x="14503" y="11783"/>
                      <a:pt x="15324" y="12348"/>
                    </a:cubicBezTo>
                    <a:lnTo>
                      <a:pt x="15720" y="12252"/>
                    </a:lnTo>
                    <a:cubicBezTo>
                      <a:pt x="15038" y="11790"/>
                      <a:pt x="14364" y="11314"/>
                      <a:pt x="13689" y="10837"/>
                    </a:cubicBezTo>
                    <a:cubicBezTo>
                      <a:pt x="11930" y="9591"/>
                      <a:pt x="10199" y="8293"/>
                      <a:pt x="8491" y="6951"/>
                    </a:cubicBezTo>
                    <a:cubicBezTo>
                      <a:pt x="6790" y="5617"/>
                      <a:pt x="5111" y="4231"/>
                      <a:pt x="3454" y="2802"/>
                    </a:cubicBezTo>
                    <a:cubicBezTo>
                      <a:pt x="2391" y="1885"/>
                      <a:pt x="1350" y="95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7"/>
              <p:cNvSpPr/>
              <p:nvPr/>
            </p:nvSpPr>
            <p:spPr>
              <a:xfrm>
                <a:off x="5116500" y="686450"/>
                <a:ext cx="364600" cy="330500"/>
              </a:xfrm>
              <a:custGeom>
                <a:avLst/>
                <a:gdLst/>
                <a:ahLst/>
                <a:cxnLst/>
                <a:rect l="l" t="t" r="r" b="b"/>
                <a:pathLst>
                  <a:path w="14584" h="13220" extrusionOk="0">
                    <a:moveTo>
                      <a:pt x="353" y="1"/>
                    </a:moveTo>
                    <a:lnTo>
                      <a:pt x="1" y="96"/>
                    </a:lnTo>
                    <a:cubicBezTo>
                      <a:pt x="191" y="250"/>
                      <a:pt x="382" y="404"/>
                      <a:pt x="580" y="565"/>
                    </a:cubicBezTo>
                    <a:cubicBezTo>
                      <a:pt x="2105" y="1812"/>
                      <a:pt x="3608" y="3095"/>
                      <a:pt x="5096" y="4414"/>
                    </a:cubicBezTo>
                    <a:cubicBezTo>
                      <a:pt x="6577" y="5727"/>
                      <a:pt x="8036" y="7068"/>
                      <a:pt x="9459" y="8425"/>
                    </a:cubicBezTo>
                    <a:cubicBezTo>
                      <a:pt x="10888" y="9796"/>
                      <a:pt x="12303" y="11196"/>
                      <a:pt x="13689" y="12626"/>
                    </a:cubicBezTo>
                    <a:cubicBezTo>
                      <a:pt x="13880" y="12824"/>
                      <a:pt x="14070" y="13022"/>
                      <a:pt x="14261" y="13220"/>
                    </a:cubicBezTo>
                    <a:lnTo>
                      <a:pt x="14584" y="13124"/>
                    </a:lnTo>
                    <a:lnTo>
                      <a:pt x="14378" y="12912"/>
                    </a:lnTo>
                    <a:cubicBezTo>
                      <a:pt x="13000" y="11475"/>
                      <a:pt x="11592" y="10067"/>
                      <a:pt x="10162" y="8689"/>
                    </a:cubicBezTo>
                    <a:cubicBezTo>
                      <a:pt x="8733" y="7310"/>
                      <a:pt x="7281" y="5961"/>
                      <a:pt x="5800" y="4642"/>
                    </a:cubicBezTo>
                    <a:cubicBezTo>
                      <a:pt x="4326" y="3322"/>
                      <a:pt x="2823" y="2031"/>
                      <a:pt x="1291" y="770"/>
                    </a:cubicBezTo>
                    <a:cubicBezTo>
                      <a:pt x="983" y="506"/>
                      <a:pt x="668" y="250"/>
                      <a:pt x="3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7"/>
              <p:cNvSpPr/>
              <p:nvPr/>
            </p:nvSpPr>
            <p:spPr>
              <a:xfrm>
                <a:off x="4833325" y="622125"/>
                <a:ext cx="923450" cy="378325"/>
              </a:xfrm>
              <a:custGeom>
                <a:avLst/>
                <a:gdLst/>
                <a:ahLst/>
                <a:cxnLst/>
                <a:rect l="l" t="t" r="r" b="b"/>
                <a:pathLst>
                  <a:path w="36938" h="15133" extrusionOk="0">
                    <a:moveTo>
                      <a:pt x="19862" y="0"/>
                    </a:moveTo>
                    <a:cubicBezTo>
                      <a:pt x="8893" y="0"/>
                      <a:pt x="0" y="1774"/>
                      <a:pt x="0" y="6650"/>
                    </a:cubicBezTo>
                    <a:cubicBezTo>
                      <a:pt x="0" y="11526"/>
                      <a:pt x="6665" y="15133"/>
                      <a:pt x="17633" y="15133"/>
                    </a:cubicBezTo>
                    <a:cubicBezTo>
                      <a:pt x="28594" y="15133"/>
                      <a:pt x="36937" y="12882"/>
                      <a:pt x="36937" y="8014"/>
                    </a:cubicBezTo>
                    <a:cubicBezTo>
                      <a:pt x="36937" y="3138"/>
                      <a:pt x="30837" y="0"/>
                      <a:pt x="198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7"/>
              <p:cNvSpPr/>
              <p:nvPr/>
            </p:nvSpPr>
            <p:spPr>
              <a:xfrm>
                <a:off x="4918000" y="651075"/>
                <a:ext cx="757950" cy="291650"/>
              </a:xfrm>
              <a:custGeom>
                <a:avLst/>
                <a:gdLst/>
                <a:ahLst/>
                <a:cxnLst/>
                <a:rect l="l" t="t" r="r" b="b"/>
                <a:pathLst>
                  <a:path w="30318" h="11666" extrusionOk="0">
                    <a:moveTo>
                      <a:pt x="16306" y="1"/>
                    </a:moveTo>
                    <a:cubicBezTo>
                      <a:pt x="7295" y="1"/>
                      <a:pt x="0" y="1372"/>
                      <a:pt x="0" y="5133"/>
                    </a:cubicBezTo>
                    <a:cubicBezTo>
                      <a:pt x="0" y="8887"/>
                      <a:pt x="5462" y="11665"/>
                      <a:pt x="14473" y="11665"/>
                    </a:cubicBezTo>
                    <a:cubicBezTo>
                      <a:pt x="23477" y="11665"/>
                      <a:pt x="30317" y="9935"/>
                      <a:pt x="30317" y="6181"/>
                    </a:cubicBezTo>
                    <a:cubicBezTo>
                      <a:pt x="30317" y="2420"/>
                      <a:pt x="25310" y="1"/>
                      <a:pt x="16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7"/>
              <p:cNvSpPr/>
              <p:nvPr/>
            </p:nvSpPr>
            <p:spPr>
              <a:xfrm>
                <a:off x="4918550" y="651075"/>
                <a:ext cx="75740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7861" extrusionOk="0">
                    <a:moveTo>
                      <a:pt x="16277" y="1"/>
                    </a:moveTo>
                    <a:cubicBezTo>
                      <a:pt x="7589" y="1"/>
                      <a:pt x="484" y="1284"/>
                      <a:pt x="0" y="4752"/>
                    </a:cubicBezTo>
                    <a:cubicBezTo>
                      <a:pt x="1819" y="2193"/>
                      <a:pt x="8197" y="1218"/>
                      <a:pt x="15786" y="1218"/>
                    </a:cubicBezTo>
                    <a:cubicBezTo>
                      <a:pt x="24796" y="1218"/>
                      <a:pt x="29804" y="3637"/>
                      <a:pt x="29804" y="7391"/>
                    </a:cubicBezTo>
                    <a:cubicBezTo>
                      <a:pt x="29804" y="7552"/>
                      <a:pt x="29789" y="7706"/>
                      <a:pt x="29767" y="7860"/>
                    </a:cubicBezTo>
                    <a:cubicBezTo>
                      <a:pt x="30112" y="7369"/>
                      <a:pt x="30295" y="6782"/>
                      <a:pt x="30295" y="6174"/>
                    </a:cubicBezTo>
                    <a:cubicBezTo>
                      <a:pt x="30295" y="2420"/>
                      <a:pt x="25288" y="1"/>
                      <a:pt x="16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7"/>
              <p:cNvSpPr/>
              <p:nvPr/>
            </p:nvSpPr>
            <p:spPr>
              <a:xfrm>
                <a:off x="4938350" y="651075"/>
                <a:ext cx="681875" cy="291475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11659" extrusionOk="0">
                    <a:moveTo>
                      <a:pt x="15485" y="1"/>
                    </a:moveTo>
                    <a:cubicBezTo>
                      <a:pt x="8285" y="1"/>
                      <a:pt x="2170" y="880"/>
                      <a:pt x="15" y="3153"/>
                    </a:cubicBezTo>
                    <a:cubicBezTo>
                      <a:pt x="0" y="3300"/>
                      <a:pt x="0" y="3446"/>
                      <a:pt x="15" y="3586"/>
                    </a:cubicBezTo>
                    <a:cubicBezTo>
                      <a:pt x="22" y="3732"/>
                      <a:pt x="51" y="3872"/>
                      <a:pt x="81" y="4011"/>
                    </a:cubicBezTo>
                    <a:cubicBezTo>
                      <a:pt x="88" y="4026"/>
                      <a:pt x="95" y="4048"/>
                      <a:pt x="103" y="4070"/>
                    </a:cubicBezTo>
                    <a:cubicBezTo>
                      <a:pt x="110" y="4106"/>
                      <a:pt x="117" y="4143"/>
                      <a:pt x="132" y="4180"/>
                    </a:cubicBezTo>
                    <a:cubicBezTo>
                      <a:pt x="147" y="4209"/>
                      <a:pt x="161" y="4268"/>
                      <a:pt x="183" y="4312"/>
                    </a:cubicBezTo>
                    <a:cubicBezTo>
                      <a:pt x="191" y="4341"/>
                      <a:pt x="205" y="4370"/>
                      <a:pt x="220" y="4392"/>
                    </a:cubicBezTo>
                    <a:cubicBezTo>
                      <a:pt x="235" y="4436"/>
                      <a:pt x="257" y="4488"/>
                      <a:pt x="279" y="4524"/>
                    </a:cubicBezTo>
                    <a:cubicBezTo>
                      <a:pt x="286" y="4546"/>
                      <a:pt x="301" y="4568"/>
                      <a:pt x="308" y="4583"/>
                    </a:cubicBezTo>
                    <a:cubicBezTo>
                      <a:pt x="345" y="4649"/>
                      <a:pt x="381" y="4708"/>
                      <a:pt x="418" y="4759"/>
                    </a:cubicBezTo>
                    <a:cubicBezTo>
                      <a:pt x="1393" y="6247"/>
                      <a:pt x="2860" y="7670"/>
                      <a:pt x="4788" y="8997"/>
                    </a:cubicBezTo>
                    <a:cubicBezTo>
                      <a:pt x="5213" y="9290"/>
                      <a:pt x="5697" y="9503"/>
                      <a:pt x="6203" y="9627"/>
                    </a:cubicBezTo>
                    <a:cubicBezTo>
                      <a:pt x="6283" y="9649"/>
                      <a:pt x="6371" y="9664"/>
                      <a:pt x="6452" y="9679"/>
                    </a:cubicBezTo>
                    <a:cubicBezTo>
                      <a:pt x="6687" y="9722"/>
                      <a:pt x="6921" y="9737"/>
                      <a:pt x="7163" y="9737"/>
                    </a:cubicBezTo>
                    <a:lnTo>
                      <a:pt x="7222" y="9737"/>
                    </a:lnTo>
                    <a:cubicBezTo>
                      <a:pt x="7750" y="9730"/>
                      <a:pt x="8263" y="9620"/>
                      <a:pt x="8747" y="9407"/>
                    </a:cubicBezTo>
                    <a:lnTo>
                      <a:pt x="8850" y="9356"/>
                    </a:lnTo>
                    <a:lnTo>
                      <a:pt x="8864" y="9349"/>
                    </a:lnTo>
                    <a:cubicBezTo>
                      <a:pt x="8960" y="9305"/>
                      <a:pt x="9040" y="9268"/>
                      <a:pt x="9106" y="9224"/>
                    </a:cubicBezTo>
                    <a:cubicBezTo>
                      <a:pt x="9165" y="9195"/>
                      <a:pt x="9216" y="9158"/>
                      <a:pt x="9275" y="9121"/>
                    </a:cubicBezTo>
                    <a:lnTo>
                      <a:pt x="9311" y="9158"/>
                    </a:lnTo>
                    <a:lnTo>
                      <a:pt x="9436" y="9246"/>
                    </a:lnTo>
                    <a:cubicBezTo>
                      <a:pt x="9487" y="9283"/>
                      <a:pt x="9531" y="9319"/>
                      <a:pt x="9583" y="9356"/>
                    </a:cubicBezTo>
                    <a:lnTo>
                      <a:pt x="9737" y="9466"/>
                    </a:lnTo>
                    <a:lnTo>
                      <a:pt x="9847" y="9547"/>
                    </a:lnTo>
                    <a:lnTo>
                      <a:pt x="9927" y="9605"/>
                    </a:lnTo>
                    <a:lnTo>
                      <a:pt x="9993" y="9649"/>
                    </a:lnTo>
                    <a:lnTo>
                      <a:pt x="10118" y="9737"/>
                    </a:lnTo>
                    <a:lnTo>
                      <a:pt x="10213" y="9796"/>
                    </a:lnTo>
                    <a:lnTo>
                      <a:pt x="10287" y="9847"/>
                    </a:lnTo>
                    <a:lnTo>
                      <a:pt x="10404" y="9920"/>
                    </a:lnTo>
                    <a:cubicBezTo>
                      <a:pt x="10433" y="9942"/>
                      <a:pt x="10463" y="9957"/>
                      <a:pt x="10492" y="9979"/>
                    </a:cubicBezTo>
                    <a:lnTo>
                      <a:pt x="10529" y="10001"/>
                    </a:lnTo>
                    <a:lnTo>
                      <a:pt x="10683" y="10096"/>
                    </a:lnTo>
                    <a:lnTo>
                      <a:pt x="10771" y="10148"/>
                    </a:lnTo>
                    <a:lnTo>
                      <a:pt x="10851" y="10192"/>
                    </a:lnTo>
                    <a:cubicBezTo>
                      <a:pt x="10888" y="10214"/>
                      <a:pt x="10924" y="10236"/>
                      <a:pt x="10968" y="10258"/>
                    </a:cubicBezTo>
                    <a:lnTo>
                      <a:pt x="11056" y="10309"/>
                    </a:lnTo>
                    <a:lnTo>
                      <a:pt x="11144" y="10360"/>
                    </a:lnTo>
                    <a:lnTo>
                      <a:pt x="11254" y="10419"/>
                    </a:lnTo>
                    <a:lnTo>
                      <a:pt x="11342" y="10470"/>
                    </a:lnTo>
                    <a:lnTo>
                      <a:pt x="11430" y="10522"/>
                    </a:lnTo>
                    <a:cubicBezTo>
                      <a:pt x="11467" y="10536"/>
                      <a:pt x="11504" y="10558"/>
                      <a:pt x="11548" y="10580"/>
                    </a:cubicBezTo>
                    <a:lnTo>
                      <a:pt x="11636" y="10624"/>
                    </a:lnTo>
                    <a:lnTo>
                      <a:pt x="11716" y="10668"/>
                    </a:lnTo>
                    <a:lnTo>
                      <a:pt x="11841" y="10727"/>
                    </a:lnTo>
                    <a:lnTo>
                      <a:pt x="11936" y="10771"/>
                    </a:lnTo>
                    <a:lnTo>
                      <a:pt x="12017" y="10808"/>
                    </a:lnTo>
                    <a:lnTo>
                      <a:pt x="12142" y="10866"/>
                    </a:lnTo>
                    <a:lnTo>
                      <a:pt x="12244" y="10910"/>
                    </a:lnTo>
                    <a:lnTo>
                      <a:pt x="12318" y="10947"/>
                    </a:lnTo>
                    <a:lnTo>
                      <a:pt x="12442" y="10998"/>
                    </a:lnTo>
                    <a:lnTo>
                      <a:pt x="12545" y="11042"/>
                    </a:lnTo>
                    <a:lnTo>
                      <a:pt x="12633" y="11079"/>
                    </a:lnTo>
                    <a:lnTo>
                      <a:pt x="12757" y="11130"/>
                    </a:lnTo>
                    <a:lnTo>
                      <a:pt x="12867" y="11174"/>
                    </a:lnTo>
                    <a:lnTo>
                      <a:pt x="12941" y="11196"/>
                    </a:lnTo>
                    <a:lnTo>
                      <a:pt x="13073" y="11248"/>
                    </a:lnTo>
                    <a:lnTo>
                      <a:pt x="13183" y="11284"/>
                    </a:lnTo>
                    <a:lnTo>
                      <a:pt x="13263" y="11313"/>
                    </a:lnTo>
                    <a:cubicBezTo>
                      <a:pt x="13300" y="11328"/>
                      <a:pt x="13344" y="11343"/>
                      <a:pt x="13388" y="11357"/>
                    </a:cubicBezTo>
                    <a:lnTo>
                      <a:pt x="13498" y="11394"/>
                    </a:lnTo>
                    <a:lnTo>
                      <a:pt x="13593" y="11423"/>
                    </a:lnTo>
                    <a:lnTo>
                      <a:pt x="13689" y="11453"/>
                    </a:lnTo>
                    <a:lnTo>
                      <a:pt x="13733" y="11467"/>
                    </a:lnTo>
                    <a:cubicBezTo>
                      <a:pt x="14077" y="11577"/>
                      <a:pt x="14429" y="11636"/>
                      <a:pt x="14788" y="11658"/>
                    </a:cubicBezTo>
                    <a:cubicBezTo>
                      <a:pt x="15008" y="11651"/>
                      <a:pt x="15228" y="11651"/>
                      <a:pt x="15441" y="11643"/>
                    </a:cubicBezTo>
                    <a:cubicBezTo>
                      <a:pt x="15859" y="11599"/>
                      <a:pt x="16269" y="11497"/>
                      <a:pt x="16658" y="11335"/>
                    </a:cubicBezTo>
                    <a:lnTo>
                      <a:pt x="16673" y="11328"/>
                    </a:lnTo>
                    <a:cubicBezTo>
                      <a:pt x="16731" y="11299"/>
                      <a:pt x="16797" y="11270"/>
                      <a:pt x="16856" y="11240"/>
                    </a:cubicBezTo>
                    <a:lnTo>
                      <a:pt x="16893" y="11226"/>
                    </a:lnTo>
                    <a:lnTo>
                      <a:pt x="16929" y="11211"/>
                    </a:lnTo>
                    <a:lnTo>
                      <a:pt x="17010" y="11174"/>
                    </a:lnTo>
                    <a:cubicBezTo>
                      <a:pt x="17120" y="11116"/>
                      <a:pt x="17230" y="11057"/>
                      <a:pt x="17332" y="10991"/>
                    </a:cubicBezTo>
                    <a:cubicBezTo>
                      <a:pt x="17376" y="10962"/>
                      <a:pt x="17428" y="10932"/>
                      <a:pt x="17472" y="10896"/>
                    </a:cubicBezTo>
                    <a:lnTo>
                      <a:pt x="17508" y="10866"/>
                    </a:lnTo>
                    <a:cubicBezTo>
                      <a:pt x="17538" y="10844"/>
                      <a:pt x="17574" y="10822"/>
                      <a:pt x="17604" y="10793"/>
                    </a:cubicBezTo>
                    <a:cubicBezTo>
                      <a:pt x="17618" y="10786"/>
                      <a:pt x="17626" y="10771"/>
                      <a:pt x="17633" y="10764"/>
                    </a:cubicBezTo>
                    <a:cubicBezTo>
                      <a:pt x="17714" y="10698"/>
                      <a:pt x="17787" y="10617"/>
                      <a:pt x="17860" y="10536"/>
                    </a:cubicBezTo>
                    <a:lnTo>
                      <a:pt x="17882" y="10514"/>
                    </a:lnTo>
                    <a:cubicBezTo>
                      <a:pt x="17912" y="10478"/>
                      <a:pt x="17934" y="10441"/>
                      <a:pt x="17963" y="10397"/>
                    </a:cubicBezTo>
                    <a:lnTo>
                      <a:pt x="17978" y="10390"/>
                    </a:lnTo>
                    <a:cubicBezTo>
                      <a:pt x="18234" y="10001"/>
                      <a:pt x="18359" y="9539"/>
                      <a:pt x="18330" y="9077"/>
                    </a:cubicBezTo>
                    <a:cubicBezTo>
                      <a:pt x="19143" y="9063"/>
                      <a:pt x="19935" y="8799"/>
                      <a:pt x="20602" y="8322"/>
                    </a:cubicBezTo>
                    <a:lnTo>
                      <a:pt x="20632" y="8300"/>
                    </a:lnTo>
                    <a:cubicBezTo>
                      <a:pt x="20683" y="8263"/>
                      <a:pt x="20727" y="8227"/>
                      <a:pt x="20778" y="8190"/>
                    </a:cubicBezTo>
                    <a:lnTo>
                      <a:pt x="20852" y="8124"/>
                    </a:lnTo>
                    <a:lnTo>
                      <a:pt x="20896" y="8088"/>
                    </a:lnTo>
                    <a:lnTo>
                      <a:pt x="20954" y="8036"/>
                    </a:lnTo>
                    <a:lnTo>
                      <a:pt x="20969" y="8022"/>
                    </a:lnTo>
                    <a:lnTo>
                      <a:pt x="20998" y="8000"/>
                    </a:lnTo>
                    <a:lnTo>
                      <a:pt x="21013" y="7978"/>
                    </a:lnTo>
                    <a:cubicBezTo>
                      <a:pt x="21057" y="7934"/>
                      <a:pt x="21101" y="7890"/>
                      <a:pt x="21145" y="7846"/>
                    </a:cubicBezTo>
                    <a:lnTo>
                      <a:pt x="21160" y="7831"/>
                    </a:lnTo>
                    <a:lnTo>
                      <a:pt x="21167" y="7824"/>
                    </a:lnTo>
                    <a:cubicBezTo>
                      <a:pt x="21196" y="7794"/>
                      <a:pt x="21226" y="7758"/>
                      <a:pt x="21255" y="7721"/>
                    </a:cubicBezTo>
                    <a:cubicBezTo>
                      <a:pt x="21262" y="7728"/>
                      <a:pt x="21277" y="7736"/>
                      <a:pt x="21284" y="7743"/>
                    </a:cubicBezTo>
                    <a:lnTo>
                      <a:pt x="21394" y="7794"/>
                    </a:lnTo>
                    <a:lnTo>
                      <a:pt x="21468" y="7831"/>
                    </a:lnTo>
                    <a:lnTo>
                      <a:pt x="21585" y="7890"/>
                    </a:lnTo>
                    <a:lnTo>
                      <a:pt x="21695" y="7941"/>
                    </a:lnTo>
                    <a:lnTo>
                      <a:pt x="21775" y="7978"/>
                    </a:lnTo>
                    <a:lnTo>
                      <a:pt x="21893" y="8036"/>
                    </a:lnTo>
                    <a:lnTo>
                      <a:pt x="22010" y="8088"/>
                    </a:lnTo>
                    <a:lnTo>
                      <a:pt x="22091" y="8124"/>
                    </a:lnTo>
                    <a:lnTo>
                      <a:pt x="22179" y="8161"/>
                    </a:lnTo>
                    <a:lnTo>
                      <a:pt x="22223" y="8183"/>
                    </a:lnTo>
                    <a:cubicBezTo>
                      <a:pt x="22758" y="8410"/>
                      <a:pt x="23337" y="8527"/>
                      <a:pt x="23916" y="8527"/>
                    </a:cubicBezTo>
                    <a:cubicBezTo>
                      <a:pt x="24334" y="8527"/>
                      <a:pt x="24745" y="8469"/>
                      <a:pt x="25148" y="8344"/>
                    </a:cubicBezTo>
                    <a:lnTo>
                      <a:pt x="25163" y="8337"/>
                    </a:lnTo>
                    <a:cubicBezTo>
                      <a:pt x="25229" y="8315"/>
                      <a:pt x="25287" y="8293"/>
                      <a:pt x="25353" y="8271"/>
                    </a:cubicBezTo>
                    <a:lnTo>
                      <a:pt x="25427" y="8249"/>
                    </a:lnTo>
                    <a:cubicBezTo>
                      <a:pt x="25456" y="8234"/>
                      <a:pt x="25485" y="8227"/>
                      <a:pt x="25507" y="8219"/>
                    </a:cubicBezTo>
                    <a:cubicBezTo>
                      <a:pt x="25632" y="8175"/>
                      <a:pt x="25742" y="8124"/>
                      <a:pt x="25852" y="8073"/>
                    </a:cubicBezTo>
                    <a:cubicBezTo>
                      <a:pt x="25903" y="8051"/>
                      <a:pt x="25955" y="8022"/>
                      <a:pt x="25999" y="8000"/>
                    </a:cubicBezTo>
                    <a:lnTo>
                      <a:pt x="26043" y="7970"/>
                    </a:lnTo>
                    <a:cubicBezTo>
                      <a:pt x="26072" y="7956"/>
                      <a:pt x="26109" y="7934"/>
                      <a:pt x="26153" y="7904"/>
                    </a:cubicBezTo>
                    <a:lnTo>
                      <a:pt x="26175" y="7882"/>
                    </a:lnTo>
                    <a:cubicBezTo>
                      <a:pt x="26263" y="7824"/>
                      <a:pt x="26351" y="7750"/>
                      <a:pt x="26424" y="7677"/>
                    </a:cubicBezTo>
                    <a:lnTo>
                      <a:pt x="26446" y="7655"/>
                    </a:lnTo>
                    <a:cubicBezTo>
                      <a:pt x="26475" y="7626"/>
                      <a:pt x="26512" y="7589"/>
                      <a:pt x="26541" y="7552"/>
                    </a:cubicBezTo>
                    <a:lnTo>
                      <a:pt x="26548" y="7538"/>
                    </a:lnTo>
                    <a:cubicBezTo>
                      <a:pt x="27274" y="6687"/>
                      <a:pt x="27172" y="5419"/>
                      <a:pt x="26336" y="4678"/>
                    </a:cubicBezTo>
                    <a:cubicBezTo>
                      <a:pt x="24877" y="3424"/>
                      <a:pt x="23242" y="2383"/>
                      <a:pt x="21497" y="1584"/>
                    </a:cubicBezTo>
                    <a:cubicBezTo>
                      <a:pt x="21255" y="1474"/>
                      <a:pt x="21006" y="1386"/>
                      <a:pt x="20749" y="1335"/>
                    </a:cubicBezTo>
                    <a:cubicBezTo>
                      <a:pt x="21050" y="1115"/>
                      <a:pt x="21262" y="800"/>
                      <a:pt x="21350" y="433"/>
                    </a:cubicBezTo>
                    <a:lnTo>
                      <a:pt x="21350" y="418"/>
                    </a:lnTo>
                    <a:cubicBezTo>
                      <a:pt x="19642" y="147"/>
                      <a:pt x="17684" y="1"/>
                      <a:pt x="15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7"/>
              <p:cNvSpPr/>
              <p:nvPr/>
            </p:nvSpPr>
            <p:spPr>
              <a:xfrm>
                <a:off x="5356250" y="594600"/>
                <a:ext cx="198850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6833" extrusionOk="0">
                    <a:moveTo>
                      <a:pt x="3879" y="1"/>
                    </a:moveTo>
                    <a:cubicBezTo>
                      <a:pt x="3852" y="1"/>
                      <a:pt x="3825" y="1"/>
                      <a:pt x="3798" y="1"/>
                    </a:cubicBezTo>
                    <a:cubicBezTo>
                      <a:pt x="1665" y="45"/>
                      <a:pt x="1" y="1226"/>
                      <a:pt x="37" y="3359"/>
                    </a:cubicBezTo>
                    <a:cubicBezTo>
                      <a:pt x="74" y="5493"/>
                      <a:pt x="1797" y="6629"/>
                      <a:pt x="3923" y="6813"/>
                    </a:cubicBezTo>
                    <a:cubicBezTo>
                      <a:pt x="4090" y="6826"/>
                      <a:pt x="4252" y="6833"/>
                      <a:pt x="4410" y="6833"/>
                    </a:cubicBezTo>
                    <a:cubicBezTo>
                      <a:pt x="6627" y="6833"/>
                      <a:pt x="7953" y="5512"/>
                      <a:pt x="7919" y="3521"/>
                    </a:cubicBezTo>
                    <a:cubicBezTo>
                      <a:pt x="7875" y="1414"/>
                      <a:pt x="5981" y="1"/>
                      <a:pt x="38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7"/>
              <p:cNvSpPr/>
              <p:nvPr/>
            </p:nvSpPr>
            <p:spPr>
              <a:xfrm>
                <a:off x="5374950" y="605250"/>
                <a:ext cx="18030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6400" extrusionOk="0">
                    <a:moveTo>
                      <a:pt x="5074" y="1"/>
                    </a:moveTo>
                    <a:lnTo>
                      <a:pt x="5074" y="1"/>
                    </a:lnTo>
                    <a:cubicBezTo>
                      <a:pt x="5587" y="594"/>
                      <a:pt x="5873" y="1342"/>
                      <a:pt x="5888" y="2119"/>
                    </a:cubicBezTo>
                    <a:cubicBezTo>
                      <a:pt x="5922" y="4111"/>
                      <a:pt x="4596" y="5432"/>
                      <a:pt x="2379" y="5432"/>
                    </a:cubicBezTo>
                    <a:cubicBezTo>
                      <a:pt x="2221" y="5432"/>
                      <a:pt x="2059" y="5425"/>
                      <a:pt x="1892" y="5411"/>
                    </a:cubicBezTo>
                    <a:cubicBezTo>
                      <a:pt x="1239" y="5360"/>
                      <a:pt x="594" y="5199"/>
                      <a:pt x="0" y="4928"/>
                    </a:cubicBezTo>
                    <a:lnTo>
                      <a:pt x="0" y="4928"/>
                    </a:lnTo>
                    <a:cubicBezTo>
                      <a:pt x="697" y="5785"/>
                      <a:pt x="1863" y="6269"/>
                      <a:pt x="3182" y="6379"/>
                    </a:cubicBezTo>
                    <a:cubicBezTo>
                      <a:pt x="3349" y="6393"/>
                      <a:pt x="3511" y="6400"/>
                      <a:pt x="3669" y="6400"/>
                    </a:cubicBezTo>
                    <a:cubicBezTo>
                      <a:pt x="5880" y="6400"/>
                      <a:pt x="7212" y="5079"/>
                      <a:pt x="7171" y="3087"/>
                    </a:cubicBezTo>
                    <a:cubicBezTo>
                      <a:pt x="7149" y="1680"/>
                      <a:pt x="6276" y="572"/>
                      <a:pt x="5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7"/>
              <p:cNvSpPr/>
              <p:nvPr/>
            </p:nvSpPr>
            <p:spPr>
              <a:xfrm>
                <a:off x="5408775" y="562900"/>
                <a:ext cx="8075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082" extrusionOk="0">
                    <a:moveTo>
                      <a:pt x="1601" y="1"/>
                    </a:moveTo>
                    <a:cubicBezTo>
                      <a:pt x="1597" y="1"/>
                      <a:pt x="1592" y="1"/>
                      <a:pt x="1587" y="1"/>
                    </a:cubicBezTo>
                    <a:cubicBezTo>
                      <a:pt x="1133" y="16"/>
                      <a:pt x="1353" y="1130"/>
                      <a:pt x="1353" y="1130"/>
                    </a:cubicBezTo>
                    <a:cubicBezTo>
                      <a:pt x="1353" y="1130"/>
                      <a:pt x="978" y="491"/>
                      <a:pt x="653" y="491"/>
                    </a:cubicBezTo>
                    <a:cubicBezTo>
                      <a:pt x="587" y="491"/>
                      <a:pt x="524" y="517"/>
                      <a:pt x="466" y="580"/>
                    </a:cubicBezTo>
                    <a:cubicBezTo>
                      <a:pt x="114" y="954"/>
                      <a:pt x="1214" y="1438"/>
                      <a:pt x="1214" y="1438"/>
                    </a:cubicBezTo>
                    <a:cubicBezTo>
                      <a:pt x="1214" y="1438"/>
                      <a:pt x="856" y="1358"/>
                      <a:pt x="535" y="1358"/>
                    </a:cubicBezTo>
                    <a:cubicBezTo>
                      <a:pt x="290" y="1358"/>
                      <a:pt x="66" y="1405"/>
                      <a:pt x="40" y="1570"/>
                    </a:cubicBezTo>
                    <a:cubicBezTo>
                      <a:pt x="0" y="1837"/>
                      <a:pt x="488" y="1879"/>
                      <a:pt x="796" y="1879"/>
                    </a:cubicBezTo>
                    <a:cubicBezTo>
                      <a:pt x="935" y="1879"/>
                      <a:pt x="1038" y="1871"/>
                      <a:pt x="1038" y="1871"/>
                    </a:cubicBezTo>
                    <a:lnTo>
                      <a:pt x="1038" y="1871"/>
                    </a:lnTo>
                    <a:cubicBezTo>
                      <a:pt x="1037" y="1871"/>
                      <a:pt x="55" y="2259"/>
                      <a:pt x="414" y="2596"/>
                    </a:cubicBezTo>
                    <a:cubicBezTo>
                      <a:pt x="468" y="2647"/>
                      <a:pt x="528" y="2669"/>
                      <a:pt x="591" y="2669"/>
                    </a:cubicBezTo>
                    <a:cubicBezTo>
                      <a:pt x="947" y="2669"/>
                      <a:pt x="1397" y="1981"/>
                      <a:pt x="1397" y="1981"/>
                    </a:cubicBezTo>
                    <a:lnTo>
                      <a:pt x="1397" y="1981"/>
                    </a:lnTo>
                    <a:cubicBezTo>
                      <a:pt x="1397" y="1981"/>
                      <a:pt x="1155" y="3081"/>
                      <a:pt x="1616" y="3081"/>
                    </a:cubicBezTo>
                    <a:cubicBezTo>
                      <a:pt x="1623" y="3081"/>
                      <a:pt x="1631" y="3081"/>
                      <a:pt x="1639" y="3080"/>
                    </a:cubicBezTo>
                    <a:cubicBezTo>
                      <a:pt x="2137" y="3044"/>
                      <a:pt x="1764" y="2003"/>
                      <a:pt x="1763" y="2003"/>
                    </a:cubicBezTo>
                    <a:lnTo>
                      <a:pt x="1763" y="2003"/>
                    </a:lnTo>
                    <a:cubicBezTo>
                      <a:pt x="1764" y="2003"/>
                      <a:pt x="2120" y="2631"/>
                      <a:pt x="2451" y="2631"/>
                    </a:cubicBezTo>
                    <a:cubicBezTo>
                      <a:pt x="2512" y="2631"/>
                      <a:pt x="2572" y="2610"/>
                      <a:pt x="2629" y="2560"/>
                    </a:cubicBezTo>
                    <a:cubicBezTo>
                      <a:pt x="2988" y="2230"/>
                      <a:pt x="1961" y="1805"/>
                      <a:pt x="1961" y="1805"/>
                    </a:cubicBezTo>
                    <a:lnTo>
                      <a:pt x="1961" y="1805"/>
                    </a:lnTo>
                    <a:cubicBezTo>
                      <a:pt x="1961" y="1805"/>
                      <a:pt x="2292" y="1850"/>
                      <a:pt x="2611" y="1850"/>
                    </a:cubicBezTo>
                    <a:cubicBezTo>
                      <a:pt x="2909" y="1850"/>
                      <a:pt x="3197" y="1810"/>
                      <a:pt x="3193" y="1658"/>
                    </a:cubicBezTo>
                    <a:cubicBezTo>
                      <a:pt x="3190" y="1514"/>
                      <a:pt x="2923" y="1476"/>
                      <a:pt x="2639" y="1476"/>
                    </a:cubicBezTo>
                    <a:cubicBezTo>
                      <a:pt x="2315" y="1476"/>
                      <a:pt x="1969" y="1526"/>
                      <a:pt x="1969" y="1526"/>
                    </a:cubicBezTo>
                    <a:cubicBezTo>
                      <a:pt x="1969" y="1526"/>
                      <a:pt x="3230" y="925"/>
                      <a:pt x="2988" y="558"/>
                    </a:cubicBezTo>
                    <a:cubicBezTo>
                      <a:pt x="2950" y="500"/>
                      <a:pt x="2897" y="476"/>
                      <a:pt x="2835" y="476"/>
                    </a:cubicBezTo>
                    <a:cubicBezTo>
                      <a:pt x="2511" y="476"/>
                      <a:pt x="1929" y="1140"/>
                      <a:pt x="1837" y="1233"/>
                    </a:cubicBezTo>
                    <a:cubicBezTo>
                      <a:pt x="1844" y="1051"/>
                      <a:pt x="2038" y="1"/>
                      <a:pt x="16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7"/>
              <p:cNvSpPr/>
              <p:nvPr/>
            </p:nvSpPr>
            <p:spPr>
              <a:xfrm>
                <a:off x="5368350" y="626050"/>
                <a:ext cx="3490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2792" extrusionOk="0">
                    <a:moveTo>
                      <a:pt x="1007" y="0"/>
                    </a:moveTo>
                    <a:cubicBezTo>
                      <a:pt x="943" y="0"/>
                      <a:pt x="878" y="27"/>
                      <a:pt x="822" y="92"/>
                    </a:cubicBezTo>
                    <a:cubicBezTo>
                      <a:pt x="213" y="774"/>
                      <a:pt x="0" y="1720"/>
                      <a:pt x="242" y="2600"/>
                    </a:cubicBezTo>
                    <a:cubicBezTo>
                      <a:pt x="280" y="2734"/>
                      <a:pt x="383" y="2792"/>
                      <a:pt x="489" y="2792"/>
                    </a:cubicBezTo>
                    <a:cubicBezTo>
                      <a:pt x="655" y="2792"/>
                      <a:pt x="828" y="2652"/>
                      <a:pt x="770" y="2446"/>
                    </a:cubicBezTo>
                    <a:cubicBezTo>
                      <a:pt x="580" y="1757"/>
                      <a:pt x="748" y="1016"/>
                      <a:pt x="1218" y="474"/>
                    </a:cubicBezTo>
                    <a:cubicBezTo>
                      <a:pt x="1396" y="273"/>
                      <a:pt x="1210" y="0"/>
                      <a:pt x="1007" y="0"/>
                    </a:cubicBezTo>
                    <a:close/>
                  </a:path>
                </a:pathLst>
              </a:custGeom>
              <a:solidFill>
                <a:srgbClr val="FFF2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7"/>
              <p:cNvSpPr/>
              <p:nvPr/>
            </p:nvSpPr>
            <p:spPr>
              <a:xfrm>
                <a:off x="5459825" y="712850"/>
                <a:ext cx="205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02" extrusionOk="0">
                    <a:moveTo>
                      <a:pt x="420" y="0"/>
                    </a:moveTo>
                    <a:cubicBezTo>
                      <a:pt x="414" y="0"/>
                      <a:pt x="409" y="0"/>
                      <a:pt x="403" y="0"/>
                    </a:cubicBezTo>
                    <a:cubicBezTo>
                      <a:pt x="176" y="0"/>
                      <a:pt x="0" y="154"/>
                      <a:pt x="0" y="338"/>
                    </a:cubicBezTo>
                    <a:cubicBezTo>
                      <a:pt x="7" y="521"/>
                      <a:pt x="191" y="602"/>
                      <a:pt x="411" y="602"/>
                    </a:cubicBezTo>
                    <a:cubicBezTo>
                      <a:pt x="638" y="602"/>
                      <a:pt x="821" y="506"/>
                      <a:pt x="821" y="323"/>
                    </a:cubicBezTo>
                    <a:cubicBezTo>
                      <a:pt x="821" y="144"/>
                      <a:pt x="640" y="0"/>
                      <a:pt x="420" y="0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7"/>
              <p:cNvSpPr/>
              <p:nvPr/>
            </p:nvSpPr>
            <p:spPr>
              <a:xfrm>
                <a:off x="5467875" y="702925"/>
                <a:ext cx="99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95" extrusionOk="0">
                    <a:moveTo>
                      <a:pt x="222" y="1"/>
                    </a:moveTo>
                    <a:cubicBezTo>
                      <a:pt x="214" y="1"/>
                      <a:pt x="206" y="1"/>
                      <a:pt x="199" y="1"/>
                    </a:cubicBezTo>
                    <a:cubicBezTo>
                      <a:pt x="89" y="1"/>
                      <a:pt x="1" y="45"/>
                      <a:pt x="1" y="133"/>
                    </a:cubicBezTo>
                    <a:cubicBezTo>
                      <a:pt x="22" y="242"/>
                      <a:pt x="109" y="295"/>
                      <a:pt x="197" y="295"/>
                    </a:cubicBezTo>
                    <a:cubicBezTo>
                      <a:pt x="287" y="295"/>
                      <a:pt x="378" y="238"/>
                      <a:pt x="397" y="126"/>
                    </a:cubicBezTo>
                    <a:cubicBezTo>
                      <a:pt x="397" y="44"/>
                      <a:pt x="321" y="1"/>
                      <a:pt x="222" y="1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7"/>
              <p:cNvSpPr/>
              <p:nvPr/>
            </p:nvSpPr>
            <p:spPr>
              <a:xfrm>
                <a:off x="5480150" y="705675"/>
                <a:ext cx="145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37" extrusionOk="0">
                    <a:moveTo>
                      <a:pt x="312" y="0"/>
                    </a:moveTo>
                    <a:cubicBezTo>
                      <a:pt x="250" y="0"/>
                      <a:pt x="189" y="22"/>
                      <a:pt x="140" y="67"/>
                    </a:cubicBezTo>
                    <a:cubicBezTo>
                      <a:pt x="30" y="126"/>
                      <a:pt x="1" y="280"/>
                      <a:pt x="89" y="375"/>
                    </a:cubicBezTo>
                    <a:cubicBezTo>
                      <a:pt x="123" y="418"/>
                      <a:pt x="160" y="437"/>
                      <a:pt x="201" y="437"/>
                    </a:cubicBezTo>
                    <a:cubicBezTo>
                      <a:pt x="258" y="437"/>
                      <a:pt x="321" y="401"/>
                      <a:pt x="389" y="346"/>
                    </a:cubicBezTo>
                    <a:cubicBezTo>
                      <a:pt x="507" y="251"/>
                      <a:pt x="580" y="185"/>
                      <a:pt x="499" y="82"/>
                    </a:cubicBezTo>
                    <a:cubicBezTo>
                      <a:pt x="449" y="28"/>
                      <a:pt x="380" y="0"/>
                      <a:pt x="312" y="0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7"/>
              <p:cNvSpPr/>
              <p:nvPr/>
            </p:nvSpPr>
            <p:spPr>
              <a:xfrm>
                <a:off x="5509300" y="654700"/>
                <a:ext cx="19267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013" extrusionOk="0">
                    <a:moveTo>
                      <a:pt x="3166" y="0"/>
                    </a:moveTo>
                    <a:cubicBezTo>
                      <a:pt x="2160" y="0"/>
                      <a:pt x="1328" y="499"/>
                      <a:pt x="814" y="1549"/>
                    </a:cubicBezTo>
                    <a:cubicBezTo>
                      <a:pt x="1" y="3213"/>
                      <a:pt x="814" y="4599"/>
                      <a:pt x="2662" y="5494"/>
                    </a:cubicBezTo>
                    <a:cubicBezTo>
                      <a:pt x="3362" y="5834"/>
                      <a:pt x="4026" y="6013"/>
                      <a:pt x="4624" y="6013"/>
                    </a:cubicBezTo>
                    <a:cubicBezTo>
                      <a:pt x="5599" y="6013"/>
                      <a:pt x="6400" y="5538"/>
                      <a:pt x="6900" y="4511"/>
                    </a:cubicBezTo>
                    <a:cubicBezTo>
                      <a:pt x="7706" y="2840"/>
                      <a:pt x="6929" y="1395"/>
                      <a:pt x="5082" y="501"/>
                    </a:cubicBezTo>
                    <a:cubicBezTo>
                      <a:pt x="4403" y="171"/>
                      <a:pt x="3755" y="0"/>
                      <a:pt x="3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7"/>
              <p:cNvSpPr/>
              <p:nvPr/>
            </p:nvSpPr>
            <p:spPr>
              <a:xfrm>
                <a:off x="5521400" y="698550"/>
                <a:ext cx="172875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4259" extrusionOk="0">
                    <a:moveTo>
                      <a:pt x="6218" y="0"/>
                    </a:moveTo>
                    <a:cubicBezTo>
                      <a:pt x="6218" y="440"/>
                      <a:pt x="6108" y="880"/>
                      <a:pt x="5903" y="1284"/>
                    </a:cubicBezTo>
                    <a:cubicBezTo>
                      <a:pt x="5403" y="2310"/>
                      <a:pt x="4605" y="2785"/>
                      <a:pt x="3630" y="2785"/>
                    </a:cubicBezTo>
                    <a:cubicBezTo>
                      <a:pt x="3032" y="2785"/>
                      <a:pt x="2368" y="2606"/>
                      <a:pt x="1665" y="2266"/>
                    </a:cubicBezTo>
                    <a:cubicBezTo>
                      <a:pt x="946" y="1914"/>
                      <a:pt x="389" y="1496"/>
                      <a:pt x="15" y="1012"/>
                    </a:cubicBezTo>
                    <a:lnTo>
                      <a:pt x="15" y="1012"/>
                    </a:lnTo>
                    <a:cubicBezTo>
                      <a:pt x="0" y="2134"/>
                      <a:pt x="800" y="3072"/>
                      <a:pt x="2171" y="3740"/>
                    </a:cubicBezTo>
                    <a:cubicBezTo>
                      <a:pt x="2873" y="4080"/>
                      <a:pt x="3538" y="4259"/>
                      <a:pt x="4136" y="4259"/>
                    </a:cubicBezTo>
                    <a:cubicBezTo>
                      <a:pt x="5111" y="4259"/>
                      <a:pt x="5909" y="3784"/>
                      <a:pt x="6408" y="2757"/>
                    </a:cubicBezTo>
                    <a:cubicBezTo>
                      <a:pt x="6914" y="1723"/>
                      <a:pt x="6804" y="778"/>
                      <a:pt x="6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7"/>
              <p:cNvSpPr/>
              <p:nvPr/>
            </p:nvSpPr>
            <p:spPr>
              <a:xfrm>
                <a:off x="5605075" y="655400"/>
                <a:ext cx="512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956" extrusionOk="0">
                    <a:moveTo>
                      <a:pt x="1142" y="0"/>
                    </a:moveTo>
                    <a:cubicBezTo>
                      <a:pt x="843" y="0"/>
                      <a:pt x="943" y="612"/>
                      <a:pt x="943" y="612"/>
                    </a:cubicBezTo>
                    <a:cubicBezTo>
                      <a:pt x="943" y="612"/>
                      <a:pt x="816" y="119"/>
                      <a:pt x="598" y="119"/>
                    </a:cubicBezTo>
                    <a:cubicBezTo>
                      <a:pt x="582" y="119"/>
                      <a:pt x="564" y="122"/>
                      <a:pt x="547" y="128"/>
                    </a:cubicBezTo>
                    <a:cubicBezTo>
                      <a:pt x="290" y="216"/>
                      <a:pt x="730" y="597"/>
                      <a:pt x="730" y="597"/>
                    </a:cubicBezTo>
                    <a:cubicBezTo>
                      <a:pt x="730" y="597"/>
                      <a:pt x="539" y="448"/>
                      <a:pt x="363" y="448"/>
                    </a:cubicBezTo>
                    <a:cubicBezTo>
                      <a:pt x="283" y="448"/>
                      <a:pt x="206" y="479"/>
                      <a:pt x="151" y="568"/>
                    </a:cubicBezTo>
                    <a:cubicBezTo>
                      <a:pt x="11" y="795"/>
                      <a:pt x="437" y="891"/>
                      <a:pt x="627" y="920"/>
                    </a:cubicBezTo>
                    <a:cubicBezTo>
                      <a:pt x="568" y="913"/>
                      <a:pt x="483" y="905"/>
                      <a:pt x="396" y="905"/>
                    </a:cubicBezTo>
                    <a:cubicBezTo>
                      <a:pt x="204" y="905"/>
                      <a:pt x="1" y="942"/>
                      <a:pt x="26" y="1103"/>
                    </a:cubicBezTo>
                    <a:cubicBezTo>
                      <a:pt x="45" y="1210"/>
                      <a:pt x="137" y="1244"/>
                      <a:pt x="247" y="1244"/>
                    </a:cubicBezTo>
                    <a:cubicBezTo>
                      <a:pt x="439" y="1244"/>
                      <a:pt x="686" y="1140"/>
                      <a:pt x="686" y="1140"/>
                    </a:cubicBezTo>
                    <a:lnTo>
                      <a:pt x="686" y="1140"/>
                    </a:lnTo>
                    <a:cubicBezTo>
                      <a:pt x="686" y="1140"/>
                      <a:pt x="48" y="1463"/>
                      <a:pt x="598" y="1770"/>
                    </a:cubicBezTo>
                    <a:cubicBezTo>
                      <a:pt x="648" y="1799"/>
                      <a:pt x="691" y="1811"/>
                      <a:pt x="729" y="1811"/>
                    </a:cubicBezTo>
                    <a:cubicBezTo>
                      <a:pt x="968" y="1811"/>
                      <a:pt x="979" y="1314"/>
                      <a:pt x="979" y="1249"/>
                    </a:cubicBezTo>
                    <a:lnTo>
                      <a:pt x="979" y="1249"/>
                    </a:lnTo>
                    <a:cubicBezTo>
                      <a:pt x="980" y="1322"/>
                      <a:pt x="992" y="1956"/>
                      <a:pt x="1308" y="1956"/>
                    </a:cubicBezTo>
                    <a:cubicBezTo>
                      <a:pt x="1318" y="1956"/>
                      <a:pt x="1328" y="1955"/>
                      <a:pt x="1338" y="1954"/>
                    </a:cubicBezTo>
                    <a:cubicBezTo>
                      <a:pt x="1698" y="1902"/>
                      <a:pt x="1104" y="1089"/>
                      <a:pt x="1104" y="1089"/>
                    </a:cubicBezTo>
                    <a:lnTo>
                      <a:pt x="1104" y="1089"/>
                    </a:lnTo>
                    <a:cubicBezTo>
                      <a:pt x="1104" y="1089"/>
                      <a:pt x="1419" y="1439"/>
                      <a:pt x="1659" y="1439"/>
                    </a:cubicBezTo>
                    <a:cubicBezTo>
                      <a:pt x="1728" y="1439"/>
                      <a:pt x="1790" y="1411"/>
                      <a:pt x="1837" y="1338"/>
                    </a:cubicBezTo>
                    <a:cubicBezTo>
                      <a:pt x="2050" y="1001"/>
                      <a:pt x="1368" y="993"/>
                      <a:pt x="1368" y="993"/>
                    </a:cubicBezTo>
                    <a:cubicBezTo>
                      <a:pt x="1368" y="993"/>
                      <a:pt x="1962" y="979"/>
                      <a:pt x="1866" y="590"/>
                    </a:cubicBezTo>
                    <a:cubicBezTo>
                      <a:pt x="1842" y="484"/>
                      <a:pt x="1786" y="445"/>
                      <a:pt x="1718" y="445"/>
                    </a:cubicBezTo>
                    <a:cubicBezTo>
                      <a:pt x="1603" y="445"/>
                      <a:pt x="1453" y="556"/>
                      <a:pt x="1360" y="634"/>
                    </a:cubicBezTo>
                    <a:cubicBezTo>
                      <a:pt x="1485" y="502"/>
                      <a:pt x="1676" y="231"/>
                      <a:pt x="1309" y="47"/>
                    </a:cubicBezTo>
                    <a:cubicBezTo>
                      <a:pt x="1243" y="14"/>
                      <a:pt x="1188" y="0"/>
                      <a:pt x="1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7"/>
              <p:cNvSpPr/>
              <p:nvPr/>
            </p:nvSpPr>
            <p:spPr>
              <a:xfrm>
                <a:off x="5622025" y="743825"/>
                <a:ext cx="1780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21" extrusionOk="0">
                    <a:moveTo>
                      <a:pt x="353" y="0"/>
                    </a:moveTo>
                    <a:cubicBezTo>
                      <a:pt x="162" y="0"/>
                      <a:pt x="1" y="125"/>
                      <a:pt x="1" y="286"/>
                    </a:cubicBezTo>
                    <a:cubicBezTo>
                      <a:pt x="1" y="448"/>
                      <a:pt x="162" y="521"/>
                      <a:pt x="353" y="521"/>
                    </a:cubicBezTo>
                    <a:cubicBezTo>
                      <a:pt x="551" y="521"/>
                      <a:pt x="712" y="448"/>
                      <a:pt x="712" y="286"/>
                    </a:cubicBezTo>
                    <a:cubicBezTo>
                      <a:pt x="712" y="125"/>
                      <a:pt x="551" y="0"/>
                      <a:pt x="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5629175" y="735200"/>
                <a:ext cx="86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56" extrusionOk="0">
                    <a:moveTo>
                      <a:pt x="177" y="1"/>
                    </a:moveTo>
                    <a:cubicBezTo>
                      <a:pt x="81" y="1"/>
                      <a:pt x="1" y="37"/>
                      <a:pt x="1" y="118"/>
                    </a:cubicBezTo>
                    <a:cubicBezTo>
                      <a:pt x="19" y="210"/>
                      <a:pt x="96" y="256"/>
                      <a:pt x="173" y="256"/>
                    </a:cubicBezTo>
                    <a:cubicBezTo>
                      <a:pt x="250" y="256"/>
                      <a:pt x="327" y="210"/>
                      <a:pt x="345" y="118"/>
                    </a:cubicBezTo>
                    <a:cubicBezTo>
                      <a:pt x="345" y="37"/>
                      <a:pt x="272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7"/>
              <p:cNvSpPr/>
              <p:nvPr/>
            </p:nvSpPr>
            <p:spPr>
              <a:xfrm>
                <a:off x="5639800" y="737825"/>
                <a:ext cx="125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9" extrusionOk="0">
                    <a:moveTo>
                      <a:pt x="271" y="1"/>
                    </a:moveTo>
                    <a:cubicBezTo>
                      <a:pt x="219" y="1"/>
                      <a:pt x="167" y="19"/>
                      <a:pt x="125" y="57"/>
                    </a:cubicBezTo>
                    <a:cubicBezTo>
                      <a:pt x="23" y="108"/>
                      <a:pt x="1" y="240"/>
                      <a:pt x="74" y="321"/>
                    </a:cubicBezTo>
                    <a:cubicBezTo>
                      <a:pt x="102" y="362"/>
                      <a:pt x="134" y="378"/>
                      <a:pt x="170" y="378"/>
                    </a:cubicBezTo>
                    <a:cubicBezTo>
                      <a:pt x="218" y="378"/>
                      <a:pt x="272" y="348"/>
                      <a:pt x="331" y="306"/>
                    </a:cubicBezTo>
                    <a:cubicBezTo>
                      <a:pt x="433" y="226"/>
                      <a:pt x="499" y="167"/>
                      <a:pt x="433" y="72"/>
                    </a:cubicBezTo>
                    <a:cubicBezTo>
                      <a:pt x="390" y="25"/>
                      <a:pt x="331" y="1"/>
                      <a:pt x="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7"/>
              <p:cNvSpPr/>
              <p:nvPr/>
            </p:nvSpPr>
            <p:spPr>
              <a:xfrm>
                <a:off x="5535625" y="659125"/>
                <a:ext cx="5862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027" extrusionOk="0">
                    <a:moveTo>
                      <a:pt x="2085" y="1"/>
                    </a:moveTo>
                    <a:cubicBezTo>
                      <a:pt x="2080" y="1"/>
                      <a:pt x="2076" y="1"/>
                      <a:pt x="2071" y="1"/>
                    </a:cubicBezTo>
                    <a:cubicBezTo>
                      <a:pt x="1066" y="74"/>
                      <a:pt x="231" y="815"/>
                      <a:pt x="25" y="1805"/>
                    </a:cubicBezTo>
                    <a:cubicBezTo>
                      <a:pt x="0" y="1944"/>
                      <a:pt x="113" y="2027"/>
                      <a:pt x="223" y="2027"/>
                    </a:cubicBezTo>
                    <a:cubicBezTo>
                      <a:pt x="304" y="2027"/>
                      <a:pt x="385" y="1981"/>
                      <a:pt x="407" y="1878"/>
                    </a:cubicBezTo>
                    <a:cubicBezTo>
                      <a:pt x="575" y="1057"/>
                      <a:pt x="1264" y="448"/>
                      <a:pt x="2100" y="390"/>
                    </a:cubicBezTo>
                    <a:cubicBezTo>
                      <a:pt x="2345" y="368"/>
                      <a:pt x="2321" y="1"/>
                      <a:pt x="2085" y="1"/>
                    </a:cubicBezTo>
                    <a:close/>
                  </a:path>
                </a:pathLst>
              </a:custGeom>
              <a:solidFill>
                <a:srgbClr val="FFF2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7"/>
              <p:cNvSpPr/>
              <p:nvPr/>
            </p:nvSpPr>
            <p:spPr>
              <a:xfrm>
                <a:off x="5124750" y="238050"/>
                <a:ext cx="433525" cy="482925"/>
              </a:xfrm>
              <a:custGeom>
                <a:avLst/>
                <a:gdLst/>
                <a:ahLst/>
                <a:cxnLst/>
                <a:rect l="l" t="t" r="r" b="b"/>
                <a:pathLst>
                  <a:path w="17341" h="19317" extrusionOk="0">
                    <a:moveTo>
                      <a:pt x="13395" y="8172"/>
                    </a:moveTo>
                    <a:cubicBezTo>
                      <a:pt x="13470" y="8172"/>
                      <a:pt x="13551" y="8187"/>
                      <a:pt x="13638" y="8222"/>
                    </a:cubicBezTo>
                    <a:cubicBezTo>
                      <a:pt x="14576" y="8589"/>
                      <a:pt x="14517" y="9974"/>
                      <a:pt x="13887" y="10575"/>
                    </a:cubicBezTo>
                    <a:cubicBezTo>
                      <a:pt x="13550" y="10898"/>
                      <a:pt x="13080" y="11045"/>
                      <a:pt x="12633" y="11177"/>
                    </a:cubicBezTo>
                    <a:lnTo>
                      <a:pt x="11724" y="11455"/>
                    </a:lnTo>
                    <a:cubicBezTo>
                      <a:pt x="11571" y="11502"/>
                      <a:pt x="11406" y="11548"/>
                      <a:pt x="11248" y="11548"/>
                    </a:cubicBezTo>
                    <a:cubicBezTo>
                      <a:pt x="11157" y="11548"/>
                      <a:pt x="11067" y="11532"/>
                      <a:pt x="10984" y="11492"/>
                    </a:cubicBezTo>
                    <a:cubicBezTo>
                      <a:pt x="10639" y="11323"/>
                      <a:pt x="10588" y="10825"/>
                      <a:pt x="10778" y="10502"/>
                    </a:cubicBezTo>
                    <a:cubicBezTo>
                      <a:pt x="10969" y="10172"/>
                      <a:pt x="11321" y="9982"/>
                      <a:pt x="11658" y="9806"/>
                    </a:cubicBezTo>
                    <a:cubicBezTo>
                      <a:pt x="12157" y="9542"/>
                      <a:pt x="12465" y="9292"/>
                      <a:pt x="12707" y="8772"/>
                    </a:cubicBezTo>
                    <a:cubicBezTo>
                      <a:pt x="12855" y="8462"/>
                      <a:pt x="13072" y="8172"/>
                      <a:pt x="13395" y="8172"/>
                    </a:cubicBezTo>
                    <a:close/>
                    <a:moveTo>
                      <a:pt x="5073" y="10879"/>
                    </a:moveTo>
                    <a:cubicBezTo>
                      <a:pt x="5307" y="10879"/>
                      <a:pt x="5540" y="10920"/>
                      <a:pt x="5727" y="11052"/>
                    </a:cubicBezTo>
                    <a:cubicBezTo>
                      <a:pt x="6123" y="11331"/>
                      <a:pt x="6181" y="11924"/>
                      <a:pt x="5983" y="12364"/>
                    </a:cubicBezTo>
                    <a:cubicBezTo>
                      <a:pt x="5785" y="12812"/>
                      <a:pt x="5389" y="13134"/>
                      <a:pt x="5001" y="13420"/>
                    </a:cubicBezTo>
                    <a:cubicBezTo>
                      <a:pt x="4612" y="13713"/>
                      <a:pt x="4202" y="13999"/>
                      <a:pt x="3945" y="14410"/>
                    </a:cubicBezTo>
                    <a:cubicBezTo>
                      <a:pt x="3798" y="14637"/>
                      <a:pt x="3703" y="14901"/>
                      <a:pt x="3578" y="15143"/>
                    </a:cubicBezTo>
                    <a:cubicBezTo>
                      <a:pt x="3383" y="15500"/>
                      <a:pt x="3099" y="15738"/>
                      <a:pt x="2742" y="15738"/>
                    </a:cubicBezTo>
                    <a:cubicBezTo>
                      <a:pt x="2629" y="15738"/>
                      <a:pt x="2510" y="15715"/>
                      <a:pt x="2383" y="15664"/>
                    </a:cubicBezTo>
                    <a:cubicBezTo>
                      <a:pt x="2083" y="15546"/>
                      <a:pt x="1811" y="15348"/>
                      <a:pt x="1709" y="15033"/>
                    </a:cubicBezTo>
                    <a:cubicBezTo>
                      <a:pt x="1430" y="14168"/>
                      <a:pt x="1841" y="12995"/>
                      <a:pt x="2347" y="12313"/>
                    </a:cubicBezTo>
                    <a:cubicBezTo>
                      <a:pt x="2948" y="11507"/>
                      <a:pt x="3850" y="10993"/>
                      <a:pt x="4840" y="10891"/>
                    </a:cubicBezTo>
                    <a:cubicBezTo>
                      <a:pt x="4917" y="10883"/>
                      <a:pt x="4995" y="10879"/>
                      <a:pt x="5073" y="10879"/>
                    </a:cubicBezTo>
                    <a:close/>
                    <a:moveTo>
                      <a:pt x="10230" y="1"/>
                    </a:moveTo>
                    <a:cubicBezTo>
                      <a:pt x="9350" y="1"/>
                      <a:pt x="8471" y="133"/>
                      <a:pt x="7633" y="406"/>
                    </a:cubicBezTo>
                    <a:cubicBezTo>
                      <a:pt x="6878" y="656"/>
                      <a:pt x="6057" y="1125"/>
                      <a:pt x="5925" y="1909"/>
                    </a:cubicBezTo>
                    <a:cubicBezTo>
                      <a:pt x="5800" y="2635"/>
                      <a:pt x="6313" y="3317"/>
                      <a:pt x="6870" y="3794"/>
                    </a:cubicBezTo>
                    <a:cubicBezTo>
                      <a:pt x="7428" y="4270"/>
                      <a:pt x="8087" y="4688"/>
                      <a:pt x="8417" y="5355"/>
                    </a:cubicBezTo>
                    <a:cubicBezTo>
                      <a:pt x="8967" y="6455"/>
                      <a:pt x="8359" y="7848"/>
                      <a:pt x="7398" y="8618"/>
                    </a:cubicBezTo>
                    <a:cubicBezTo>
                      <a:pt x="6431" y="9388"/>
                      <a:pt x="5199" y="9703"/>
                      <a:pt x="4011" y="10070"/>
                    </a:cubicBezTo>
                    <a:cubicBezTo>
                      <a:pt x="2831" y="10436"/>
                      <a:pt x="1614" y="10920"/>
                      <a:pt x="873" y="11910"/>
                    </a:cubicBezTo>
                    <a:cubicBezTo>
                      <a:pt x="162" y="12856"/>
                      <a:pt x="1" y="14124"/>
                      <a:pt x="191" y="15290"/>
                    </a:cubicBezTo>
                    <a:cubicBezTo>
                      <a:pt x="352" y="16302"/>
                      <a:pt x="668" y="17284"/>
                      <a:pt x="1115" y="18208"/>
                    </a:cubicBezTo>
                    <a:cubicBezTo>
                      <a:pt x="1574" y="19125"/>
                      <a:pt x="2842" y="19316"/>
                      <a:pt x="4051" y="19316"/>
                    </a:cubicBezTo>
                    <a:cubicBezTo>
                      <a:pt x="4756" y="19316"/>
                      <a:pt x="5441" y="19251"/>
                      <a:pt x="5932" y="19227"/>
                    </a:cubicBezTo>
                    <a:cubicBezTo>
                      <a:pt x="8095" y="19132"/>
                      <a:pt x="10228" y="18677"/>
                      <a:pt x="12245" y="17893"/>
                    </a:cubicBezTo>
                    <a:cubicBezTo>
                      <a:pt x="12758" y="17687"/>
                      <a:pt x="13322" y="17394"/>
                      <a:pt x="13440" y="16859"/>
                    </a:cubicBezTo>
                    <a:cubicBezTo>
                      <a:pt x="13564" y="16294"/>
                      <a:pt x="13117" y="15766"/>
                      <a:pt x="12677" y="15400"/>
                    </a:cubicBezTo>
                    <a:cubicBezTo>
                      <a:pt x="12230" y="15026"/>
                      <a:pt x="11709" y="14652"/>
                      <a:pt x="11599" y="14087"/>
                    </a:cubicBezTo>
                    <a:cubicBezTo>
                      <a:pt x="11453" y="13384"/>
                      <a:pt x="12025" y="12709"/>
                      <a:pt x="12677" y="12394"/>
                    </a:cubicBezTo>
                    <a:cubicBezTo>
                      <a:pt x="13322" y="12078"/>
                      <a:pt x="14063" y="11998"/>
                      <a:pt x="14730" y="11734"/>
                    </a:cubicBezTo>
                    <a:cubicBezTo>
                      <a:pt x="15405" y="11463"/>
                      <a:pt x="16050" y="10905"/>
                      <a:pt x="16057" y="10180"/>
                    </a:cubicBezTo>
                    <a:cubicBezTo>
                      <a:pt x="16072" y="9314"/>
                      <a:pt x="15155" y="8603"/>
                      <a:pt x="15251" y="7738"/>
                    </a:cubicBezTo>
                    <a:cubicBezTo>
                      <a:pt x="15339" y="6822"/>
                      <a:pt x="16446" y="6411"/>
                      <a:pt x="16952" y="5634"/>
                    </a:cubicBezTo>
                    <a:cubicBezTo>
                      <a:pt x="17340" y="5040"/>
                      <a:pt x="17326" y="4241"/>
                      <a:pt x="17047" y="3588"/>
                    </a:cubicBezTo>
                    <a:cubicBezTo>
                      <a:pt x="16776" y="2928"/>
                      <a:pt x="16277" y="2393"/>
                      <a:pt x="15727" y="1939"/>
                    </a:cubicBezTo>
                    <a:cubicBezTo>
                      <a:pt x="14194" y="674"/>
                      <a:pt x="12210" y="1"/>
                      <a:pt x="10230" y="1"/>
                    </a:cubicBezTo>
                    <a:close/>
                  </a:path>
                </a:pathLst>
              </a:custGeom>
              <a:solidFill>
                <a:srgbClr val="F5CA78">
                  <a:alpha val="28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5159950" y="602775"/>
                <a:ext cx="276250" cy="160525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6421" extrusionOk="0">
                    <a:moveTo>
                      <a:pt x="3043" y="1"/>
                    </a:moveTo>
                    <a:cubicBezTo>
                      <a:pt x="2802" y="1"/>
                      <a:pt x="2561" y="44"/>
                      <a:pt x="2332" y="129"/>
                    </a:cubicBezTo>
                    <a:cubicBezTo>
                      <a:pt x="1445" y="459"/>
                      <a:pt x="821" y="1075"/>
                      <a:pt x="425" y="1947"/>
                    </a:cubicBezTo>
                    <a:cubicBezTo>
                      <a:pt x="0" y="2878"/>
                      <a:pt x="345" y="3978"/>
                      <a:pt x="1225" y="4506"/>
                    </a:cubicBezTo>
                    <a:cubicBezTo>
                      <a:pt x="2713" y="5408"/>
                      <a:pt x="4590" y="6024"/>
                      <a:pt x="6826" y="6376"/>
                    </a:cubicBezTo>
                    <a:cubicBezTo>
                      <a:pt x="7020" y="6405"/>
                      <a:pt x="7215" y="6420"/>
                      <a:pt x="7409" y="6420"/>
                    </a:cubicBezTo>
                    <a:cubicBezTo>
                      <a:pt x="8451" y="6420"/>
                      <a:pt x="9461" y="5993"/>
                      <a:pt x="10147" y="5195"/>
                    </a:cubicBezTo>
                    <a:cubicBezTo>
                      <a:pt x="10221" y="5100"/>
                      <a:pt x="10294" y="5005"/>
                      <a:pt x="10367" y="4909"/>
                    </a:cubicBezTo>
                    <a:cubicBezTo>
                      <a:pt x="11049" y="3912"/>
                      <a:pt x="10683" y="2534"/>
                      <a:pt x="9605" y="1977"/>
                    </a:cubicBezTo>
                    <a:cubicBezTo>
                      <a:pt x="7640" y="957"/>
                      <a:pt x="5514" y="290"/>
                      <a:pt x="3314" y="19"/>
                    </a:cubicBezTo>
                    <a:cubicBezTo>
                      <a:pt x="3224" y="7"/>
                      <a:pt x="3134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7"/>
              <p:cNvSpPr/>
              <p:nvPr/>
            </p:nvSpPr>
            <p:spPr>
              <a:xfrm>
                <a:off x="5172950" y="649600"/>
                <a:ext cx="263425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4551" extrusionOk="0">
                    <a:moveTo>
                      <a:pt x="8880" y="1"/>
                    </a:moveTo>
                    <a:lnTo>
                      <a:pt x="8880" y="1"/>
                    </a:lnTo>
                    <a:cubicBezTo>
                      <a:pt x="9268" y="661"/>
                      <a:pt x="9239" y="1489"/>
                      <a:pt x="8806" y="2127"/>
                    </a:cubicBezTo>
                    <a:cubicBezTo>
                      <a:pt x="8535" y="2523"/>
                      <a:pt x="8176" y="2853"/>
                      <a:pt x="7765" y="3110"/>
                    </a:cubicBezTo>
                    <a:cubicBezTo>
                      <a:pt x="7437" y="3311"/>
                      <a:pt x="7056" y="3394"/>
                      <a:pt x="6657" y="3394"/>
                    </a:cubicBezTo>
                    <a:cubicBezTo>
                      <a:pt x="5836" y="3394"/>
                      <a:pt x="4934" y="3042"/>
                      <a:pt x="4239" y="2648"/>
                    </a:cubicBezTo>
                    <a:cubicBezTo>
                      <a:pt x="3190" y="2047"/>
                      <a:pt x="2248" y="1715"/>
                      <a:pt x="1294" y="1715"/>
                    </a:cubicBezTo>
                    <a:cubicBezTo>
                      <a:pt x="874" y="1715"/>
                      <a:pt x="451" y="1780"/>
                      <a:pt x="15" y="1914"/>
                    </a:cubicBezTo>
                    <a:cubicBezTo>
                      <a:pt x="8" y="1922"/>
                      <a:pt x="1" y="1929"/>
                      <a:pt x="8" y="1929"/>
                    </a:cubicBezTo>
                    <a:cubicBezTo>
                      <a:pt x="177" y="2222"/>
                      <a:pt x="419" y="2464"/>
                      <a:pt x="705" y="2633"/>
                    </a:cubicBezTo>
                    <a:cubicBezTo>
                      <a:pt x="2200" y="3535"/>
                      <a:pt x="4077" y="4151"/>
                      <a:pt x="6328" y="4503"/>
                    </a:cubicBezTo>
                    <a:cubicBezTo>
                      <a:pt x="6523" y="4535"/>
                      <a:pt x="6718" y="4551"/>
                      <a:pt x="6912" y="4551"/>
                    </a:cubicBezTo>
                    <a:cubicBezTo>
                      <a:pt x="7953" y="4551"/>
                      <a:pt x="8957" y="4096"/>
                      <a:pt x="9649" y="3293"/>
                    </a:cubicBezTo>
                    <a:cubicBezTo>
                      <a:pt x="9715" y="3205"/>
                      <a:pt x="9781" y="3124"/>
                      <a:pt x="9840" y="3036"/>
                    </a:cubicBezTo>
                    <a:cubicBezTo>
                      <a:pt x="10537" y="2039"/>
                      <a:pt x="10163" y="661"/>
                      <a:pt x="9085" y="104"/>
                    </a:cubicBezTo>
                    <a:lnTo>
                      <a:pt x="88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7"/>
              <p:cNvSpPr/>
              <p:nvPr/>
            </p:nvSpPr>
            <p:spPr>
              <a:xfrm>
                <a:off x="5196975" y="660375"/>
                <a:ext cx="2807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773" extrusionOk="0">
                    <a:moveTo>
                      <a:pt x="876" y="1"/>
                    </a:moveTo>
                    <a:cubicBezTo>
                      <a:pt x="868" y="1"/>
                      <a:pt x="859" y="1"/>
                      <a:pt x="851" y="2"/>
                    </a:cubicBezTo>
                    <a:cubicBezTo>
                      <a:pt x="675" y="17"/>
                      <a:pt x="594" y="208"/>
                      <a:pt x="557" y="332"/>
                    </a:cubicBezTo>
                    <a:cubicBezTo>
                      <a:pt x="489" y="259"/>
                      <a:pt x="371" y="166"/>
                      <a:pt x="248" y="166"/>
                    </a:cubicBezTo>
                    <a:cubicBezTo>
                      <a:pt x="199" y="166"/>
                      <a:pt x="150" y="180"/>
                      <a:pt x="103" y="215"/>
                    </a:cubicBezTo>
                    <a:cubicBezTo>
                      <a:pt x="44" y="252"/>
                      <a:pt x="15" y="310"/>
                      <a:pt x="8" y="376"/>
                    </a:cubicBezTo>
                    <a:cubicBezTo>
                      <a:pt x="0" y="552"/>
                      <a:pt x="198" y="736"/>
                      <a:pt x="220" y="758"/>
                    </a:cubicBezTo>
                    <a:cubicBezTo>
                      <a:pt x="235" y="765"/>
                      <a:pt x="250" y="772"/>
                      <a:pt x="257" y="772"/>
                    </a:cubicBezTo>
                    <a:cubicBezTo>
                      <a:pt x="308" y="772"/>
                      <a:pt x="330" y="706"/>
                      <a:pt x="294" y="670"/>
                    </a:cubicBezTo>
                    <a:cubicBezTo>
                      <a:pt x="242" y="626"/>
                      <a:pt x="110" y="486"/>
                      <a:pt x="118" y="384"/>
                    </a:cubicBezTo>
                    <a:cubicBezTo>
                      <a:pt x="118" y="347"/>
                      <a:pt x="132" y="325"/>
                      <a:pt x="162" y="303"/>
                    </a:cubicBezTo>
                    <a:cubicBezTo>
                      <a:pt x="188" y="284"/>
                      <a:pt x="216" y="276"/>
                      <a:pt x="245" y="276"/>
                    </a:cubicBezTo>
                    <a:cubicBezTo>
                      <a:pt x="391" y="276"/>
                      <a:pt x="550" y="486"/>
                      <a:pt x="550" y="486"/>
                    </a:cubicBezTo>
                    <a:cubicBezTo>
                      <a:pt x="556" y="503"/>
                      <a:pt x="574" y="511"/>
                      <a:pt x="591" y="511"/>
                    </a:cubicBezTo>
                    <a:cubicBezTo>
                      <a:pt x="597" y="511"/>
                      <a:pt x="603" y="510"/>
                      <a:pt x="609" y="508"/>
                    </a:cubicBezTo>
                    <a:cubicBezTo>
                      <a:pt x="631" y="501"/>
                      <a:pt x="645" y="486"/>
                      <a:pt x="645" y="464"/>
                    </a:cubicBezTo>
                    <a:cubicBezTo>
                      <a:pt x="645" y="457"/>
                      <a:pt x="689" y="127"/>
                      <a:pt x="858" y="112"/>
                    </a:cubicBezTo>
                    <a:cubicBezTo>
                      <a:pt x="864" y="111"/>
                      <a:pt x="869" y="110"/>
                      <a:pt x="875" y="110"/>
                    </a:cubicBezTo>
                    <a:cubicBezTo>
                      <a:pt x="891" y="110"/>
                      <a:pt x="908" y="118"/>
                      <a:pt x="924" y="134"/>
                    </a:cubicBezTo>
                    <a:cubicBezTo>
                      <a:pt x="990" y="200"/>
                      <a:pt x="997" y="391"/>
                      <a:pt x="997" y="457"/>
                    </a:cubicBezTo>
                    <a:cubicBezTo>
                      <a:pt x="997" y="486"/>
                      <a:pt x="1019" y="516"/>
                      <a:pt x="1056" y="516"/>
                    </a:cubicBezTo>
                    <a:cubicBezTo>
                      <a:pt x="1085" y="516"/>
                      <a:pt x="1107" y="494"/>
                      <a:pt x="1107" y="464"/>
                    </a:cubicBezTo>
                    <a:cubicBezTo>
                      <a:pt x="1115" y="435"/>
                      <a:pt x="1122" y="171"/>
                      <a:pt x="997" y="54"/>
                    </a:cubicBezTo>
                    <a:cubicBezTo>
                      <a:pt x="967" y="17"/>
                      <a:pt x="921" y="1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5347825" y="674250"/>
                <a:ext cx="269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92" extrusionOk="0">
                    <a:moveTo>
                      <a:pt x="267" y="0"/>
                    </a:moveTo>
                    <a:cubicBezTo>
                      <a:pt x="216" y="0"/>
                      <a:pt x="167" y="21"/>
                      <a:pt x="132" y="56"/>
                    </a:cubicBezTo>
                    <a:cubicBezTo>
                      <a:pt x="0" y="173"/>
                      <a:pt x="22" y="445"/>
                      <a:pt x="22" y="474"/>
                    </a:cubicBezTo>
                    <a:cubicBezTo>
                      <a:pt x="29" y="508"/>
                      <a:pt x="53" y="523"/>
                      <a:pt x="77" y="523"/>
                    </a:cubicBezTo>
                    <a:cubicBezTo>
                      <a:pt x="105" y="523"/>
                      <a:pt x="132" y="502"/>
                      <a:pt x="132" y="467"/>
                    </a:cubicBezTo>
                    <a:cubicBezTo>
                      <a:pt x="132" y="401"/>
                      <a:pt x="132" y="210"/>
                      <a:pt x="206" y="137"/>
                    </a:cubicBezTo>
                    <a:cubicBezTo>
                      <a:pt x="222" y="120"/>
                      <a:pt x="247" y="112"/>
                      <a:pt x="271" y="112"/>
                    </a:cubicBezTo>
                    <a:cubicBezTo>
                      <a:pt x="278" y="112"/>
                      <a:pt x="286" y="113"/>
                      <a:pt x="294" y="115"/>
                    </a:cubicBezTo>
                    <a:cubicBezTo>
                      <a:pt x="492" y="137"/>
                      <a:pt x="448" y="511"/>
                      <a:pt x="448" y="511"/>
                    </a:cubicBezTo>
                    <a:cubicBezTo>
                      <a:pt x="440" y="533"/>
                      <a:pt x="455" y="555"/>
                      <a:pt x="470" y="569"/>
                    </a:cubicBezTo>
                    <a:cubicBezTo>
                      <a:pt x="479" y="572"/>
                      <a:pt x="489" y="574"/>
                      <a:pt x="499" y="574"/>
                    </a:cubicBezTo>
                    <a:cubicBezTo>
                      <a:pt x="513" y="574"/>
                      <a:pt x="527" y="570"/>
                      <a:pt x="536" y="562"/>
                    </a:cubicBezTo>
                    <a:cubicBezTo>
                      <a:pt x="536" y="562"/>
                      <a:pt x="707" y="424"/>
                      <a:pt x="842" y="424"/>
                    </a:cubicBezTo>
                    <a:cubicBezTo>
                      <a:pt x="875" y="424"/>
                      <a:pt x="906" y="432"/>
                      <a:pt x="931" y="452"/>
                    </a:cubicBezTo>
                    <a:cubicBezTo>
                      <a:pt x="946" y="467"/>
                      <a:pt x="961" y="489"/>
                      <a:pt x="961" y="511"/>
                    </a:cubicBezTo>
                    <a:cubicBezTo>
                      <a:pt x="968" y="613"/>
                      <a:pt x="843" y="753"/>
                      <a:pt x="792" y="804"/>
                    </a:cubicBezTo>
                    <a:cubicBezTo>
                      <a:pt x="763" y="833"/>
                      <a:pt x="785" y="892"/>
                      <a:pt x="829" y="892"/>
                    </a:cubicBezTo>
                    <a:cubicBezTo>
                      <a:pt x="843" y="892"/>
                      <a:pt x="858" y="892"/>
                      <a:pt x="873" y="877"/>
                    </a:cubicBezTo>
                    <a:cubicBezTo>
                      <a:pt x="887" y="862"/>
                      <a:pt x="1078" y="672"/>
                      <a:pt x="1071" y="511"/>
                    </a:cubicBezTo>
                    <a:cubicBezTo>
                      <a:pt x="1071" y="452"/>
                      <a:pt x="1041" y="401"/>
                      <a:pt x="997" y="364"/>
                    </a:cubicBezTo>
                    <a:cubicBezTo>
                      <a:pt x="951" y="325"/>
                      <a:pt x="897" y="310"/>
                      <a:pt x="841" y="310"/>
                    </a:cubicBezTo>
                    <a:cubicBezTo>
                      <a:pt x="740" y="310"/>
                      <a:pt x="633" y="361"/>
                      <a:pt x="558" y="408"/>
                    </a:cubicBezTo>
                    <a:cubicBezTo>
                      <a:pt x="558" y="261"/>
                      <a:pt x="521" y="34"/>
                      <a:pt x="308" y="5"/>
                    </a:cubicBezTo>
                    <a:cubicBezTo>
                      <a:pt x="294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7"/>
              <p:cNvSpPr/>
              <p:nvPr/>
            </p:nvSpPr>
            <p:spPr>
              <a:xfrm>
                <a:off x="5257450" y="669950"/>
                <a:ext cx="288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786" extrusionOk="0">
                    <a:moveTo>
                      <a:pt x="285" y="0"/>
                    </a:moveTo>
                    <a:cubicBezTo>
                      <a:pt x="279" y="0"/>
                      <a:pt x="272" y="0"/>
                      <a:pt x="265" y="1"/>
                    </a:cubicBezTo>
                    <a:cubicBezTo>
                      <a:pt x="206" y="1"/>
                      <a:pt x="140" y="30"/>
                      <a:pt x="103" y="81"/>
                    </a:cubicBezTo>
                    <a:cubicBezTo>
                      <a:pt x="1" y="228"/>
                      <a:pt x="67" y="492"/>
                      <a:pt x="81" y="521"/>
                    </a:cubicBezTo>
                    <a:cubicBezTo>
                      <a:pt x="87" y="546"/>
                      <a:pt x="109" y="560"/>
                      <a:pt x="132" y="560"/>
                    </a:cubicBezTo>
                    <a:cubicBezTo>
                      <a:pt x="137" y="560"/>
                      <a:pt x="142" y="559"/>
                      <a:pt x="147" y="558"/>
                    </a:cubicBezTo>
                    <a:cubicBezTo>
                      <a:pt x="177" y="551"/>
                      <a:pt x="191" y="521"/>
                      <a:pt x="184" y="492"/>
                    </a:cubicBezTo>
                    <a:cubicBezTo>
                      <a:pt x="169" y="426"/>
                      <a:pt x="133" y="235"/>
                      <a:pt x="191" y="147"/>
                    </a:cubicBezTo>
                    <a:cubicBezTo>
                      <a:pt x="213" y="125"/>
                      <a:pt x="243" y="111"/>
                      <a:pt x="272" y="111"/>
                    </a:cubicBezTo>
                    <a:cubicBezTo>
                      <a:pt x="274" y="111"/>
                      <a:pt x="276" y="111"/>
                      <a:pt x="278" y="111"/>
                    </a:cubicBezTo>
                    <a:cubicBezTo>
                      <a:pt x="471" y="111"/>
                      <a:pt x="499" y="477"/>
                      <a:pt x="499" y="477"/>
                    </a:cubicBezTo>
                    <a:cubicBezTo>
                      <a:pt x="499" y="499"/>
                      <a:pt x="514" y="521"/>
                      <a:pt x="536" y="529"/>
                    </a:cubicBezTo>
                    <a:cubicBezTo>
                      <a:pt x="541" y="530"/>
                      <a:pt x="547" y="531"/>
                      <a:pt x="552" y="531"/>
                    </a:cubicBezTo>
                    <a:cubicBezTo>
                      <a:pt x="569" y="531"/>
                      <a:pt x="584" y="523"/>
                      <a:pt x="595" y="507"/>
                    </a:cubicBezTo>
                    <a:cubicBezTo>
                      <a:pt x="595" y="507"/>
                      <a:pt x="760" y="308"/>
                      <a:pt x="900" y="308"/>
                    </a:cubicBezTo>
                    <a:cubicBezTo>
                      <a:pt x="921" y="308"/>
                      <a:pt x="942" y="313"/>
                      <a:pt x="961" y="323"/>
                    </a:cubicBezTo>
                    <a:cubicBezTo>
                      <a:pt x="983" y="338"/>
                      <a:pt x="998" y="360"/>
                      <a:pt x="1005" y="382"/>
                    </a:cubicBezTo>
                    <a:cubicBezTo>
                      <a:pt x="1027" y="477"/>
                      <a:pt x="932" y="639"/>
                      <a:pt x="895" y="697"/>
                    </a:cubicBezTo>
                    <a:cubicBezTo>
                      <a:pt x="873" y="719"/>
                      <a:pt x="881" y="756"/>
                      <a:pt x="910" y="771"/>
                    </a:cubicBezTo>
                    <a:cubicBezTo>
                      <a:pt x="917" y="778"/>
                      <a:pt x="925" y="778"/>
                      <a:pt x="939" y="785"/>
                    </a:cubicBezTo>
                    <a:cubicBezTo>
                      <a:pt x="961" y="785"/>
                      <a:pt x="976" y="771"/>
                      <a:pt x="983" y="756"/>
                    </a:cubicBezTo>
                    <a:cubicBezTo>
                      <a:pt x="1005" y="734"/>
                      <a:pt x="1152" y="514"/>
                      <a:pt x="1115" y="353"/>
                    </a:cubicBezTo>
                    <a:cubicBezTo>
                      <a:pt x="1101" y="301"/>
                      <a:pt x="1064" y="250"/>
                      <a:pt x="1020" y="228"/>
                    </a:cubicBezTo>
                    <a:cubicBezTo>
                      <a:pt x="980" y="206"/>
                      <a:pt x="939" y="197"/>
                      <a:pt x="900" y="197"/>
                    </a:cubicBezTo>
                    <a:cubicBezTo>
                      <a:pt x="779" y="197"/>
                      <a:pt x="666" y="281"/>
                      <a:pt x="595" y="353"/>
                    </a:cubicBezTo>
                    <a:cubicBezTo>
                      <a:pt x="566" y="211"/>
                      <a:pt x="490" y="0"/>
                      <a:pt x="285" y="0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7"/>
              <p:cNvSpPr/>
              <p:nvPr/>
            </p:nvSpPr>
            <p:spPr>
              <a:xfrm>
                <a:off x="5311900" y="707325"/>
                <a:ext cx="297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654" extrusionOk="0">
                    <a:moveTo>
                      <a:pt x="286" y="1"/>
                    </a:moveTo>
                    <a:cubicBezTo>
                      <a:pt x="265" y="1"/>
                      <a:pt x="243" y="3"/>
                      <a:pt x="220" y="9"/>
                    </a:cubicBezTo>
                    <a:cubicBezTo>
                      <a:pt x="162" y="23"/>
                      <a:pt x="103" y="67"/>
                      <a:pt x="81" y="126"/>
                    </a:cubicBezTo>
                    <a:cubicBezTo>
                      <a:pt x="0" y="280"/>
                      <a:pt x="118" y="529"/>
                      <a:pt x="132" y="559"/>
                    </a:cubicBezTo>
                    <a:cubicBezTo>
                      <a:pt x="143" y="574"/>
                      <a:pt x="161" y="587"/>
                      <a:pt x="181" y="587"/>
                    </a:cubicBezTo>
                    <a:cubicBezTo>
                      <a:pt x="189" y="587"/>
                      <a:pt x="197" y="585"/>
                      <a:pt x="206" y="581"/>
                    </a:cubicBezTo>
                    <a:cubicBezTo>
                      <a:pt x="235" y="566"/>
                      <a:pt x="250" y="537"/>
                      <a:pt x="235" y="507"/>
                    </a:cubicBezTo>
                    <a:cubicBezTo>
                      <a:pt x="206" y="449"/>
                      <a:pt x="132" y="265"/>
                      <a:pt x="176" y="170"/>
                    </a:cubicBezTo>
                    <a:cubicBezTo>
                      <a:pt x="191" y="141"/>
                      <a:pt x="220" y="119"/>
                      <a:pt x="250" y="119"/>
                    </a:cubicBezTo>
                    <a:cubicBezTo>
                      <a:pt x="263" y="115"/>
                      <a:pt x="275" y="114"/>
                      <a:pt x="287" y="114"/>
                    </a:cubicBezTo>
                    <a:cubicBezTo>
                      <a:pt x="459" y="114"/>
                      <a:pt x="536" y="434"/>
                      <a:pt x="536" y="434"/>
                    </a:cubicBezTo>
                    <a:cubicBezTo>
                      <a:pt x="543" y="456"/>
                      <a:pt x="565" y="471"/>
                      <a:pt x="587" y="471"/>
                    </a:cubicBezTo>
                    <a:cubicBezTo>
                      <a:pt x="591" y="472"/>
                      <a:pt x="595" y="473"/>
                      <a:pt x="599" y="473"/>
                    </a:cubicBezTo>
                    <a:cubicBezTo>
                      <a:pt x="616" y="473"/>
                      <a:pt x="632" y="461"/>
                      <a:pt x="638" y="449"/>
                    </a:cubicBezTo>
                    <a:cubicBezTo>
                      <a:pt x="645" y="442"/>
                      <a:pt x="782" y="193"/>
                      <a:pt x="929" y="193"/>
                    </a:cubicBezTo>
                    <a:cubicBezTo>
                      <a:pt x="942" y="193"/>
                      <a:pt x="955" y="195"/>
                      <a:pt x="968" y="199"/>
                    </a:cubicBezTo>
                    <a:cubicBezTo>
                      <a:pt x="990" y="207"/>
                      <a:pt x="1012" y="221"/>
                      <a:pt x="1019" y="243"/>
                    </a:cubicBezTo>
                    <a:cubicBezTo>
                      <a:pt x="1063" y="331"/>
                      <a:pt x="997" y="515"/>
                      <a:pt x="968" y="573"/>
                    </a:cubicBezTo>
                    <a:cubicBezTo>
                      <a:pt x="953" y="603"/>
                      <a:pt x="968" y="632"/>
                      <a:pt x="997" y="647"/>
                    </a:cubicBezTo>
                    <a:cubicBezTo>
                      <a:pt x="1005" y="654"/>
                      <a:pt x="1012" y="654"/>
                      <a:pt x="1019" y="654"/>
                    </a:cubicBezTo>
                    <a:cubicBezTo>
                      <a:pt x="1041" y="654"/>
                      <a:pt x="1063" y="639"/>
                      <a:pt x="1071" y="617"/>
                    </a:cubicBezTo>
                    <a:cubicBezTo>
                      <a:pt x="1085" y="595"/>
                      <a:pt x="1188" y="353"/>
                      <a:pt x="1122" y="199"/>
                    </a:cubicBezTo>
                    <a:cubicBezTo>
                      <a:pt x="1100" y="148"/>
                      <a:pt x="1056" y="111"/>
                      <a:pt x="1005" y="97"/>
                    </a:cubicBezTo>
                    <a:cubicBezTo>
                      <a:pt x="978" y="87"/>
                      <a:pt x="952" y="83"/>
                      <a:pt x="927" y="83"/>
                    </a:cubicBezTo>
                    <a:cubicBezTo>
                      <a:pt x="792" y="83"/>
                      <a:pt x="677" y="202"/>
                      <a:pt x="609" y="295"/>
                    </a:cubicBezTo>
                    <a:cubicBezTo>
                      <a:pt x="556" y="177"/>
                      <a:pt x="457" y="1"/>
                      <a:pt x="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5293200" y="644450"/>
                <a:ext cx="277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75" extrusionOk="0">
                    <a:moveTo>
                      <a:pt x="276" y="0"/>
                    </a:moveTo>
                    <a:cubicBezTo>
                      <a:pt x="219" y="0"/>
                      <a:pt x="164" y="23"/>
                      <a:pt x="125" y="68"/>
                    </a:cubicBezTo>
                    <a:cubicBezTo>
                      <a:pt x="0" y="192"/>
                      <a:pt x="30" y="463"/>
                      <a:pt x="30" y="493"/>
                    </a:cubicBezTo>
                    <a:cubicBezTo>
                      <a:pt x="36" y="526"/>
                      <a:pt x="62" y="541"/>
                      <a:pt x="88" y="541"/>
                    </a:cubicBezTo>
                    <a:cubicBezTo>
                      <a:pt x="118" y="541"/>
                      <a:pt x="148" y="518"/>
                      <a:pt x="140" y="478"/>
                    </a:cubicBezTo>
                    <a:cubicBezTo>
                      <a:pt x="132" y="420"/>
                      <a:pt x="125" y="214"/>
                      <a:pt x="198" y="141"/>
                    </a:cubicBezTo>
                    <a:cubicBezTo>
                      <a:pt x="220" y="119"/>
                      <a:pt x="250" y="112"/>
                      <a:pt x="286" y="112"/>
                    </a:cubicBezTo>
                    <a:cubicBezTo>
                      <a:pt x="484" y="134"/>
                      <a:pt x="455" y="507"/>
                      <a:pt x="455" y="507"/>
                    </a:cubicBezTo>
                    <a:cubicBezTo>
                      <a:pt x="455" y="529"/>
                      <a:pt x="462" y="551"/>
                      <a:pt x="484" y="559"/>
                    </a:cubicBezTo>
                    <a:cubicBezTo>
                      <a:pt x="493" y="562"/>
                      <a:pt x="503" y="564"/>
                      <a:pt x="512" y="564"/>
                    </a:cubicBezTo>
                    <a:cubicBezTo>
                      <a:pt x="525" y="564"/>
                      <a:pt x="537" y="560"/>
                      <a:pt x="550" y="551"/>
                    </a:cubicBezTo>
                    <a:cubicBezTo>
                      <a:pt x="550" y="551"/>
                      <a:pt x="716" y="400"/>
                      <a:pt x="853" y="400"/>
                    </a:cubicBezTo>
                    <a:cubicBezTo>
                      <a:pt x="884" y="400"/>
                      <a:pt x="913" y="408"/>
                      <a:pt x="939" y="427"/>
                    </a:cubicBezTo>
                    <a:cubicBezTo>
                      <a:pt x="954" y="434"/>
                      <a:pt x="968" y="456"/>
                      <a:pt x="968" y="485"/>
                    </a:cubicBezTo>
                    <a:cubicBezTo>
                      <a:pt x="983" y="581"/>
                      <a:pt x="866" y="727"/>
                      <a:pt x="814" y="779"/>
                    </a:cubicBezTo>
                    <a:cubicBezTo>
                      <a:pt x="792" y="801"/>
                      <a:pt x="792" y="837"/>
                      <a:pt x="814" y="859"/>
                    </a:cubicBezTo>
                    <a:cubicBezTo>
                      <a:pt x="822" y="867"/>
                      <a:pt x="829" y="867"/>
                      <a:pt x="836" y="867"/>
                    </a:cubicBezTo>
                    <a:cubicBezTo>
                      <a:pt x="844" y="872"/>
                      <a:pt x="853" y="874"/>
                      <a:pt x="862" y="874"/>
                    </a:cubicBezTo>
                    <a:cubicBezTo>
                      <a:pt x="878" y="874"/>
                      <a:pt x="895" y="866"/>
                      <a:pt x="910" y="852"/>
                    </a:cubicBezTo>
                    <a:cubicBezTo>
                      <a:pt x="924" y="837"/>
                      <a:pt x="1108" y="639"/>
                      <a:pt x="1093" y="471"/>
                    </a:cubicBezTo>
                    <a:cubicBezTo>
                      <a:pt x="1086" y="420"/>
                      <a:pt x="1056" y="368"/>
                      <a:pt x="1012" y="332"/>
                    </a:cubicBezTo>
                    <a:cubicBezTo>
                      <a:pt x="968" y="299"/>
                      <a:pt x="920" y="287"/>
                      <a:pt x="870" y="287"/>
                    </a:cubicBezTo>
                    <a:cubicBezTo>
                      <a:pt x="761" y="287"/>
                      <a:pt x="648" y="347"/>
                      <a:pt x="572" y="398"/>
                    </a:cubicBezTo>
                    <a:cubicBezTo>
                      <a:pt x="558" y="251"/>
                      <a:pt x="514" y="24"/>
                      <a:pt x="301" y="2"/>
                    </a:cubicBezTo>
                    <a:cubicBezTo>
                      <a:pt x="293" y="1"/>
                      <a:pt x="285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7"/>
              <p:cNvSpPr/>
              <p:nvPr/>
            </p:nvSpPr>
            <p:spPr>
              <a:xfrm>
                <a:off x="5227400" y="628075"/>
                <a:ext cx="297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609" extrusionOk="0">
                    <a:moveTo>
                      <a:pt x="281" y="0"/>
                    </a:moveTo>
                    <a:cubicBezTo>
                      <a:pt x="257" y="0"/>
                      <a:pt x="232" y="4"/>
                      <a:pt x="206" y="11"/>
                    </a:cubicBezTo>
                    <a:cubicBezTo>
                      <a:pt x="140" y="26"/>
                      <a:pt x="96" y="77"/>
                      <a:pt x="66" y="136"/>
                    </a:cubicBezTo>
                    <a:cubicBezTo>
                      <a:pt x="0" y="297"/>
                      <a:pt x="132" y="539"/>
                      <a:pt x="147" y="561"/>
                    </a:cubicBezTo>
                    <a:cubicBezTo>
                      <a:pt x="154" y="576"/>
                      <a:pt x="169" y="591"/>
                      <a:pt x="184" y="591"/>
                    </a:cubicBezTo>
                    <a:cubicBezTo>
                      <a:pt x="198" y="591"/>
                      <a:pt x="213" y="591"/>
                      <a:pt x="220" y="583"/>
                    </a:cubicBezTo>
                    <a:cubicBezTo>
                      <a:pt x="250" y="569"/>
                      <a:pt x="257" y="532"/>
                      <a:pt x="242" y="510"/>
                    </a:cubicBezTo>
                    <a:cubicBezTo>
                      <a:pt x="213" y="451"/>
                      <a:pt x="132" y="268"/>
                      <a:pt x="169" y="173"/>
                    </a:cubicBezTo>
                    <a:cubicBezTo>
                      <a:pt x="184" y="143"/>
                      <a:pt x="206" y="121"/>
                      <a:pt x="242" y="121"/>
                    </a:cubicBezTo>
                    <a:cubicBezTo>
                      <a:pt x="257" y="117"/>
                      <a:pt x="271" y="115"/>
                      <a:pt x="284" y="115"/>
                    </a:cubicBezTo>
                    <a:cubicBezTo>
                      <a:pt x="449" y="115"/>
                      <a:pt x="543" y="422"/>
                      <a:pt x="543" y="422"/>
                    </a:cubicBezTo>
                    <a:cubicBezTo>
                      <a:pt x="551" y="446"/>
                      <a:pt x="574" y="459"/>
                      <a:pt x="597" y="459"/>
                    </a:cubicBezTo>
                    <a:cubicBezTo>
                      <a:pt x="616" y="459"/>
                      <a:pt x="635" y="449"/>
                      <a:pt x="646" y="429"/>
                    </a:cubicBezTo>
                    <a:cubicBezTo>
                      <a:pt x="646" y="422"/>
                      <a:pt x="779" y="161"/>
                      <a:pt x="928" y="161"/>
                    </a:cubicBezTo>
                    <a:cubicBezTo>
                      <a:pt x="939" y="161"/>
                      <a:pt x="950" y="162"/>
                      <a:pt x="961" y="165"/>
                    </a:cubicBezTo>
                    <a:cubicBezTo>
                      <a:pt x="983" y="165"/>
                      <a:pt x="1005" y="180"/>
                      <a:pt x="1012" y="202"/>
                    </a:cubicBezTo>
                    <a:cubicBezTo>
                      <a:pt x="1056" y="290"/>
                      <a:pt x="1005" y="473"/>
                      <a:pt x="983" y="539"/>
                    </a:cubicBezTo>
                    <a:cubicBezTo>
                      <a:pt x="969" y="577"/>
                      <a:pt x="1003" y="609"/>
                      <a:pt x="1038" y="609"/>
                    </a:cubicBezTo>
                    <a:cubicBezTo>
                      <a:pt x="1056" y="609"/>
                      <a:pt x="1075" y="599"/>
                      <a:pt x="1085" y="576"/>
                    </a:cubicBezTo>
                    <a:cubicBezTo>
                      <a:pt x="1093" y="547"/>
                      <a:pt x="1188" y="305"/>
                      <a:pt x="1115" y="158"/>
                    </a:cubicBezTo>
                    <a:cubicBezTo>
                      <a:pt x="1085" y="107"/>
                      <a:pt x="1041" y="70"/>
                      <a:pt x="990" y="55"/>
                    </a:cubicBezTo>
                    <a:cubicBezTo>
                      <a:pt x="970" y="50"/>
                      <a:pt x="950" y="48"/>
                      <a:pt x="931" y="48"/>
                    </a:cubicBezTo>
                    <a:cubicBezTo>
                      <a:pt x="789" y="48"/>
                      <a:pt x="673" y="179"/>
                      <a:pt x="609" y="275"/>
                    </a:cubicBezTo>
                    <a:cubicBezTo>
                      <a:pt x="551" y="160"/>
                      <a:pt x="444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7"/>
              <p:cNvSpPr/>
              <p:nvPr/>
            </p:nvSpPr>
            <p:spPr>
              <a:xfrm>
                <a:off x="5209800" y="619625"/>
                <a:ext cx="106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08" extrusionOk="0">
                    <a:moveTo>
                      <a:pt x="319" y="0"/>
                    </a:moveTo>
                    <a:cubicBezTo>
                      <a:pt x="256" y="0"/>
                      <a:pt x="180" y="51"/>
                      <a:pt x="125" y="71"/>
                    </a:cubicBezTo>
                    <a:cubicBezTo>
                      <a:pt x="74" y="85"/>
                      <a:pt x="37" y="122"/>
                      <a:pt x="15" y="173"/>
                    </a:cubicBezTo>
                    <a:cubicBezTo>
                      <a:pt x="0" y="217"/>
                      <a:pt x="22" y="269"/>
                      <a:pt x="66" y="291"/>
                    </a:cubicBezTo>
                    <a:cubicBezTo>
                      <a:pt x="85" y="302"/>
                      <a:pt x="107" y="307"/>
                      <a:pt x="130" y="307"/>
                    </a:cubicBezTo>
                    <a:cubicBezTo>
                      <a:pt x="153" y="307"/>
                      <a:pt x="176" y="302"/>
                      <a:pt x="198" y="291"/>
                    </a:cubicBezTo>
                    <a:cubicBezTo>
                      <a:pt x="242" y="261"/>
                      <a:pt x="272" y="217"/>
                      <a:pt x="316" y="195"/>
                    </a:cubicBezTo>
                    <a:cubicBezTo>
                      <a:pt x="338" y="181"/>
                      <a:pt x="367" y="173"/>
                      <a:pt x="389" y="159"/>
                    </a:cubicBezTo>
                    <a:cubicBezTo>
                      <a:pt x="418" y="129"/>
                      <a:pt x="426" y="78"/>
                      <a:pt x="396" y="41"/>
                    </a:cubicBezTo>
                    <a:cubicBezTo>
                      <a:pt x="375" y="11"/>
                      <a:pt x="348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5372575" y="662250"/>
                <a:ext cx="79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50" extrusionOk="0">
                    <a:moveTo>
                      <a:pt x="110" y="1"/>
                    </a:moveTo>
                    <a:cubicBezTo>
                      <a:pt x="66" y="1"/>
                      <a:pt x="0" y="45"/>
                      <a:pt x="7" y="103"/>
                    </a:cubicBezTo>
                    <a:cubicBezTo>
                      <a:pt x="15" y="155"/>
                      <a:pt x="81" y="221"/>
                      <a:pt x="117" y="265"/>
                    </a:cubicBezTo>
                    <a:cubicBezTo>
                      <a:pt x="132" y="294"/>
                      <a:pt x="154" y="316"/>
                      <a:pt x="183" y="338"/>
                    </a:cubicBezTo>
                    <a:cubicBezTo>
                      <a:pt x="198" y="345"/>
                      <a:pt x="215" y="349"/>
                      <a:pt x="231" y="349"/>
                    </a:cubicBezTo>
                    <a:cubicBezTo>
                      <a:pt x="248" y="349"/>
                      <a:pt x="264" y="345"/>
                      <a:pt x="279" y="338"/>
                    </a:cubicBezTo>
                    <a:cubicBezTo>
                      <a:pt x="301" y="309"/>
                      <a:pt x="315" y="279"/>
                      <a:pt x="308" y="243"/>
                    </a:cubicBezTo>
                    <a:cubicBezTo>
                      <a:pt x="301" y="155"/>
                      <a:pt x="213" y="1"/>
                      <a:pt x="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7"/>
              <p:cNvSpPr/>
              <p:nvPr/>
            </p:nvSpPr>
            <p:spPr>
              <a:xfrm>
                <a:off x="5283475" y="696925"/>
                <a:ext cx="104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86" extrusionOk="0">
                    <a:moveTo>
                      <a:pt x="319" y="0"/>
                    </a:moveTo>
                    <a:cubicBezTo>
                      <a:pt x="306" y="0"/>
                      <a:pt x="292" y="6"/>
                      <a:pt x="279" y="21"/>
                    </a:cubicBezTo>
                    <a:cubicBezTo>
                      <a:pt x="243" y="80"/>
                      <a:pt x="177" y="117"/>
                      <a:pt x="111" y="124"/>
                    </a:cubicBezTo>
                    <a:cubicBezTo>
                      <a:pt x="99" y="124"/>
                      <a:pt x="86" y="123"/>
                      <a:pt x="74" y="123"/>
                    </a:cubicBezTo>
                    <a:cubicBezTo>
                      <a:pt x="55" y="123"/>
                      <a:pt x="36" y="126"/>
                      <a:pt x="23" y="139"/>
                    </a:cubicBezTo>
                    <a:cubicBezTo>
                      <a:pt x="1" y="168"/>
                      <a:pt x="1" y="205"/>
                      <a:pt x="23" y="234"/>
                    </a:cubicBezTo>
                    <a:cubicBezTo>
                      <a:pt x="52" y="256"/>
                      <a:pt x="82" y="263"/>
                      <a:pt x="118" y="271"/>
                    </a:cubicBezTo>
                    <a:cubicBezTo>
                      <a:pt x="162" y="285"/>
                      <a:pt x="206" y="285"/>
                      <a:pt x="250" y="285"/>
                    </a:cubicBezTo>
                    <a:cubicBezTo>
                      <a:pt x="301" y="278"/>
                      <a:pt x="338" y="256"/>
                      <a:pt x="375" y="227"/>
                    </a:cubicBezTo>
                    <a:cubicBezTo>
                      <a:pt x="411" y="183"/>
                      <a:pt x="419" y="124"/>
                      <a:pt x="397" y="73"/>
                    </a:cubicBezTo>
                    <a:cubicBezTo>
                      <a:pt x="381" y="37"/>
                      <a:pt x="351" y="0"/>
                      <a:pt x="319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7"/>
              <p:cNvSpPr/>
              <p:nvPr/>
            </p:nvSpPr>
            <p:spPr>
              <a:xfrm>
                <a:off x="5262225" y="64485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62" y="0"/>
                    </a:moveTo>
                    <a:cubicBezTo>
                      <a:pt x="125" y="0"/>
                      <a:pt x="125" y="52"/>
                      <a:pt x="110" y="81"/>
                    </a:cubicBezTo>
                    <a:cubicBezTo>
                      <a:pt x="103" y="103"/>
                      <a:pt x="81" y="125"/>
                      <a:pt x="59" y="140"/>
                    </a:cubicBezTo>
                    <a:cubicBezTo>
                      <a:pt x="37" y="147"/>
                      <a:pt x="22" y="154"/>
                      <a:pt x="8" y="176"/>
                    </a:cubicBezTo>
                    <a:cubicBezTo>
                      <a:pt x="0" y="191"/>
                      <a:pt x="0" y="213"/>
                      <a:pt x="15" y="228"/>
                    </a:cubicBezTo>
                    <a:cubicBezTo>
                      <a:pt x="22" y="242"/>
                      <a:pt x="37" y="257"/>
                      <a:pt x="59" y="264"/>
                    </a:cubicBezTo>
                    <a:cubicBezTo>
                      <a:pt x="75" y="269"/>
                      <a:pt x="93" y="271"/>
                      <a:pt x="111" y="271"/>
                    </a:cubicBezTo>
                    <a:cubicBezTo>
                      <a:pt x="150" y="271"/>
                      <a:pt x="190" y="260"/>
                      <a:pt x="220" y="235"/>
                    </a:cubicBezTo>
                    <a:cubicBezTo>
                      <a:pt x="257" y="191"/>
                      <a:pt x="272" y="132"/>
                      <a:pt x="250" y="74"/>
                    </a:cubicBezTo>
                    <a:cubicBezTo>
                      <a:pt x="235" y="37"/>
                      <a:pt x="198" y="8"/>
                      <a:pt x="162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5049600" y="660400"/>
                <a:ext cx="242900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6017" extrusionOk="0">
                    <a:moveTo>
                      <a:pt x="2840" y="1"/>
                    </a:moveTo>
                    <a:cubicBezTo>
                      <a:pt x="2648" y="1"/>
                      <a:pt x="2456" y="20"/>
                      <a:pt x="2266" y="60"/>
                    </a:cubicBezTo>
                    <a:cubicBezTo>
                      <a:pt x="1885" y="133"/>
                      <a:pt x="1526" y="273"/>
                      <a:pt x="1188" y="456"/>
                    </a:cubicBezTo>
                    <a:cubicBezTo>
                      <a:pt x="133" y="1050"/>
                      <a:pt x="1" y="2516"/>
                      <a:pt x="932" y="3286"/>
                    </a:cubicBezTo>
                    <a:cubicBezTo>
                      <a:pt x="2237" y="4401"/>
                      <a:pt x="3740" y="5251"/>
                      <a:pt x="5367" y="5808"/>
                    </a:cubicBezTo>
                    <a:cubicBezTo>
                      <a:pt x="5775" y="5946"/>
                      <a:pt x="6198" y="6016"/>
                      <a:pt x="6622" y="6016"/>
                    </a:cubicBezTo>
                    <a:cubicBezTo>
                      <a:pt x="7097" y="6016"/>
                      <a:pt x="7571" y="5928"/>
                      <a:pt x="8021" y="5750"/>
                    </a:cubicBezTo>
                    <a:cubicBezTo>
                      <a:pt x="8234" y="5669"/>
                      <a:pt x="8439" y="5566"/>
                      <a:pt x="8637" y="5456"/>
                    </a:cubicBezTo>
                    <a:cubicBezTo>
                      <a:pt x="9627" y="4899"/>
                      <a:pt x="9715" y="3506"/>
                      <a:pt x="8799" y="2824"/>
                    </a:cubicBezTo>
                    <a:cubicBezTo>
                      <a:pt x="7281" y="1717"/>
                      <a:pt x="5609" y="830"/>
                      <a:pt x="3842" y="185"/>
                    </a:cubicBezTo>
                    <a:cubicBezTo>
                      <a:pt x="3519" y="63"/>
                      <a:pt x="3180" y="1"/>
                      <a:pt x="2840" y="1"/>
                    </a:cubicBezTo>
                    <a:close/>
                  </a:path>
                </a:pathLst>
              </a:custGeom>
              <a:solidFill>
                <a:srgbClr val="CC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7"/>
              <p:cNvSpPr/>
              <p:nvPr/>
            </p:nvSpPr>
            <p:spPr>
              <a:xfrm>
                <a:off x="5054000" y="696525"/>
                <a:ext cx="2348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4572" extrusionOk="0">
                    <a:moveTo>
                      <a:pt x="213" y="1"/>
                    </a:moveTo>
                    <a:lnTo>
                      <a:pt x="213" y="1"/>
                    </a:lnTo>
                    <a:cubicBezTo>
                      <a:pt x="0" y="668"/>
                      <a:pt x="213" y="1394"/>
                      <a:pt x="748" y="1841"/>
                    </a:cubicBezTo>
                    <a:cubicBezTo>
                      <a:pt x="2068" y="2963"/>
                      <a:pt x="3586" y="3821"/>
                      <a:pt x="5228" y="4378"/>
                    </a:cubicBezTo>
                    <a:cubicBezTo>
                      <a:pt x="5622" y="4507"/>
                      <a:pt x="6030" y="4572"/>
                      <a:pt x="6438" y="4572"/>
                    </a:cubicBezTo>
                    <a:cubicBezTo>
                      <a:pt x="6911" y="4572"/>
                      <a:pt x="7382" y="4485"/>
                      <a:pt x="7831" y="4312"/>
                    </a:cubicBezTo>
                    <a:cubicBezTo>
                      <a:pt x="8043" y="4224"/>
                      <a:pt x="8256" y="4129"/>
                      <a:pt x="8454" y="4011"/>
                    </a:cubicBezTo>
                    <a:cubicBezTo>
                      <a:pt x="9085" y="3659"/>
                      <a:pt x="9392" y="2926"/>
                      <a:pt x="9202" y="2237"/>
                    </a:cubicBezTo>
                    <a:cubicBezTo>
                      <a:pt x="9195" y="2208"/>
                      <a:pt x="9187" y="2178"/>
                      <a:pt x="9180" y="2149"/>
                    </a:cubicBezTo>
                    <a:cubicBezTo>
                      <a:pt x="9101" y="1944"/>
                      <a:pt x="8912" y="1861"/>
                      <a:pt x="8661" y="1861"/>
                    </a:cubicBezTo>
                    <a:cubicBezTo>
                      <a:pt x="8070" y="1861"/>
                      <a:pt x="7140" y="2326"/>
                      <a:pt x="6548" y="2743"/>
                    </a:cubicBezTo>
                    <a:cubicBezTo>
                      <a:pt x="6452" y="2824"/>
                      <a:pt x="6364" y="2912"/>
                      <a:pt x="6276" y="3007"/>
                    </a:cubicBezTo>
                    <a:cubicBezTo>
                      <a:pt x="6029" y="3204"/>
                      <a:pt x="5834" y="3293"/>
                      <a:pt x="5667" y="3293"/>
                    </a:cubicBezTo>
                    <a:cubicBezTo>
                      <a:pt x="5494" y="3293"/>
                      <a:pt x="5352" y="3197"/>
                      <a:pt x="5213" y="3029"/>
                    </a:cubicBezTo>
                    <a:cubicBezTo>
                      <a:pt x="4158" y="1724"/>
                      <a:pt x="2369" y="1540"/>
                      <a:pt x="763" y="844"/>
                    </a:cubicBezTo>
                    <a:cubicBezTo>
                      <a:pt x="426" y="697"/>
                      <a:pt x="301" y="316"/>
                      <a:pt x="213" y="1"/>
                    </a:cubicBezTo>
                    <a:close/>
                  </a:path>
                </a:pathLst>
              </a:custGeom>
              <a:solidFill>
                <a:srgbClr val="B26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7"/>
              <p:cNvSpPr/>
              <p:nvPr/>
            </p:nvSpPr>
            <p:spPr>
              <a:xfrm>
                <a:off x="4944400" y="676400"/>
                <a:ext cx="248550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8258" extrusionOk="0">
                    <a:moveTo>
                      <a:pt x="3146" y="1"/>
                    </a:moveTo>
                    <a:cubicBezTo>
                      <a:pt x="2333" y="1"/>
                      <a:pt x="1605" y="287"/>
                      <a:pt x="953" y="835"/>
                    </a:cubicBezTo>
                    <a:cubicBezTo>
                      <a:pt x="161" y="1488"/>
                      <a:pt x="0" y="2631"/>
                      <a:pt x="565" y="3489"/>
                    </a:cubicBezTo>
                    <a:cubicBezTo>
                      <a:pt x="1518" y="4941"/>
                      <a:pt x="2940" y="6312"/>
                      <a:pt x="4810" y="7595"/>
                    </a:cubicBezTo>
                    <a:cubicBezTo>
                      <a:pt x="5435" y="8029"/>
                      <a:pt x="6175" y="8258"/>
                      <a:pt x="6915" y="8258"/>
                    </a:cubicBezTo>
                    <a:cubicBezTo>
                      <a:pt x="7389" y="8258"/>
                      <a:pt x="7863" y="8164"/>
                      <a:pt x="8307" y="7969"/>
                    </a:cubicBezTo>
                    <a:cubicBezTo>
                      <a:pt x="8417" y="7918"/>
                      <a:pt x="8527" y="7866"/>
                      <a:pt x="8630" y="7808"/>
                    </a:cubicBezTo>
                    <a:cubicBezTo>
                      <a:pt x="9685" y="7206"/>
                      <a:pt x="9942" y="5799"/>
                      <a:pt x="9216" y="4831"/>
                    </a:cubicBezTo>
                    <a:cubicBezTo>
                      <a:pt x="7882" y="3064"/>
                      <a:pt x="6247" y="1539"/>
                      <a:pt x="4392" y="344"/>
                    </a:cubicBezTo>
                    <a:cubicBezTo>
                      <a:pt x="4106" y="161"/>
                      <a:pt x="3783" y="43"/>
                      <a:pt x="3453" y="14"/>
                    </a:cubicBezTo>
                    <a:cubicBezTo>
                      <a:pt x="3350" y="5"/>
                      <a:pt x="3247" y="1"/>
                      <a:pt x="3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7"/>
              <p:cNvSpPr/>
              <p:nvPr/>
            </p:nvSpPr>
            <p:spPr>
              <a:xfrm>
                <a:off x="4950250" y="739800"/>
                <a:ext cx="24270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57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337"/>
                      <a:pt x="140" y="667"/>
                      <a:pt x="323" y="953"/>
                    </a:cubicBezTo>
                    <a:cubicBezTo>
                      <a:pt x="1284" y="2405"/>
                      <a:pt x="2706" y="3769"/>
                      <a:pt x="4568" y="5059"/>
                    </a:cubicBezTo>
                    <a:cubicBezTo>
                      <a:pt x="5198" y="5488"/>
                      <a:pt x="5937" y="5718"/>
                      <a:pt x="6677" y="5718"/>
                    </a:cubicBezTo>
                    <a:cubicBezTo>
                      <a:pt x="7151" y="5718"/>
                      <a:pt x="7626" y="5623"/>
                      <a:pt x="8073" y="5426"/>
                    </a:cubicBezTo>
                    <a:cubicBezTo>
                      <a:pt x="8183" y="5382"/>
                      <a:pt x="8293" y="5323"/>
                      <a:pt x="8396" y="5264"/>
                    </a:cubicBezTo>
                    <a:cubicBezTo>
                      <a:pt x="9451" y="4663"/>
                      <a:pt x="9708" y="3263"/>
                      <a:pt x="8982" y="2295"/>
                    </a:cubicBezTo>
                    <a:cubicBezTo>
                      <a:pt x="8938" y="2236"/>
                      <a:pt x="8894" y="2178"/>
                      <a:pt x="8843" y="2112"/>
                    </a:cubicBezTo>
                    <a:lnTo>
                      <a:pt x="8843" y="2112"/>
                    </a:lnTo>
                    <a:cubicBezTo>
                      <a:pt x="8901" y="2882"/>
                      <a:pt x="8520" y="3615"/>
                      <a:pt x="7853" y="3996"/>
                    </a:cubicBezTo>
                    <a:cubicBezTo>
                      <a:pt x="7750" y="4055"/>
                      <a:pt x="7648" y="4113"/>
                      <a:pt x="7538" y="4157"/>
                    </a:cubicBezTo>
                    <a:cubicBezTo>
                      <a:pt x="7092" y="4354"/>
                      <a:pt x="6617" y="4449"/>
                      <a:pt x="6143" y="4449"/>
                    </a:cubicBezTo>
                    <a:cubicBezTo>
                      <a:pt x="5400" y="4449"/>
                      <a:pt x="4659" y="4217"/>
                      <a:pt x="4033" y="3783"/>
                    </a:cubicBezTo>
                    <a:cubicBezTo>
                      <a:pt x="2303" y="2596"/>
                      <a:pt x="954" y="13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7"/>
              <p:cNvSpPr/>
              <p:nvPr/>
            </p:nvSpPr>
            <p:spPr>
              <a:xfrm>
                <a:off x="4981600" y="728875"/>
                <a:ext cx="29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694" extrusionOk="0">
                    <a:moveTo>
                      <a:pt x="284" y="0"/>
                    </a:moveTo>
                    <a:cubicBezTo>
                      <a:pt x="268" y="0"/>
                      <a:pt x="252" y="2"/>
                      <a:pt x="235" y="5"/>
                    </a:cubicBezTo>
                    <a:cubicBezTo>
                      <a:pt x="169" y="12"/>
                      <a:pt x="110" y="49"/>
                      <a:pt x="81" y="107"/>
                    </a:cubicBezTo>
                    <a:cubicBezTo>
                      <a:pt x="0" y="261"/>
                      <a:pt x="96" y="518"/>
                      <a:pt x="110" y="547"/>
                    </a:cubicBezTo>
                    <a:cubicBezTo>
                      <a:pt x="120" y="564"/>
                      <a:pt x="136" y="572"/>
                      <a:pt x="153" y="572"/>
                    </a:cubicBezTo>
                    <a:cubicBezTo>
                      <a:pt x="187" y="572"/>
                      <a:pt x="223" y="542"/>
                      <a:pt x="213" y="503"/>
                    </a:cubicBezTo>
                    <a:cubicBezTo>
                      <a:pt x="184" y="437"/>
                      <a:pt x="132" y="254"/>
                      <a:pt x="176" y="166"/>
                    </a:cubicBezTo>
                    <a:cubicBezTo>
                      <a:pt x="191" y="137"/>
                      <a:pt x="220" y="115"/>
                      <a:pt x="250" y="115"/>
                    </a:cubicBezTo>
                    <a:cubicBezTo>
                      <a:pt x="259" y="113"/>
                      <a:pt x="268" y="112"/>
                      <a:pt x="277" y="112"/>
                    </a:cubicBezTo>
                    <a:cubicBezTo>
                      <a:pt x="454" y="112"/>
                      <a:pt x="521" y="444"/>
                      <a:pt x="521" y="444"/>
                    </a:cubicBezTo>
                    <a:cubicBezTo>
                      <a:pt x="528" y="466"/>
                      <a:pt x="543" y="488"/>
                      <a:pt x="565" y="488"/>
                    </a:cubicBezTo>
                    <a:cubicBezTo>
                      <a:pt x="569" y="490"/>
                      <a:pt x="573" y="490"/>
                      <a:pt x="577" y="490"/>
                    </a:cubicBezTo>
                    <a:cubicBezTo>
                      <a:pt x="595" y="490"/>
                      <a:pt x="612" y="478"/>
                      <a:pt x="624" y="466"/>
                    </a:cubicBezTo>
                    <a:cubicBezTo>
                      <a:pt x="624" y="460"/>
                      <a:pt x="774" y="231"/>
                      <a:pt x="916" y="231"/>
                    </a:cubicBezTo>
                    <a:cubicBezTo>
                      <a:pt x="931" y="231"/>
                      <a:pt x="946" y="234"/>
                      <a:pt x="961" y="239"/>
                    </a:cubicBezTo>
                    <a:cubicBezTo>
                      <a:pt x="990" y="246"/>
                      <a:pt x="1005" y="261"/>
                      <a:pt x="1012" y="290"/>
                    </a:cubicBezTo>
                    <a:cubicBezTo>
                      <a:pt x="1049" y="378"/>
                      <a:pt x="976" y="554"/>
                      <a:pt x="946" y="613"/>
                    </a:cubicBezTo>
                    <a:cubicBezTo>
                      <a:pt x="924" y="642"/>
                      <a:pt x="939" y="672"/>
                      <a:pt x="968" y="686"/>
                    </a:cubicBezTo>
                    <a:cubicBezTo>
                      <a:pt x="976" y="694"/>
                      <a:pt x="983" y="694"/>
                      <a:pt x="990" y="694"/>
                    </a:cubicBezTo>
                    <a:cubicBezTo>
                      <a:pt x="1012" y="694"/>
                      <a:pt x="1034" y="686"/>
                      <a:pt x="1042" y="664"/>
                    </a:cubicBezTo>
                    <a:cubicBezTo>
                      <a:pt x="1056" y="642"/>
                      <a:pt x="1174" y="408"/>
                      <a:pt x="1115" y="246"/>
                    </a:cubicBezTo>
                    <a:cubicBezTo>
                      <a:pt x="1100" y="195"/>
                      <a:pt x="1056" y="151"/>
                      <a:pt x="1005" y="137"/>
                    </a:cubicBezTo>
                    <a:cubicBezTo>
                      <a:pt x="975" y="125"/>
                      <a:pt x="945" y="119"/>
                      <a:pt x="916" y="119"/>
                    </a:cubicBezTo>
                    <a:cubicBezTo>
                      <a:pt x="783" y="119"/>
                      <a:pt x="668" y="228"/>
                      <a:pt x="602" y="312"/>
                    </a:cubicBezTo>
                    <a:cubicBezTo>
                      <a:pt x="554" y="184"/>
                      <a:pt x="464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7"/>
              <p:cNvSpPr/>
              <p:nvPr/>
            </p:nvSpPr>
            <p:spPr>
              <a:xfrm>
                <a:off x="5109400" y="792500"/>
                <a:ext cx="243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82" extrusionOk="0">
                    <a:moveTo>
                      <a:pt x="362" y="1"/>
                    </a:moveTo>
                    <a:cubicBezTo>
                      <a:pt x="342" y="1"/>
                      <a:pt x="320" y="4"/>
                      <a:pt x="299" y="11"/>
                    </a:cubicBezTo>
                    <a:cubicBezTo>
                      <a:pt x="138" y="70"/>
                      <a:pt x="35" y="319"/>
                      <a:pt x="28" y="348"/>
                    </a:cubicBezTo>
                    <a:cubicBezTo>
                      <a:pt x="1" y="394"/>
                      <a:pt x="39" y="428"/>
                      <a:pt x="76" y="428"/>
                    </a:cubicBezTo>
                    <a:cubicBezTo>
                      <a:pt x="99" y="428"/>
                      <a:pt x="122" y="415"/>
                      <a:pt x="131" y="385"/>
                    </a:cubicBezTo>
                    <a:cubicBezTo>
                      <a:pt x="153" y="326"/>
                      <a:pt x="241" y="150"/>
                      <a:pt x="336" y="121"/>
                    </a:cubicBezTo>
                    <a:cubicBezTo>
                      <a:pt x="349" y="116"/>
                      <a:pt x="361" y="113"/>
                      <a:pt x="372" y="113"/>
                    </a:cubicBezTo>
                    <a:cubicBezTo>
                      <a:pt x="393" y="113"/>
                      <a:pt x="412" y="121"/>
                      <a:pt x="431" y="136"/>
                    </a:cubicBezTo>
                    <a:cubicBezTo>
                      <a:pt x="600" y="246"/>
                      <a:pt x="395" y="561"/>
                      <a:pt x="395" y="561"/>
                    </a:cubicBezTo>
                    <a:cubicBezTo>
                      <a:pt x="380" y="576"/>
                      <a:pt x="380" y="605"/>
                      <a:pt x="395" y="627"/>
                    </a:cubicBezTo>
                    <a:cubicBezTo>
                      <a:pt x="405" y="638"/>
                      <a:pt x="420" y="644"/>
                      <a:pt x="436" y="644"/>
                    </a:cubicBezTo>
                    <a:cubicBezTo>
                      <a:pt x="441" y="644"/>
                      <a:pt x="447" y="644"/>
                      <a:pt x="453" y="642"/>
                    </a:cubicBezTo>
                    <a:cubicBezTo>
                      <a:pt x="457" y="642"/>
                      <a:pt x="545" y="620"/>
                      <a:pt x="639" y="620"/>
                    </a:cubicBezTo>
                    <a:cubicBezTo>
                      <a:pt x="729" y="620"/>
                      <a:pt x="824" y="640"/>
                      <a:pt x="857" y="715"/>
                    </a:cubicBezTo>
                    <a:cubicBezTo>
                      <a:pt x="871" y="737"/>
                      <a:pt x="871" y="766"/>
                      <a:pt x="857" y="788"/>
                    </a:cubicBezTo>
                    <a:cubicBezTo>
                      <a:pt x="820" y="876"/>
                      <a:pt x="644" y="949"/>
                      <a:pt x="585" y="971"/>
                    </a:cubicBezTo>
                    <a:cubicBezTo>
                      <a:pt x="522" y="986"/>
                      <a:pt x="533" y="1075"/>
                      <a:pt x="593" y="1075"/>
                    </a:cubicBezTo>
                    <a:cubicBezTo>
                      <a:pt x="595" y="1075"/>
                      <a:pt x="597" y="1074"/>
                      <a:pt x="600" y="1074"/>
                    </a:cubicBezTo>
                    <a:lnTo>
                      <a:pt x="607" y="1081"/>
                    </a:lnTo>
                    <a:cubicBezTo>
                      <a:pt x="637" y="1067"/>
                      <a:pt x="886" y="979"/>
                      <a:pt x="952" y="832"/>
                    </a:cubicBezTo>
                    <a:cubicBezTo>
                      <a:pt x="974" y="781"/>
                      <a:pt x="974" y="722"/>
                      <a:pt x="952" y="671"/>
                    </a:cubicBezTo>
                    <a:cubicBezTo>
                      <a:pt x="894" y="543"/>
                      <a:pt x="748" y="512"/>
                      <a:pt x="624" y="512"/>
                    </a:cubicBezTo>
                    <a:cubicBezTo>
                      <a:pt x="592" y="512"/>
                      <a:pt x="561" y="514"/>
                      <a:pt x="534" y="517"/>
                    </a:cubicBezTo>
                    <a:cubicBezTo>
                      <a:pt x="600" y="385"/>
                      <a:pt x="666" y="158"/>
                      <a:pt x="483" y="40"/>
                    </a:cubicBezTo>
                    <a:cubicBezTo>
                      <a:pt x="448" y="15"/>
                      <a:pt x="406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>
                <a:off x="5020600" y="778075"/>
                <a:ext cx="255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1" extrusionOk="0">
                    <a:moveTo>
                      <a:pt x="313" y="0"/>
                    </a:moveTo>
                    <a:cubicBezTo>
                      <a:pt x="280" y="0"/>
                      <a:pt x="246" y="8"/>
                      <a:pt x="215" y="23"/>
                    </a:cubicBezTo>
                    <a:cubicBezTo>
                      <a:pt x="68" y="104"/>
                      <a:pt x="9" y="375"/>
                      <a:pt x="9" y="405"/>
                    </a:cubicBezTo>
                    <a:cubicBezTo>
                      <a:pt x="1" y="443"/>
                      <a:pt x="32" y="467"/>
                      <a:pt x="64" y="467"/>
                    </a:cubicBezTo>
                    <a:cubicBezTo>
                      <a:pt x="87" y="467"/>
                      <a:pt x="110" y="454"/>
                      <a:pt x="119" y="427"/>
                    </a:cubicBezTo>
                    <a:cubicBezTo>
                      <a:pt x="127" y="361"/>
                      <a:pt x="178" y="170"/>
                      <a:pt x="273" y="119"/>
                    </a:cubicBezTo>
                    <a:cubicBezTo>
                      <a:pt x="288" y="111"/>
                      <a:pt x="303" y="108"/>
                      <a:pt x="317" y="108"/>
                    </a:cubicBezTo>
                    <a:cubicBezTo>
                      <a:pt x="332" y="108"/>
                      <a:pt x="347" y="111"/>
                      <a:pt x="361" y="119"/>
                    </a:cubicBezTo>
                    <a:cubicBezTo>
                      <a:pt x="545" y="199"/>
                      <a:pt x="405" y="544"/>
                      <a:pt x="405" y="544"/>
                    </a:cubicBezTo>
                    <a:cubicBezTo>
                      <a:pt x="398" y="566"/>
                      <a:pt x="405" y="588"/>
                      <a:pt x="420" y="610"/>
                    </a:cubicBezTo>
                    <a:cubicBezTo>
                      <a:pt x="429" y="619"/>
                      <a:pt x="442" y="622"/>
                      <a:pt x="456" y="622"/>
                    </a:cubicBezTo>
                    <a:cubicBezTo>
                      <a:pt x="467" y="622"/>
                      <a:pt x="477" y="620"/>
                      <a:pt x="486" y="617"/>
                    </a:cubicBezTo>
                    <a:cubicBezTo>
                      <a:pt x="486" y="612"/>
                      <a:pt x="624" y="552"/>
                      <a:pt x="746" y="552"/>
                    </a:cubicBezTo>
                    <a:cubicBezTo>
                      <a:pt x="806" y="552"/>
                      <a:pt x="863" y="566"/>
                      <a:pt x="897" y="610"/>
                    </a:cubicBezTo>
                    <a:cubicBezTo>
                      <a:pt x="911" y="632"/>
                      <a:pt x="911" y="654"/>
                      <a:pt x="911" y="683"/>
                    </a:cubicBezTo>
                    <a:cubicBezTo>
                      <a:pt x="889" y="779"/>
                      <a:pt x="728" y="881"/>
                      <a:pt x="669" y="918"/>
                    </a:cubicBezTo>
                    <a:cubicBezTo>
                      <a:pt x="647" y="933"/>
                      <a:pt x="633" y="962"/>
                      <a:pt x="647" y="991"/>
                    </a:cubicBezTo>
                    <a:cubicBezTo>
                      <a:pt x="662" y="1006"/>
                      <a:pt x="677" y="1021"/>
                      <a:pt x="699" y="1021"/>
                    </a:cubicBezTo>
                    <a:cubicBezTo>
                      <a:pt x="706" y="1021"/>
                      <a:pt x="713" y="1013"/>
                      <a:pt x="721" y="1013"/>
                    </a:cubicBezTo>
                    <a:cubicBezTo>
                      <a:pt x="750" y="999"/>
                      <a:pt x="977" y="867"/>
                      <a:pt x="1014" y="705"/>
                    </a:cubicBezTo>
                    <a:cubicBezTo>
                      <a:pt x="1021" y="647"/>
                      <a:pt x="1014" y="595"/>
                      <a:pt x="977" y="551"/>
                    </a:cubicBezTo>
                    <a:cubicBezTo>
                      <a:pt x="920" y="469"/>
                      <a:pt x="830" y="442"/>
                      <a:pt x="740" y="442"/>
                    </a:cubicBezTo>
                    <a:cubicBezTo>
                      <a:pt x="670" y="442"/>
                      <a:pt x="599" y="459"/>
                      <a:pt x="545" y="478"/>
                    </a:cubicBezTo>
                    <a:cubicBezTo>
                      <a:pt x="574" y="331"/>
                      <a:pt x="603" y="97"/>
                      <a:pt x="398" y="16"/>
                    </a:cubicBezTo>
                    <a:cubicBezTo>
                      <a:pt x="371" y="6"/>
                      <a:pt x="342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>
                <a:off x="5063900" y="832325"/>
                <a:ext cx="2917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743" extrusionOk="0">
                    <a:moveTo>
                      <a:pt x="280" y="0"/>
                    </a:moveTo>
                    <a:cubicBezTo>
                      <a:pt x="270" y="0"/>
                      <a:pt x="260" y="1"/>
                      <a:pt x="250" y="2"/>
                    </a:cubicBezTo>
                    <a:cubicBezTo>
                      <a:pt x="184" y="2"/>
                      <a:pt x="125" y="38"/>
                      <a:pt x="96" y="90"/>
                    </a:cubicBezTo>
                    <a:cubicBezTo>
                      <a:pt x="0" y="236"/>
                      <a:pt x="81" y="500"/>
                      <a:pt x="96" y="530"/>
                    </a:cubicBezTo>
                    <a:cubicBezTo>
                      <a:pt x="102" y="554"/>
                      <a:pt x="123" y="568"/>
                      <a:pt x="147" y="568"/>
                    </a:cubicBezTo>
                    <a:cubicBezTo>
                      <a:pt x="152" y="568"/>
                      <a:pt x="157" y="567"/>
                      <a:pt x="162" y="566"/>
                    </a:cubicBezTo>
                    <a:cubicBezTo>
                      <a:pt x="191" y="552"/>
                      <a:pt x="206" y="522"/>
                      <a:pt x="198" y="493"/>
                    </a:cubicBezTo>
                    <a:cubicBezTo>
                      <a:pt x="176" y="427"/>
                      <a:pt x="132" y="236"/>
                      <a:pt x="191" y="156"/>
                    </a:cubicBezTo>
                    <a:cubicBezTo>
                      <a:pt x="206" y="126"/>
                      <a:pt x="235" y="112"/>
                      <a:pt x="264" y="112"/>
                    </a:cubicBezTo>
                    <a:cubicBezTo>
                      <a:pt x="268" y="111"/>
                      <a:pt x="272" y="111"/>
                      <a:pt x="276" y="111"/>
                    </a:cubicBezTo>
                    <a:cubicBezTo>
                      <a:pt x="464" y="111"/>
                      <a:pt x="514" y="464"/>
                      <a:pt x="514" y="464"/>
                    </a:cubicBezTo>
                    <a:cubicBezTo>
                      <a:pt x="514" y="491"/>
                      <a:pt x="539" y="510"/>
                      <a:pt x="565" y="510"/>
                    </a:cubicBezTo>
                    <a:cubicBezTo>
                      <a:pt x="581" y="510"/>
                      <a:pt x="598" y="502"/>
                      <a:pt x="609" y="486"/>
                    </a:cubicBezTo>
                    <a:cubicBezTo>
                      <a:pt x="609" y="486"/>
                      <a:pt x="768" y="275"/>
                      <a:pt x="911" y="275"/>
                    </a:cubicBezTo>
                    <a:cubicBezTo>
                      <a:pt x="931" y="275"/>
                      <a:pt x="950" y="279"/>
                      <a:pt x="968" y="288"/>
                    </a:cubicBezTo>
                    <a:cubicBezTo>
                      <a:pt x="990" y="295"/>
                      <a:pt x="1005" y="317"/>
                      <a:pt x="1012" y="339"/>
                    </a:cubicBezTo>
                    <a:cubicBezTo>
                      <a:pt x="1042" y="434"/>
                      <a:pt x="954" y="603"/>
                      <a:pt x="924" y="654"/>
                    </a:cubicBezTo>
                    <a:cubicBezTo>
                      <a:pt x="902" y="684"/>
                      <a:pt x="910" y="720"/>
                      <a:pt x="939" y="735"/>
                    </a:cubicBezTo>
                    <a:cubicBezTo>
                      <a:pt x="946" y="742"/>
                      <a:pt x="961" y="742"/>
                      <a:pt x="968" y="742"/>
                    </a:cubicBezTo>
                    <a:cubicBezTo>
                      <a:pt x="983" y="742"/>
                      <a:pt x="998" y="735"/>
                      <a:pt x="1012" y="720"/>
                    </a:cubicBezTo>
                    <a:cubicBezTo>
                      <a:pt x="1027" y="691"/>
                      <a:pt x="1166" y="471"/>
                      <a:pt x="1115" y="310"/>
                    </a:cubicBezTo>
                    <a:cubicBezTo>
                      <a:pt x="1100" y="251"/>
                      <a:pt x="1064" y="207"/>
                      <a:pt x="1012" y="185"/>
                    </a:cubicBezTo>
                    <a:cubicBezTo>
                      <a:pt x="979" y="170"/>
                      <a:pt x="946" y="164"/>
                      <a:pt x="914" y="164"/>
                    </a:cubicBezTo>
                    <a:cubicBezTo>
                      <a:pt x="788" y="164"/>
                      <a:pt x="670" y="262"/>
                      <a:pt x="594" y="332"/>
                    </a:cubicBezTo>
                    <a:cubicBezTo>
                      <a:pt x="559" y="199"/>
                      <a:pt x="471" y="0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>
                <a:off x="5075250" y="738725"/>
                <a:ext cx="262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60" extrusionOk="0">
                    <a:moveTo>
                      <a:pt x="287" y="1"/>
                    </a:moveTo>
                    <a:cubicBezTo>
                      <a:pt x="239" y="1"/>
                      <a:pt x="193" y="16"/>
                      <a:pt x="155" y="43"/>
                    </a:cubicBezTo>
                    <a:cubicBezTo>
                      <a:pt x="16" y="153"/>
                      <a:pt x="8" y="424"/>
                      <a:pt x="8" y="454"/>
                    </a:cubicBezTo>
                    <a:cubicBezTo>
                      <a:pt x="1" y="483"/>
                      <a:pt x="30" y="512"/>
                      <a:pt x="60" y="512"/>
                    </a:cubicBezTo>
                    <a:cubicBezTo>
                      <a:pt x="89" y="512"/>
                      <a:pt x="111" y="483"/>
                      <a:pt x="118" y="454"/>
                    </a:cubicBezTo>
                    <a:cubicBezTo>
                      <a:pt x="118" y="388"/>
                      <a:pt x="140" y="197"/>
                      <a:pt x="221" y="131"/>
                    </a:cubicBezTo>
                    <a:cubicBezTo>
                      <a:pt x="235" y="117"/>
                      <a:pt x="255" y="112"/>
                      <a:pt x="275" y="112"/>
                    </a:cubicBezTo>
                    <a:cubicBezTo>
                      <a:pt x="286" y="112"/>
                      <a:pt x="298" y="114"/>
                      <a:pt x="309" y="116"/>
                    </a:cubicBezTo>
                    <a:cubicBezTo>
                      <a:pt x="507" y="160"/>
                      <a:pt x="426" y="527"/>
                      <a:pt x="426" y="527"/>
                    </a:cubicBezTo>
                    <a:cubicBezTo>
                      <a:pt x="419" y="549"/>
                      <a:pt x="426" y="578"/>
                      <a:pt x="448" y="586"/>
                    </a:cubicBezTo>
                    <a:cubicBezTo>
                      <a:pt x="456" y="593"/>
                      <a:pt x="467" y="597"/>
                      <a:pt x="478" y="597"/>
                    </a:cubicBezTo>
                    <a:cubicBezTo>
                      <a:pt x="489" y="597"/>
                      <a:pt x="500" y="593"/>
                      <a:pt x="507" y="586"/>
                    </a:cubicBezTo>
                    <a:cubicBezTo>
                      <a:pt x="512" y="586"/>
                      <a:pt x="674" y="480"/>
                      <a:pt x="806" y="480"/>
                    </a:cubicBezTo>
                    <a:cubicBezTo>
                      <a:pt x="848" y="480"/>
                      <a:pt x="887" y="491"/>
                      <a:pt x="917" y="520"/>
                    </a:cubicBezTo>
                    <a:cubicBezTo>
                      <a:pt x="932" y="534"/>
                      <a:pt x="939" y="556"/>
                      <a:pt x="939" y="586"/>
                    </a:cubicBezTo>
                    <a:cubicBezTo>
                      <a:pt x="932" y="688"/>
                      <a:pt x="793" y="813"/>
                      <a:pt x="741" y="857"/>
                    </a:cubicBezTo>
                    <a:cubicBezTo>
                      <a:pt x="719" y="879"/>
                      <a:pt x="712" y="908"/>
                      <a:pt x="734" y="938"/>
                    </a:cubicBezTo>
                    <a:cubicBezTo>
                      <a:pt x="741" y="945"/>
                      <a:pt x="763" y="952"/>
                      <a:pt x="778" y="960"/>
                    </a:cubicBezTo>
                    <a:cubicBezTo>
                      <a:pt x="793" y="952"/>
                      <a:pt x="800" y="945"/>
                      <a:pt x="815" y="938"/>
                    </a:cubicBezTo>
                    <a:cubicBezTo>
                      <a:pt x="837" y="923"/>
                      <a:pt x="1042" y="754"/>
                      <a:pt x="1049" y="586"/>
                    </a:cubicBezTo>
                    <a:cubicBezTo>
                      <a:pt x="1049" y="534"/>
                      <a:pt x="1035" y="476"/>
                      <a:pt x="991" y="439"/>
                    </a:cubicBezTo>
                    <a:cubicBezTo>
                      <a:pt x="939" y="387"/>
                      <a:pt x="874" y="368"/>
                      <a:pt x="808" y="368"/>
                    </a:cubicBezTo>
                    <a:cubicBezTo>
                      <a:pt x="715" y="368"/>
                      <a:pt x="619" y="405"/>
                      <a:pt x="551" y="439"/>
                    </a:cubicBezTo>
                    <a:cubicBezTo>
                      <a:pt x="558" y="292"/>
                      <a:pt x="544" y="58"/>
                      <a:pt x="338" y="6"/>
                    </a:cubicBezTo>
                    <a:cubicBezTo>
                      <a:pt x="321" y="3"/>
                      <a:pt x="304" y="1"/>
                      <a:pt x="287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7"/>
              <p:cNvSpPr/>
              <p:nvPr/>
            </p:nvSpPr>
            <p:spPr>
              <a:xfrm>
                <a:off x="5018450" y="693600"/>
                <a:ext cx="284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00" extrusionOk="0">
                    <a:moveTo>
                      <a:pt x="271" y="1"/>
                    </a:moveTo>
                    <a:cubicBezTo>
                      <a:pt x="205" y="1"/>
                      <a:pt x="147" y="30"/>
                      <a:pt x="103" y="81"/>
                    </a:cubicBezTo>
                    <a:cubicBezTo>
                      <a:pt x="0" y="220"/>
                      <a:pt x="59" y="484"/>
                      <a:pt x="66" y="514"/>
                    </a:cubicBezTo>
                    <a:cubicBezTo>
                      <a:pt x="72" y="539"/>
                      <a:pt x="95" y="559"/>
                      <a:pt x="121" y="559"/>
                    </a:cubicBezTo>
                    <a:cubicBezTo>
                      <a:pt x="124" y="559"/>
                      <a:pt x="128" y="559"/>
                      <a:pt x="132" y="558"/>
                    </a:cubicBezTo>
                    <a:cubicBezTo>
                      <a:pt x="161" y="550"/>
                      <a:pt x="176" y="521"/>
                      <a:pt x="176" y="492"/>
                    </a:cubicBezTo>
                    <a:cubicBezTo>
                      <a:pt x="154" y="426"/>
                      <a:pt x="132" y="235"/>
                      <a:pt x="191" y="154"/>
                    </a:cubicBezTo>
                    <a:cubicBezTo>
                      <a:pt x="209" y="130"/>
                      <a:pt x="232" y="116"/>
                      <a:pt x="256" y="116"/>
                    </a:cubicBezTo>
                    <a:cubicBezTo>
                      <a:pt x="261" y="116"/>
                      <a:pt x="266" y="117"/>
                      <a:pt x="271" y="118"/>
                    </a:cubicBezTo>
                    <a:cubicBezTo>
                      <a:pt x="469" y="118"/>
                      <a:pt x="484" y="484"/>
                      <a:pt x="484" y="484"/>
                    </a:cubicBezTo>
                    <a:cubicBezTo>
                      <a:pt x="484" y="506"/>
                      <a:pt x="499" y="521"/>
                      <a:pt x="521" y="528"/>
                    </a:cubicBezTo>
                    <a:cubicBezTo>
                      <a:pt x="529" y="531"/>
                      <a:pt x="537" y="533"/>
                      <a:pt x="544" y="533"/>
                    </a:cubicBezTo>
                    <a:cubicBezTo>
                      <a:pt x="558" y="533"/>
                      <a:pt x="570" y="528"/>
                      <a:pt x="579" y="514"/>
                    </a:cubicBezTo>
                    <a:cubicBezTo>
                      <a:pt x="586" y="514"/>
                      <a:pt x="747" y="327"/>
                      <a:pt x="885" y="327"/>
                    </a:cubicBezTo>
                    <a:cubicBezTo>
                      <a:pt x="909" y="327"/>
                      <a:pt x="932" y="332"/>
                      <a:pt x="953" y="345"/>
                    </a:cubicBezTo>
                    <a:cubicBezTo>
                      <a:pt x="975" y="360"/>
                      <a:pt x="990" y="374"/>
                      <a:pt x="997" y="404"/>
                    </a:cubicBezTo>
                    <a:cubicBezTo>
                      <a:pt x="1012" y="499"/>
                      <a:pt x="917" y="660"/>
                      <a:pt x="873" y="712"/>
                    </a:cubicBezTo>
                    <a:cubicBezTo>
                      <a:pt x="858" y="734"/>
                      <a:pt x="858" y="770"/>
                      <a:pt x="887" y="792"/>
                    </a:cubicBezTo>
                    <a:cubicBezTo>
                      <a:pt x="895" y="792"/>
                      <a:pt x="902" y="800"/>
                      <a:pt x="917" y="800"/>
                    </a:cubicBezTo>
                    <a:cubicBezTo>
                      <a:pt x="931" y="800"/>
                      <a:pt x="953" y="792"/>
                      <a:pt x="961" y="785"/>
                    </a:cubicBezTo>
                    <a:cubicBezTo>
                      <a:pt x="983" y="756"/>
                      <a:pt x="1137" y="543"/>
                      <a:pt x="1100" y="382"/>
                    </a:cubicBezTo>
                    <a:cubicBezTo>
                      <a:pt x="1093" y="330"/>
                      <a:pt x="1063" y="279"/>
                      <a:pt x="1012" y="250"/>
                    </a:cubicBezTo>
                    <a:cubicBezTo>
                      <a:pt x="973" y="228"/>
                      <a:pt x="934" y="219"/>
                      <a:pt x="894" y="219"/>
                    </a:cubicBezTo>
                    <a:cubicBezTo>
                      <a:pt x="775" y="219"/>
                      <a:pt x="658" y="301"/>
                      <a:pt x="587" y="367"/>
                    </a:cubicBezTo>
                    <a:cubicBezTo>
                      <a:pt x="557" y="220"/>
                      <a:pt x="484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7"/>
              <p:cNvSpPr/>
              <p:nvPr/>
            </p:nvSpPr>
            <p:spPr>
              <a:xfrm>
                <a:off x="5106975" y="828650"/>
                <a:ext cx="137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2" extrusionOk="0">
                    <a:moveTo>
                      <a:pt x="437" y="0"/>
                    </a:moveTo>
                    <a:cubicBezTo>
                      <a:pt x="431" y="0"/>
                      <a:pt x="425" y="1"/>
                      <a:pt x="418" y="2"/>
                    </a:cubicBezTo>
                    <a:cubicBezTo>
                      <a:pt x="330" y="24"/>
                      <a:pt x="272" y="75"/>
                      <a:pt x="176" y="75"/>
                    </a:cubicBezTo>
                    <a:cubicBezTo>
                      <a:pt x="162" y="72"/>
                      <a:pt x="147" y="70"/>
                      <a:pt x="132" y="70"/>
                    </a:cubicBezTo>
                    <a:cubicBezTo>
                      <a:pt x="118" y="70"/>
                      <a:pt x="103" y="72"/>
                      <a:pt x="88" y="75"/>
                    </a:cubicBezTo>
                    <a:cubicBezTo>
                      <a:pt x="52" y="75"/>
                      <a:pt x="30" y="97"/>
                      <a:pt x="15" y="127"/>
                    </a:cubicBezTo>
                    <a:cubicBezTo>
                      <a:pt x="0" y="171"/>
                      <a:pt x="37" y="215"/>
                      <a:pt x="81" y="244"/>
                    </a:cubicBezTo>
                    <a:cubicBezTo>
                      <a:pt x="132" y="281"/>
                      <a:pt x="191" y="310"/>
                      <a:pt x="264" y="325"/>
                    </a:cubicBezTo>
                    <a:cubicBezTo>
                      <a:pt x="284" y="330"/>
                      <a:pt x="305" y="332"/>
                      <a:pt x="327" y="332"/>
                    </a:cubicBezTo>
                    <a:cubicBezTo>
                      <a:pt x="370" y="332"/>
                      <a:pt x="416" y="322"/>
                      <a:pt x="455" y="303"/>
                    </a:cubicBezTo>
                    <a:cubicBezTo>
                      <a:pt x="514" y="266"/>
                      <a:pt x="550" y="207"/>
                      <a:pt x="550" y="134"/>
                    </a:cubicBezTo>
                    <a:cubicBezTo>
                      <a:pt x="550" y="73"/>
                      <a:pt x="507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7"/>
              <p:cNvSpPr/>
              <p:nvPr/>
            </p:nvSpPr>
            <p:spPr>
              <a:xfrm>
                <a:off x="4996075" y="701275"/>
                <a:ext cx="81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7" extrusionOk="0">
                    <a:moveTo>
                      <a:pt x="144" y="1"/>
                    </a:moveTo>
                    <a:cubicBezTo>
                      <a:pt x="120" y="1"/>
                      <a:pt x="96" y="3"/>
                      <a:pt x="74" y="9"/>
                    </a:cubicBezTo>
                    <a:cubicBezTo>
                      <a:pt x="52" y="9"/>
                      <a:pt x="37" y="16"/>
                      <a:pt x="23" y="31"/>
                    </a:cubicBezTo>
                    <a:cubicBezTo>
                      <a:pt x="8" y="38"/>
                      <a:pt x="1" y="60"/>
                      <a:pt x="8" y="75"/>
                    </a:cubicBezTo>
                    <a:cubicBezTo>
                      <a:pt x="8" y="89"/>
                      <a:pt x="23" y="97"/>
                      <a:pt x="30" y="111"/>
                    </a:cubicBezTo>
                    <a:lnTo>
                      <a:pt x="111" y="185"/>
                    </a:lnTo>
                    <a:cubicBezTo>
                      <a:pt x="140" y="214"/>
                      <a:pt x="184" y="236"/>
                      <a:pt x="221" y="236"/>
                    </a:cubicBezTo>
                    <a:cubicBezTo>
                      <a:pt x="272" y="236"/>
                      <a:pt x="309" y="192"/>
                      <a:pt x="316" y="148"/>
                    </a:cubicBezTo>
                    <a:cubicBezTo>
                      <a:pt x="323" y="104"/>
                      <a:pt x="301" y="38"/>
                      <a:pt x="257" y="16"/>
                    </a:cubicBezTo>
                    <a:cubicBezTo>
                      <a:pt x="221" y="7"/>
                      <a:pt x="182" y="1"/>
                      <a:pt x="144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7"/>
              <p:cNvSpPr/>
              <p:nvPr/>
            </p:nvSpPr>
            <p:spPr>
              <a:xfrm>
                <a:off x="5034200" y="756425"/>
                <a:ext cx="104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93" extrusionOk="0">
                    <a:moveTo>
                      <a:pt x="70" y="0"/>
                    </a:moveTo>
                    <a:cubicBezTo>
                      <a:pt x="56" y="0"/>
                      <a:pt x="42" y="5"/>
                      <a:pt x="30" y="17"/>
                    </a:cubicBezTo>
                    <a:cubicBezTo>
                      <a:pt x="1" y="39"/>
                      <a:pt x="15" y="90"/>
                      <a:pt x="15" y="127"/>
                    </a:cubicBezTo>
                    <a:cubicBezTo>
                      <a:pt x="8" y="186"/>
                      <a:pt x="8" y="244"/>
                      <a:pt x="15" y="310"/>
                    </a:cubicBezTo>
                    <a:cubicBezTo>
                      <a:pt x="30" y="362"/>
                      <a:pt x="67" y="406"/>
                      <a:pt x="111" y="428"/>
                    </a:cubicBezTo>
                    <a:cubicBezTo>
                      <a:pt x="169" y="457"/>
                      <a:pt x="228" y="479"/>
                      <a:pt x="287" y="486"/>
                    </a:cubicBezTo>
                    <a:cubicBezTo>
                      <a:pt x="303" y="489"/>
                      <a:pt x="321" y="493"/>
                      <a:pt x="338" y="493"/>
                    </a:cubicBezTo>
                    <a:cubicBezTo>
                      <a:pt x="360" y="493"/>
                      <a:pt x="380" y="488"/>
                      <a:pt x="397" y="472"/>
                    </a:cubicBezTo>
                    <a:cubicBezTo>
                      <a:pt x="419" y="442"/>
                      <a:pt x="404" y="398"/>
                      <a:pt x="382" y="362"/>
                    </a:cubicBezTo>
                    <a:cubicBezTo>
                      <a:pt x="323" y="252"/>
                      <a:pt x="250" y="156"/>
                      <a:pt x="169" y="61"/>
                    </a:cubicBezTo>
                    <a:cubicBezTo>
                      <a:pt x="148" y="34"/>
                      <a:pt x="107" y="0"/>
                      <a:pt x="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7"/>
              <p:cNvSpPr/>
              <p:nvPr/>
            </p:nvSpPr>
            <p:spPr>
              <a:xfrm>
                <a:off x="5022300" y="618825"/>
                <a:ext cx="186050" cy="178375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35" extrusionOk="0">
                    <a:moveTo>
                      <a:pt x="2933" y="1"/>
                    </a:moveTo>
                    <a:cubicBezTo>
                      <a:pt x="2184" y="1"/>
                      <a:pt x="1542" y="235"/>
                      <a:pt x="865" y="711"/>
                    </a:cubicBezTo>
                    <a:cubicBezTo>
                      <a:pt x="242" y="1151"/>
                      <a:pt x="0" y="2046"/>
                      <a:pt x="271" y="2816"/>
                    </a:cubicBezTo>
                    <a:cubicBezTo>
                      <a:pt x="792" y="4267"/>
                      <a:pt x="1422" y="5492"/>
                      <a:pt x="2471" y="6430"/>
                    </a:cubicBezTo>
                    <a:cubicBezTo>
                      <a:pt x="2956" y="6882"/>
                      <a:pt x="3597" y="7135"/>
                      <a:pt x="4259" y="7135"/>
                    </a:cubicBezTo>
                    <a:cubicBezTo>
                      <a:pt x="4327" y="7135"/>
                      <a:pt x="4396" y="7132"/>
                      <a:pt x="4465" y="7127"/>
                    </a:cubicBezTo>
                    <a:cubicBezTo>
                      <a:pt x="5074" y="7075"/>
                      <a:pt x="5668" y="6921"/>
                      <a:pt x="6225" y="6665"/>
                    </a:cubicBezTo>
                    <a:cubicBezTo>
                      <a:pt x="7090" y="6276"/>
                      <a:pt x="7442" y="5110"/>
                      <a:pt x="6973" y="4201"/>
                    </a:cubicBezTo>
                    <a:cubicBezTo>
                      <a:pt x="6305" y="2911"/>
                      <a:pt x="5499" y="1701"/>
                      <a:pt x="4575" y="587"/>
                    </a:cubicBezTo>
                    <a:cubicBezTo>
                      <a:pt x="4348" y="315"/>
                      <a:pt x="4040" y="132"/>
                      <a:pt x="3695" y="73"/>
                    </a:cubicBezTo>
                    <a:cubicBezTo>
                      <a:pt x="3427" y="25"/>
                      <a:pt x="3175" y="1"/>
                      <a:pt x="2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7"/>
              <p:cNvSpPr/>
              <p:nvPr/>
            </p:nvSpPr>
            <p:spPr>
              <a:xfrm>
                <a:off x="5024300" y="649050"/>
                <a:ext cx="178000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7120" h="5926" extrusionOk="0">
                    <a:moveTo>
                      <a:pt x="331" y="1"/>
                    </a:moveTo>
                    <a:cubicBezTo>
                      <a:pt x="52" y="492"/>
                      <a:pt x="1" y="1079"/>
                      <a:pt x="191" y="1607"/>
                    </a:cubicBezTo>
                    <a:cubicBezTo>
                      <a:pt x="712" y="3058"/>
                      <a:pt x="1342" y="4283"/>
                      <a:pt x="2391" y="5221"/>
                    </a:cubicBezTo>
                    <a:cubicBezTo>
                      <a:pt x="2876" y="5673"/>
                      <a:pt x="3511" y="5926"/>
                      <a:pt x="4171" y="5926"/>
                    </a:cubicBezTo>
                    <a:cubicBezTo>
                      <a:pt x="4240" y="5926"/>
                      <a:pt x="4309" y="5923"/>
                      <a:pt x="4378" y="5918"/>
                    </a:cubicBezTo>
                    <a:cubicBezTo>
                      <a:pt x="4986" y="5866"/>
                      <a:pt x="5588" y="5712"/>
                      <a:pt x="6145" y="5456"/>
                    </a:cubicBezTo>
                    <a:cubicBezTo>
                      <a:pt x="6768" y="5177"/>
                      <a:pt x="7120" y="4495"/>
                      <a:pt x="7098" y="3791"/>
                    </a:cubicBezTo>
                    <a:cubicBezTo>
                      <a:pt x="7098" y="3791"/>
                      <a:pt x="6668" y="3609"/>
                      <a:pt x="5968" y="3609"/>
                    </a:cubicBezTo>
                    <a:cubicBezTo>
                      <a:pt x="5727" y="3609"/>
                      <a:pt x="5454" y="3631"/>
                      <a:pt x="5155" y="3689"/>
                    </a:cubicBezTo>
                    <a:cubicBezTo>
                      <a:pt x="4752" y="3777"/>
                      <a:pt x="4385" y="3960"/>
                      <a:pt x="4070" y="4224"/>
                    </a:cubicBezTo>
                    <a:cubicBezTo>
                      <a:pt x="3864" y="4394"/>
                      <a:pt x="3614" y="4478"/>
                      <a:pt x="3365" y="4478"/>
                    </a:cubicBezTo>
                    <a:cubicBezTo>
                      <a:pt x="3108" y="4478"/>
                      <a:pt x="2852" y="4388"/>
                      <a:pt x="2648" y="4209"/>
                    </a:cubicBezTo>
                    <a:lnTo>
                      <a:pt x="2640" y="4202"/>
                    </a:lnTo>
                    <a:cubicBezTo>
                      <a:pt x="1599" y="3264"/>
                      <a:pt x="961" y="2039"/>
                      <a:pt x="441" y="587"/>
                    </a:cubicBezTo>
                    <a:cubicBezTo>
                      <a:pt x="375" y="397"/>
                      <a:pt x="338" y="199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5047775" y="695100"/>
                <a:ext cx="240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520" extrusionOk="0">
                    <a:moveTo>
                      <a:pt x="728" y="1"/>
                    </a:moveTo>
                    <a:cubicBezTo>
                      <a:pt x="679" y="1"/>
                      <a:pt x="631" y="17"/>
                      <a:pt x="587" y="50"/>
                    </a:cubicBezTo>
                    <a:cubicBezTo>
                      <a:pt x="543" y="87"/>
                      <a:pt x="506" y="131"/>
                      <a:pt x="484" y="182"/>
                    </a:cubicBezTo>
                    <a:cubicBezTo>
                      <a:pt x="455" y="138"/>
                      <a:pt x="418" y="102"/>
                      <a:pt x="374" y="72"/>
                    </a:cubicBezTo>
                    <a:cubicBezTo>
                      <a:pt x="337" y="50"/>
                      <a:pt x="292" y="38"/>
                      <a:pt x="247" y="38"/>
                    </a:cubicBezTo>
                    <a:cubicBezTo>
                      <a:pt x="220" y="38"/>
                      <a:pt x="194" y="42"/>
                      <a:pt x="169" y="50"/>
                    </a:cubicBezTo>
                    <a:cubicBezTo>
                      <a:pt x="110" y="72"/>
                      <a:pt x="59" y="109"/>
                      <a:pt x="30" y="168"/>
                    </a:cubicBezTo>
                    <a:cubicBezTo>
                      <a:pt x="0" y="278"/>
                      <a:pt x="15" y="388"/>
                      <a:pt x="74" y="483"/>
                    </a:cubicBezTo>
                    <a:cubicBezTo>
                      <a:pt x="81" y="505"/>
                      <a:pt x="103" y="520"/>
                      <a:pt x="118" y="520"/>
                    </a:cubicBezTo>
                    <a:cubicBezTo>
                      <a:pt x="132" y="520"/>
                      <a:pt x="140" y="520"/>
                      <a:pt x="147" y="512"/>
                    </a:cubicBezTo>
                    <a:cubicBezTo>
                      <a:pt x="176" y="498"/>
                      <a:pt x="184" y="468"/>
                      <a:pt x="176" y="439"/>
                    </a:cubicBezTo>
                    <a:cubicBezTo>
                      <a:pt x="132" y="373"/>
                      <a:pt x="125" y="292"/>
                      <a:pt x="140" y="219"/>
                    </a:cubicBezTo>
                    <a:cubicBezTo>
                      <a:pt x="147" y="190"/>
                      <a:pt x="176" y="168"/>
                      <a:pt x="206" y="160"/>
                    </a:cubicBezTo>
                    <a:cubicBezTo>
                      <a:pt x="218" y="155"/>
                      <a:pt x="232" y="153"/>
                      <a:pt x="247" y="153"/>
                    </a:cubicBezTo>
                    <a:cubicBezTo>
                      <a:pt x="272" y="153"/>
                      <a:pt x="299" y="161"/>
                      <a:pt x="323" y="175"/>
                    </a:cubicBezTo>
                    <a:cubicBezTo>
                      <a:pt x="381" y="219"/>
                      <a:pt x="425" y="285"/>
                      <a:pt x="440" y="366"/>
                    </a:cubicBezTo>
                    <a:cubicBezTo>
                      <a:pt x="440" y="388"/>
                      <a:pt x="469" y="402"/>
                      <a:pt x="491" y="410"/>
                    </a:cubicBezTo>
                    <a:cubicBezTo>
                      <a:pt x="521" y="402"/>
                      <a:pt x="543" y="388"/>
                      <a:pt x="550" y="358"/>
                    </a:cubicBezTo>
                    <a:cubicBezTo>
                      <a:pt x="557" y="278"/>
                      <a:pt x="594" y="197"/>
                      <a:pt x="653" y="138"/>
                    </a:cubicBezTo>
                    <a:cubicBezTo>
                      <a:pt x="676" y="124"/>
                      <a:pt x="700" y="116"/>
                      <a:pt x="724" y="116"/>
                    </a:cubicBezTo>
                    <a:cubicBezTo>
                      <a:pt x="737" y="116"/>
                      <a:pt x="750" y="119"/>
                      <a:pt x="763" y="124"/>
                    </a:cubicBezTo>
                    <a:cubicBezTo>
                      <a:pt x="785" y="124"/>
                      <a:pt x="807" y="138"/>
                      <a:pt x="821" y="160"/>
                    </a:cubicBezTo>
                    <a:cubicBezTo>
                      <a:pt x="843" y="226"/>
                      <a:pt x="843" y="300"/>
                      <a:pt x="821" y="373"/>
                    </a:cubicBezTo>
                    <a:cubicBezTo>
                      <a:pt x="808" y="413"/>
                      <a:pt x="841" y="443"/>
                      <a:pt x="874" y="443"/>
                    </a:cubicBezTo>
                    <a:cubicBezTo>
                      <a:pt x="895" y="443"/>
                      <a:pt x="915" y="431"/>
                      <a:pt x="924" y="402"/>
                    </a:cubicBezTo>
                    <a:cubicBezTo>
                      <a:pt x="961" y="300"/>
                      <a:pt x="953" y="197"/>
                      <a:pt x="909" y="102"/>
                    </a:cubicBezTo>
                    <a:cubicBezTo>
                      <a:pt x="880" y="50"/>
                      <a:pt x="836" y="21"/>
                      <a:pt x="777" y="6"/>
                    </a:cubicBezTo>
                    <a:cubicBezTo>
                      <a:pt x="761" y="3"/>
                      <a:pt x="744" y="1"/>
                      <a:pt x="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>
                <a:off x="5160850" y="727850"/>
                <a:ext cx="284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611" extrusionOk="0">
                    <a:moveTo>
                      <a:pt x="299" y="0"/>
                    </a:moveTo>
                    <a:cubicBezTo>
                      <a:pt x="290" y="0"/>
                      <a:pt x="281" y="1"/>
                      <a:pt x="272" y="2"/>
                    </a:cubicBezTo>
                    <a:cubicBezTo>
                      <a:pt x="206" y="9"/>
                      <a:pt x="140" y="38"/>
                      <a:pt x="96" y="97"/>
                    </a:cubicBezTo>
                    <a:cubicBezTo>
                      <a:pt x="1" y="222"/>
                      <a:pt x="52" y="434"/>
                      <a:pt x="60" y="456"/>
                    </a:cubicBezTo>
                    <a:cubicBezTo>
                      <a:pt x="66" y="480"/>
                      <a:pt x="87" y="495"/>
                      <a:pt x="111" y="495"/>
                    </a:cubicBezTo>
                    <a:cubicBezTo>
                      <a:pt x="115" y="495"/>
                      <a:pt x="121" y="494"/>
                      <a:pt x="126" y="493"/>
                    </a:cubicBezTo>
                    <a:cubicBezTo>
                      <a:pt x="155" y="485"/>
                      <a:pt x="170" y="456"/>
                      <a:pt x="162" y="427"/>
                    </a:cubicBezTo>
                    <a:cubicBezTo>
                      <a:pt x="140" y="339"/>
                      <a:pt x="148" y="244"/>
                      <a:pt x="184" y="163"/>
                    </a:cubicBezTo>
                    <a:cubicBezTo>
                      <a:pt x="206" y="134"/>
                      <a:pt x="243" y="119"/>
                      <a:pt x="280" y="119"/>
                    </a:cubicBezTo>
                    <a:cubicBezTo>
                      <a:pt x="288" y="118"/>
                      <a:pt x="297" y="117"/>
                      <a:pt x="305" y="117"/>
                    </a:cubicBezTo>
                    <a:cubicBezTo>
                      <a:pt x="348" y="117"/>
                      <a:pt x="388" y="132"/>
                      <a:pt x="419" y="163"/>
                    </a:cubicBezTo>
                    <a:cubicBezTo>
                      <a:pt x="470" y="236"/>
                      <a:pt x="499" y="324"/>
                      <a:pt x="499" y="412"/>
                    </a:cubicBezTo>
                    <a:cubicBezTo>
                      <a:pt x="499" y="441"/>
                      <a:pt x="514" y="463"/>
                      <a:pt x="543" y="471"/>
                    </a:cubicBezTo>
                    <a:cubicBezTo>
                      <a:pt x="565" y="471"/>
                      <a:pt x="595" y="456"/>
                      <a:pt x="602" y="434"/>
                    </a:cubicBezTo>
                    <a:cubicBezTo>
                      <a:pt x="639" y="346"/>
                      <a:pt x="705" y="265"/>
                      <a:pt x="785" y="214"/>
                    </a:cubicBezTo>
                    <a:cubicBezTo>
                      <a:pt x="805" y="208"/>
                      <a:pt x="826" y="204"/>
                      <a:pt x="848" y="204"/>
                    </a:cubicBezTo>
                    <a:cubicBezTo>
                      <a:pt x="874" y="204"/>
                      <a:pt x="900" y="209"/>
                      <a:pt x="925" y="222"/>
                    </a:cubicBezTo>
                    <a:cubicBezTo>
                      <a:pt x="947" y="229"/>
                      <a:pt x="969" y="258"/>
                      <a:pt x="983" y="280"/>
                    </a:cubicBezTo>
                    <a:cubicBezTo>
                      <a:pt x="991" y="368"/>
                      <a:pt x="969" y="456"/>
                      <a:pt x="925" y="529"/>
                    </a:cubicBezTo>
                    <a:cubicBezTo>
                      <a:pt x="910" y="551"/>
                      <a:pt x="917" y="588"/>
                      <a:pt x="947" y="603"/>
                    </a:cubicBezTo>
                    <a:cubicBezTo>
                      <a:pt x="954" y="610"/>
                      <a:pt x="961" y="610"/>
                      <a:pt x="976" y="610"/>
                    </a:cubicBezTo>
                    <a:cubicBezTo>
                      <a:pt x="998" y="610"/>
                      <a:pt x="1013" y="603"/>
                      <a:pt x="1027" y="581"/>
                    </a:cubicBezTo>
                    <a:cubicBezTo>
                      <a:pt x="1035" y="566"/>
                      <a:pt x="1137" y="390"/>
                      <a:pt x="1086" y="251"/>
                    </a:cubicBezTo>
                    <a:cubicBezTo>
                      <a:pt x="1071" y="192"/>
                      <a:pt x="1027" y="141"/>
                      <a:pt x="969" y="119"/>
                    </a:cubicBezTo>
                    <a:cubicBezTo>
                      <a:pt x="934" y="100"/>
                      <a:pt x="895" y="90"/>
                      <a:pt x="855" y="90"/>
                    </a:cubicBezTo>
                    <a:cubicBezTo>
                      <a:pt x="820" y="90"/>
                      <a:pt x="783" y="98"/>
                      <a:pt x="749" y="112"/>
                    </a:cubicBezTo>
                    <a:cubicBezTo>
                      <a:pt x="683" y="141"/>
                      <a:pt x="631" y="185"/>
                      <a:pt x="587" y="244"/>
                    </a:cubicBezTo>
                    <a:cubicBezTo>
                      <a:pt x="573" y="185"/>
                      <a:pt x="543" y="126"/>
                      <a:pt x="499" y="82"/>
                    </a:cubicBezTo>
                    <a:cubicBezTo>
                      <a:pt x="447" y="29"/>
                      <a:pt x="376" y="0"/>
                      <a:pt x="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>
                <a:off x="5097075" y="708500"/>
                <a:ext cx="284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85" extrusionOk="0">
                    <a:moveTo>
                      <a:pt x="861" y="0"/>
                    </a:moveTo>
                    <a:cubicBezTo>
                      <a:pt x="804" y="0"/>
                      <a:pt x="746" y="17"/>
                      <a:pt x="697" y="50"/>
                    </a:cubicBezTo>
                    <a:cubicBezTo>
                      <a:pt x="646" y="94"/>
                      <a:pt x="602" y="152"/>
                      <a:pt x="572" y="218"/>
                    </a:cubicBezTo>
                    <a:cubicBezTo>
                      <a:pt x="543" y="167"/>
                      <a:pt x="499" y="116"/>
                      <a:pt x="448" y="86"/>
                    </a:cubicBezTo>
                    <a:cubicBezTo>
                      <a:pt x="404" y="60"/>
                      <a:pt x="357" y="47"/>
                      <a:pt x="309" y="47"/>
                    </a:cubicBezTo>
                    <a:cubicBezTo>
                      <a:pt x="278" y="47"/>
                      <a:pt x="245" y="53"/>
                      <a:pt x="213" y="64"/>
                    </a:cubicBezTo>
                    <a:cubicBezTo>
                      <a:pt x="147" y="79"/>
                      <a:pt x="88" y="130"/>
                      <a:pt x="66" y="196"/>
                    </a:cubicBezTo>
                    <a:cubicBezTo>
                      <a:pt x="0" y="343"/>
                      <a:pt x="103" y="534"/>
                      <a:pt x="110" y="556"/>
                    </a:cubicBezTo>
                    <a:cubicBezTo>
                      <a:pt x="118" y="570"/>
                      <a:pt x="140" y="585"/>
                      <a:pt x="162" y="585"/>
                    </a:cubicBezTo>
                    <a:cubicBezTo>
                      <a:pt x="169" y="578"/>
                      <a:pt x="176" y="578"/>
                      <a:pt x="184" y="570"/>
                    </a:cubicBezTo>
                    <a:cubicBezTo>
                      <a:pt x="213" y="556"/>
                      <a:pt x="220" y="526"/>
                      <a:pt x="206" y="497"/>
                    </a:cubicBezTo>
                    <a:cubicBezTo>
                      <a:pt x="162" y="416"/>
                      <a:pt x="147" y="321"/>
                      <a:pt x="169" y="233"/>
                    </a:cubicBezTo>
                    <a:cubicBezTo>
                      <a:pt x="184" y="196"/>
                      <a:pt x="213" y="174"/>
                      <a:pt x="250" y="167"/>
                    </a:cubicBezTo>
                    <a:cubicBezTo>
                      <a:pt x="268" y="158"/>
                      <a:pt x="288" y="154"/>
                      <a:pt x="308" y="154"/>
                    </a:cubicBezTo>
                    <a:cubicBezTo>
                      <a:pt x="335" y="154"/>
                      <a:pt x="363" y="162"/>
                      <a:pt x="389" y="174"/>
                    </a:cubicBezTo>
                    <a:cubicBezTo>
                      <a:pt x="462" y="233"/>
                      <a:pt x="514" y="314"/>
                      <a:pt x="528" y="402"/>
                    </a:cubicBezTo>
                    <a:cubicBezTo>
                      <a:pt x="536" y="424"/>
                      <a:pt x="558" y="446"/>
                      <a:pt x="587" y="446"/>
                    </a:cubicBezTo>
                    <a:cubicBezTo>
                      <a:pt x="616" y="438"/>
                      <a:pt x="638" y="424"/>
                      <a:pt x="638" y="394"/>
                    </a:cubicBezTo>
                    <a:cubicBezTo>
                      <a:pt x="653" y="299"/>
                      <a:pt x="697" y="204"/>
                      <a:pt x="763" y="138"/>
                    </a:cubicBezTo>
                    <a:cubicBezTo>
                      <a:pt x="791" y="115"/>
                      <a:pt x="828" y="106"/>
                      <a:pt x="863" y="106"/>
                    </a:cubicBezTo>
                    <a:cubicBezTo>
                      <a:pt x="874" y="106"/>
                      <a:pt x="885" y="107"/>
                      <a:pt x="895" y="108"/>
                    </a:cubicBezTo>
                    <a:cubicBezTo>
                      <a:pt x="924" y="116"/>
                      <a:pt x="954" y="130"/>
                      <a:pt x="968" y="160"/>
                    </a:cubicBezTo>
                    <a:cubicBezTo>
                      <a:pt x="998" y="233"/>
                      <a:pt x="998" y="328"/>
                      <a:pt x="976" y="409"/>
                    </a:cubicBezTo>
                    <a:cubicBezTo>
                      <a:pt x="967" y="449"/>
                      <a:pt x="998" y="475"/>
                      <a:pt x="1029" y="475"/>
                    </a:cubicBezTo>
                    <a:cubicBezTo>
                      <a:pt x="1050" y="475"/>
                      <a:pt x="1070" y="464"/>
                      <a:pt x="1078" y="438"/>
                    </a:cubicBezTo>
                    <a:cubicBezTo>
                      <a:pt x="1086" y="416"/>
                      <a:pt x="1137" y="226"/>
                      <a:pt x="1064" y="101"/>
                    </a:cubicBezTo>
                    <a:cubicBezTo>
                      <a:pt x="1027" y="50"/>
                      <a:pt x="976" y="13"/>
                      <a:pt x="917" y="6"/>
                    </a:cubicBezTo>
                    <a:cubicBezTo>
                      <a:pt x="899" y="2"/>
                      <a:pt x="880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5058025" y="643900"/>
                <a:ext cx="266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772" extrusionOk="0">
                    <a:moveTo>
                      <a:pt x="808" y="0"/>
                    </a:moveTo>
                    <a:cubicBezTo>
                      <a:pt x="800" y="0"/>
                      <a:pt x="793" y="1"/>
                      <a:pt x="785" y="2"/>
                    </a:cubicBezTo>
                    <a:cubicBezTo>
                      <a:pt x="705" y="9"/>
                      <a:pt x="639" y="46"/>
                      <a:pt x="587" y="112"/>
                    </a:cubicBezTo>
                    <a:cubicBezTo>
                      <a:pt x="551" y="163"/>
                      <a:pt x="521" y="236"/>
                      <a:pt x="514" y="302"/>
                    </a:cubicBezTo>
                    <a:cubicBezTo>
                      <a:pt x="470" y="258"/>
                      <a:pt x="419" y="229"/>
                      <a:pt x="353" y="214"/>
                    </a:cubicBezTo>
                    <a:cubicBezTo>
                      <a:pt x="329" y="208"/>
                      <a:pt x="304" y="204"/>
                      <a:pt x="281" y="204"/>
                    </a:cubicBezTo>
                    <a:cubicBezTo>
                      <a:pt x="225" y="204"/>
                      <a:pt x="172" y="222"/>
                      <a:pt x="125" y="258"/>
                    </a:cubicBezTo>
                    <a:cubicBezTo>
                      <a:pt x="67" y="295"/>
                      <a:pt x="23" y="354"/>
                      <a:pt x="15" y="427"/>
                    </a:cubicBezTo>
                    <a:cubicBezTo>
                      <a:pt x="1" y="581"/>
                      <a:pt x="147" y="735"/>
                      <a:pt x="162" y="757"/>
                    </a:cubicBezTo>
                    <a:cubicBezTo>
                      <a:pt x="169" y="764"/>
                      <a:pt x="184" y="771"/>
                      <a:pt x="199" y="771"/>
                    </a:cubicBezTo>
                    <a:cubicBezTo>
                      <a:pt x="213" y="771"/>
                      <a:pt x="228" y="764"/>
                      <a:pt x="243" y="749"/>
                    </a:cubicBezTo>
                    <a:cubicBezTo>
                      <a:pt x="265" y="735"/>
                      <a:pt x="265" y="698"/>
                      <a:pt x="243" y="676"/>
                    </a:cubicBezTo>
                    <a:cubicBezTo>
                      <a:pt x="177" y="610"/>
                      <a:pt x="133" y="522"/>
                      <a:pt x="125" y="434"/>
                    </a:cubicBezTo>
                    <a:cubicBezTo>
                      <a:pt x="133" y="398"/>
                      <a:pt x="155" y="361"/>
                      <a:pt x="184" y="346"/>
                    </a:cubicBezTo>
                    <a:cubicBezTo>
                      <a:pt x="216" y="325"/>
                      <a:pt x="252" y="311"/>
                      <a:pt x="290" y="311"/>
                    </a:cubicBezTo>
                    <a:cubicBezTo>
                      <a:pt x="303" y="311"/>
                      <a:pt x="317" y="313"/>
                      <a:pt x="331" y="317"/>
                    </a:cubicBezTo>
                    <a:cubicBezTo>
                      <a:pt x="411" y="354"/>
                      <a:pt x="477" y="412"/>
                      <a:pt x="521" y="493"/>
                    </a:cubicBezTo>
                    <a:cubicBezTo>
                      <a:pt x="532" y="515"/>
                      <a:pt x="552" y="524"/>
                      <a:pt x="570" y="524"/>
                    </a:cubicBezTo>
                    <a:cubicBezTo>
                      <a:pt x="602" y="524"/>
                      <a:pt x="633" y="497"/>
                      <a:pt x="624" y="456"/>
                    </a:cubicBezTo>
                    <a:cubicBezTo>
                      <a:pt x="609" y="361"/>
                      <a:pt x="631" y="258"/>
                      <a:pt x="675" y="178"/>
                    </a:cubicBezTo>
                    <a:cubicBezTo>
                      <a:pt x="705" y="141"/>
                      <a:pt x="749" y="119"/>
                      <a:pt x="793" y="112"/>
                    </a:cubicBezTo>
                    <a:cubicBezTo>
                      <a:pt x="822" y="112"/>
                      <a:pt x="851" y="119"/>
                      <a:pt x="873" y="141"/>
                    </a:cubicBezTo>
                    <a:cubicBezTo>
                      <a:pt x="925" y="207"/>
                      <a:pt x="954" y="295"/>
                      <a:pt x="954" y="376"/>
                    </a:cubicBezTo>
                    <a:cubicBezTo>
                      <a:pt x="954" y="405"/>
                      <a:pt x="976" y="434"/>
                      <a:pt x="1005" y="434"/>
                    </a:cubicBezTo>
                    <a:cubicBezTo>
                      <a:pt x="1042" y="434"/>
                      <a:pt x="1064" y="405"/>
                      <a:pt x="1064" y="376"/>
                    </a:cubicBezTo>
                    <a:cubicBezTo>
                      <a:pt x="1064" y="258"/>
                      <a:pt x="1027" y="148"/>
                      <a:pt x="954" y="53"/>
                    </a:cubicBezTo>
                    <a:cubicBezTo>
                      <a:pt x="909" y="21"/>
                      <a:pt x="859" y="0"/>
                      <a:pt x="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5116325" y="658925"/>
                <a:ext cx="203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38" extrusionOk="0">
                    <a:moveTo>
                      <a:pt x="213" y="0"/>
                    </a:moveTo>
                    <a:cubicBezTo>
                      <a:pt x="163" y="0"/>
                      <a:pt x="120" y="21"/>
                      <a:pt x="88" y="53"/>
                    </a:cubicBezTo>
                    <a:cubicBezTo>
                      <a:pt x="30" y="126"/>
                      <a:pt x="0" y="222"/>
                      <a:pt x="15" y="317"/>
                    </a:cubicBezTo>
                    <a:cubicBezTo>
                      <a:pt x="22" y="351"/>
                      <a:pt x="46" y="366"/>
                      <a:pt x="69" y="366"/>
                    </a:cubicBezTo>
                    <a:cubicBezTo>
                      <a:pt x="97" y="366"/>
                      <a:pt x="125" y="345"/>
                      <a:pt x="125" y="310"/>
                    </a:cubicBezTo>
                    <a:cubicBezTo>
                      <a:pt x="118" y="244"/>
                      <a:pt x="132" y="185"/>
                      <a:pt x="162" y="134"/>
                    </a:cubicBezTo>
                    <a:cubicBezTo>
                      <a:pt x="184" y="119"/>
                      <a:pt x="206" y="112"/>
                      <a:pt x="228" y="112"/>
                    </a:cubicBezTo>
                    <a:cubicBezTo>
                      <a:pt x="257" y="112"/>
                      <a:pt x="286" y="126"/>
                      <a:pt x="308" y="156"/>
                    </a:cubicBezTo>
                    <a:cubicBezTo>
                      <a:pt x="338" y="207"/>
                      <a:pt x="352" y="266"/>
                      <a:pt x="338" y="332"/>
                    </a:cubicBezTo>
                    <a:cubicBezTo>
                      <a:pt x="330" y="354"/>
                      <a:pt x="352" y="383"/>
                      <a:pt x="374" y="390"/>
                    </a:cubicBezTo>
                    <a:cubicBezTo>
                      <a:pt x="380" y="392"/>
                      <a:pt x="386" y="393"/>
                      <a:pt x="392" y="393"/>
                    </a:cubicBezTo>
                    <a:cubicBezTo>
                      <a:pt x="410" y="393"/>
                      <a:pt x="429" y="385"/>
                      <a:pt x="440" y="368"/>
                    </a:cubicBezTo>
                    <a:cubicBezTo>
                      <a:pt x="477" y="310"/>
                      <a:pt x="528" y="258"/>
                      <a:pt x="587" y="236"/>
                    </a:cubicBezTo>
                    <a:cubicBezTo>
                      <a:pt x="595" y="234"/>
                      <a:pt x="603" y="234"/>
                      <a:pt x="610" y="234"/>
                    </a:cubicBezTo>
                    <a:cubicBezTo>
                      <a:pt x="632" y="234"/>
                      <a:pt x="653" y="240"/>
                      <a:pt x="675" y="251"/>
                    </a:cubicBezTo>
                    <a:cubicBezTo>
                      <a:pt x="689" y="258"/>
                      <a:pt x="697" y="273"/>
                      <a:pt x="697" y="288"/>
                    </a:cubicBezTo>
                    <a:cubicBezTo>
                      <a:pt x="697" y="346"/>
                      <a:pt x="675" y="405"/>
                      <a:pt x="638" y="449"/>
                    </a:cubicBezTo>
                    <a:cubicBezTo>
                      <a:pt x="616" y="471"/>
                      <a:pt x="623" y="508"/>
                      <a:pt x="645" y="530"/>
                    </a:cubicBezTo>
                    <a:cubicBezTo>
                      <a:pt x="660" y="537"/>
                      <a:pt x="667" y="537"/>
                      <a:pt x="682" y="537"/>
                    </a:cubicBezTo>
                    <a:cubicBezTo>
                      <a:pt x="697" y="537"/>
                      <a:pt x="719" y="530"/>
                      <a:pt x="726" y="522"/>
                    </a:cubicBezTo>
                    <a:cubicBezTo>
                      <a:pt x="785" y="449"/>
                      <a:pt x="814" y="361"/>
                      <a:pt x="807" y="273"/>
                    </a:cubicBezTo>
                    <a:cubicBezTo>
                      <a:pt x="799" y="222"/>
                      <a:pt x="770" y="178"/>
                      <a:pt x="733" y="156"/>
                    </a:cubicBezTo>
                    <a:cubicBezTo>
                      <a:pt x="696" y="134"/>
                      <a:pt x="650" y="121"/>
                      <a:pt x="606" y="121"/>
                    </a:cubicBezTo>
                    <a:cubicBezTo>
                      <a:pt x="589" y="121"/>
                      <a:pt x="573" y="123"/>
                      <a:pt x="558" y="126"/>
                    </a:cubicBezTo>
                    <a:cubicBezTo>
                      <a:pt x="514" y="141"/>
                      <a:pt x="477" y="163"/>
                      <a:pt x="448" y="192"/>
                    </a:cubicBezTo>
                    <a:cubicBezTo>
                      <a:pt x="433" y="156"/>
                      <a:pt x="418" y="119"/>
                      <a:pt x="396" y="82"/>
                    </a:cubicBezTo>
                    <a:cubicBezTo>
                      <a:pt x="360" y="38"/>
                      <a:pt x="301" y="2"/>
                      <a:pt x="235" y="2"/>
                    </a:cubicBezTo>
                    <a:cubicBezTo>
                      <a:pt x="227" y="1"/>
                      <a:pt x="220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5122725" y="640075"/>
                <a:ext cx="90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83" extrusionOk="0">
                    <a:moveTo>
                      <a:pt x="107" y="1"/>
                    </a:moveTo>
                    <a:cubicBezTo>
                      <a:pt x="54" y="1"/>
                      <a:pt x="1" y="41"/>
                      <a:pt x="1" y="103"/>
                    </a:cubicBezTo>
                    <a:cubicBezTo>
                      <a:pt x="8" y="133"/>
                      <a:pt x="16" y="162"/>
                      <a:pt x="38" y="191"/>
                    </a:cubicBezTo>
                    <a:cubicBezTo>
                      <a:pt x="82" y="243"/>
                      <a:pt x="126" y="294"/>
                      <a:pt x="184" y="338"/>
                    </a:cubicBezTo>
                    <a:cubicBezTo>
                      <a:pt x="199" y="360"/>
                      <a:pt x="221" y="367"/>
                      <a:pt x="250" y="375"/>
                    </a:cubicBezTo>
                    <a:cubicBezTo>
                      <a:pt x="260" y="380"/>
                      <a:pt x="270" y="382"/>
                      <a:pt x="279" y="382"/>
                    </a:cubicBezTo>
                    <a:cubicBezTo>
                      <a:pt x="323" y="382"/>
                      <a:pt x="362" y="334"/>
                      <a:pt x="338" y="287"/>
                    </a:cubicBezTo>
                    <a:cubicBezTo>
                      <a:pt x="324" y="228"/>
                      <a:pt x="272" y="184"/>
                      <a:pt x="236" y="133"/>
                    </a:cubicBezTo>
                    <a:cubicBezTo>
                      <a:pt x="221" y="103"/>
                      <a:pt x="206" y="67"/>
                      <a:pt x="184" y="37"/>
                    </a:cubicBezTo>
                    <a:cubicBezTo>
                      <a:pt x="164" y="12"/>
                      <a:pt x="136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5087575" y="692200"/>
                <a:ext cx="72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6" extrusionOk="0">
                    <a:moveTo>
                      <a:pt x="145" y="1"/>
                    </a:moveTo>
                    <a:cubicBezTo>
                      <a:pt x="69" y="1"/>
                      <a:pt x="0" y="128"/>
                      <a:pt x="21" y="232"/>
                    </a:cubicBezTo>
                    <a:cubicBezTo>
                      <a:pt x="21" y="323"/>
                      <a:pt x="86" y="366"/>
                      <a:pt x="150" y="366"/>
                    </a:cubicBezTo>
                    <a:cubicBezTo>
                      <a:pt x="220" y="366"/>
                      <a:pt x="290" y="314"/>
                      <a:pt x="270" y="218"/>
                    </a:cubicBezTo>
                    <a:cubicBezTo>
                      <a:pt x="270" y="159"/>
                      <a:pt x="263" y="115"/>
                      <a:pt x="234" y="71"/>
                    </a:cubicBezTo>
                    <a:cubicBezTo>
                      <a:pt x="207" y="21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7"/>
              <p:cNvSpPr/>
              <p:nvPr/>
            </p:nvSpPr>
            <p:spPr>
              <a:xfrm>
                <a:off x="5153350" y="716775"/>
                <a:ext cx="102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35" extrusionOk="0">
                    <a:moveTo>
                      <a:pt x="301" y="1"/>
                    </a:moveTo>
                    <a:cubicBezTo>
                      <a:pt x="286" y="1"/>
                      <a:pt x="272" y="5"/>
                      <a:pt x="257" y="12"/>
                    </a:cubicBezTo>
                    <a:cubicBezTo>
                      <a:pt x="228" y="27"/>
                      <a:pt x="198" y="49"/>
                      <a:pt x="176" y="71"/>
                    </a:cubicBezTo>
                    <a:cubicBezTo>
                      <a:pt x="162" y="93"/>
                      <a:pt x="132" y="122"/>
                      <a:pt x="110" y="144"/>
                    </a:cubicBezTo>
                    <a:cubicBezTo>
                      <a:pt x="88" y="159"/>
                      <a:pt x="59" y="173"/>
                      <a:pt x="37" y="188"/>
                    </a:cubicBezTo>
                    <a:cubicBezTo>
                      <a:pt x="15" y="210"/>
                      <a:pt x="0" y="232"/>
                      <a:pt x="0" y="261"/>
                    </a:cubicBezTo>
                    <a:cubicBezTo>
                      <a:pt x="0" y="298"/>
                      <a:pt x="30" y="327"/>
                      <a:pt x="66" y="335"/>
                    </a:cubicBezTo>
                    <a:cubicBezTo>
                      <a:pt x="96" y="335"/>
                      <a:pt x="125" y="327"/>
                      <a:pt x="154" y="320"/>
                    </a:cubicBezTo>
                    <a:cubicBezTo>
                      <a:pt x="220" y="291"/>
                      <a:pt x="279" y="239"/>
                      <a:pt x="316" y="173"/>
                    </a:cubicBezTo>
                    <a:cubicBezTo>
                      <a:pt x="345" y="129"/>
                      <a:pt x="411" y="56"/>
                      <a:pt x="345" y="12"/>
                    </a:cubicBezTo>
                    <a:cubicBezTo>
                      <a:pt x="330" y="5"/>
                      <a:pt x="316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7"/>
              <p:cNvSpPr/>
              <p:nvPr/>
            </p:nvSpPr>
            <p:spPr>
              <a:xfrm>
                <a:off x="5060775" y="641050"/>
                <a:ext cx="49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7" extrusionOk="0">
                    <a:moveTo>
                      <a:pt x="90" y="1"/>
                    </a:moveTo>
                    <a:cubicBezTo>
                      <a:pt x="75" y="1"/>
                      <a:pt x="60" y="3"/>
                      <a:pt x="45" y="6"/>
                    </a:cubicBezTo>
                    <a:cubicBezTo>
                      <a:pt x="23" y="13"/>
                      <a:pt x="15" y="28"/>
                      <a:pt x="8" y="50"/>
                    </a:cubicBezTo>
                    <a:cubicBezTo>
                      <a:pt x="1" y="64"/>
                      <a:pt x="15" y="86"/>
                      <a:pt x="30" y="94"/>
                    </a:cubicBezTo>
                    <a:lnTo>
                      <a:pt x="133" y="94"/>
                    </a:lnTo>
                    <a:cubicBezTo>
                      <a:pt x="138" y="95"/>
                      <a:pt x="144" y="96"/>
                      <a:pt x="149" y="96"/>
                    </a:cubicBezTo>
                    <a:cubicBezTo>
                      <a:pt x="165" y="96"/>
                      <a:pt x="179" y="88"/>
                      <a:pt x="184" y="72"/>
                    </a:cubicBezTo>
                    <a:cubicBezTo>
                      <a:pt x="199" y="50"/>
                      <a:pt x="184" y="13"/>
                      <a:pt x="155" y="13"/>
                    </a:cubicBezTo>
                    <a:cubicBezTo>
                      <a:pt x="133" y="4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>
                <a:off x="5370550" y="694525"/>
                <a:ext cx="239950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6322" extrusionOk="0">
                    <a:moveTo>
                      <a:pt x="2797" y="1"/>
                    </a:moveTo>
                    <a:cubicBezTo>
                      <a:pt x="2681" y="1"/>
                      <a:pt x="2565" y="8"/>
                      <a:pt x="2449" y="22"/>
                    </a:cubicBezTo>
                    <a:cubicBezTo>
                      <a:pt x="2068" y="66"/>
                      <a:pt x="1701" y="176"/>
                      <a:pt x="1349" y="337"/>
                    </a:cubicBezTo>
                    <a:cubicBezTo>
                      <a:pt x="250" y="836"/>
                      <a:pt x="0" y="2288"/>
                      <a:pt x="858" y="3138"/>
                    </a:cubicBezTo>
                    <a:cubicBezTo>
                      <a:pt x="2075" y="4348"/>
                      <a:pt x="3505" y="5316"/>
                      <a:pt x="5074" y="5998"/>
                    </a:cubicBezTo>
                    <a:cubicBezTo>
                      <a:pt x="5569" y="6213"/>
                      <a:pt x="6097" y="6322"/>
                      <a:pt x="6626" y="6322"/>
                    </a:cubicBezTo>
                    <a:cubicBezTo>
                      <a:pt x="6999" y="6322"/>
                      <a:pt x="7372" y="6268"/>
                      <a:pt x="7735" y="6159"/>
                    </a:cubicBezTo>
                    <a:cubicBezTo>
                      <a:pt x="7948" y="6086"/>
                      <a:pt x="8161" y="6005"/>
                      <a:pt x="8366" y="5910"/>
                    </a:cubicBezTo>
                    <a:cubicBezTo>
                      <a:pt x="9400" y="5433"/>
                      <a:pt x="9598" y="4055"/>
                      <a:pt x="8740" y="3307"/>
                    </a:cubicBezTo>
                    <a:cubicBezTo>
                      <a:pt x="7310" y="2075"/>
                      <a:pt x="5719" y="1056"/>
                      <a:pt x="4011" y="271"/>
                    </a:cubicBezTo>
                    <a:cubicBezTo>
                      <a:pt x="3632" y="93"/>
                      <a:pt x="3217" y="1"/>
                      <a:pt x="2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>
                <a:off x="5375875" y="725850"/>
                <a:ext cx="2291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9165" h="5067" extrusionOk="0">
                    <a:moveTo>
                      <a:pt x="257" y="1"/>
                    </a:moveTo>
                    <a:cubicBezTo>
                      <a:pt x="0" y="653"/>
                      <a:pt x="154" y="1394"/>
                      <a:pt x="653" y="1878"/>
                    </a:cubicBezTo>
                    <a:cubicBezTo>
                      <a:pt x="1877" y="3102"/>
                      <a:pt x="3321" y="4085"/>
                      <a:pt x="4912" y="4759"/>
                    </a:cubicBezTo>
                    <a:cubicBezTo>
                      <a:pt x="5390" y="4964"/>
                      <a:pt x="5899" y="5067"/>
                      <a:pt x="6411" y="5067"/>
                    </a:cubicBezTo>
                    <a:cubicBezTo>
                      <a:pt x="6779" y="5067"/>
                      <a:pt x="7149" y="5013"/>
                      <a:pt x="7508" y="4906"/>
                    </a:cubicBezTo>
                    <a:cubicBezTo>
                      <a:pt x="7728" y="4840"/>
                      <a:pt x="7948" y="4759"/>
                      <a:pt x="8153" y="4657"/>
                    </a:cubicBezTo>
                    <a:cubicBezTo>
                      <a:pt x="8806" y="4356"/>
                      <a:pt x="9165" y="3652"/>
                      <a:pt x="9033" y="2948"/>
                    </a:cubicBezTo>
                    <a:cubicBezTo>
                      <a:pt x="9033" y="2919"/>
                      <a:pt x="9025" y="2890"/>
                      <a:pt x="9018" y="2860"/>
                    </a:cubicBezTo>
                    <a:cubicBezTo>
                      <a:pt x="8933" y="2578"/>
                      <a:pt x="8646" y="2466"/>
                      <a:pt x="8276" y="2466"/>
                    </a:cubicBezTo>
                    <a:cubicBezTo>
                      <a:pt x="7723" y="2466"/>
                      <a:pt x="6984" y="2717"/>
                      <a:pt x="6452" y="3029"/>
                    </a:cubicBezTo>
                    <a:cubicBezTo>
                      <a:pt x="6342" y="3095"/>
                      <a:pt x="6239" y="3183"/>
                      <a:pt x="6159" y="3278"/>
                    </a:cubicBezTo>
                    <a:cubicBezTo>
                      <a:pt x="6137" y="3300"/>
                      <a:pt x="6122" y="3322"/>
                      <a:pt x="6100" y="3344"/>
                    </a:cubicBezTo>
                    <a:cubicBezTo>
                      <a:pt x="5932" y="3509"/>
                      <a:pt x="5713" y="3590"/>
                      <a:pt x="5493" y="3590"/>
                    </a:cubicBezTo>
                    <a:cubicBezTo>
                      <a:pt x="5243" y="3590"/>
                      <a:pt x="4993" y="3485"/>
                      <a:pt x="4817" y="3278"/>
                    </a:cubicBezTo>
                    <a:cubicBezTo>
                      <a:pt x="4267" y="2655"/>
                      <a:pt x="3065" y="1665"/>
                      <a:pt x="1158" y="1035"/>
                    </a:cubicBezTo>
                    <a:cubicBezTo>
                      <a:pt x="704" y="873"/>
                      <a:pt x="359" y="485"/>
                      <a:pt x="257" y="16"/>
                    </a:cubicBez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>
                <a:off x="5529650" y="785725"/>
                <a:ext cx="262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25" extrusionOk="0">
                    <a:moveTo>
                      <a:pt x="770" y="1"/>
                    </a:moveTo>
                    <a:cubicBezTo>
                      <a:pt x="756" y="1"/>
                      <a:pt x="741" y="2"/>
                      <a:pt x="726" y="3"/>
                    </a:cubicBezTo>
                    <a:cubicBezTo>
                      <a:pt x="653" y="18"/>
                      <a:pt x="587" y="62"/>
                      <a:pt x="543" y="128"/>
                    </a:cubicBezTo>
                    <a:cubicBezTo>
                      <a:pt x="506" y="194"/>
                      <a:pt x="492" y="260"/>
                      <a:pt x="492" y="333"/>
                    </a:cubicBezTo>
                    <a:cubicBezTo>
                      <a:pt x="440" y="289"/>
                      <a:pt x="382" y="267"/>
                      <a:pt x="323" y="253"/>
                    </a:cubicBezTo>
                    <a:cubicBezTo>
                      <a:pt x="309" y="250"/>
                      <a:pt x="295" y="249"/>
                      <a:pt x="281" y="249"/>
                    </a:cubicBezTo>
                    <a:cubicBezTo>
                      <a:pt x="215" y="249"/>
                      <a:pt x="150" y="276"/>
                      <a:pt x="96" y="319"/>
                    </a:cubicBezTo>
                    <a:cubicBezTo>
                      <a:pt x="44" y="363"/>
                      <a:pt x="8" y="429"/>
                      <a:pt x="8" y="495"/>
                    </a:cubicBezTo>
                    <a:cubicBezTo>
                      <a:pt x="0" y="656"/>
                      <a:pt x="162" y="795"/>
                      <a:pt x="184" y="810"/>
                    </a:cubicBezTo>
                    <a:cubicBezTo>
                      <a:pt x="191" y="817"/>
                      <a:pt x="206" y="825"/>
                      <a:pt x="220" y="825"/>
                    </a:cubicBezTo>
                    <a:cubicBezTo>
                      <a:pt x="235" y="825"/>
                      <a:pt x="250" y="817"/>
                      <a:pt x="257" y="803"/>
                    </a:cubicBezTo>
                    <a:cubicBezTo>
                      <a:pt x="279" y="781"/>
                      <a:pt x="279" y="744"/>
                      <a:pt x="250" y="729"/>
                    </a:cubicBezTo>
                    <a:cubicBezTo>
                      <a:pt x="184" y="671"/>
                      <a:pt x="132" y="590"/>
                      <a:pt x="118" y="495"/>
                    </a:cubicBezTo>
                    <a:cubicBezTo>
                      <a:pt x="118" y="458"/>
                      <a:pt x="140" y="429"/>
                      <a:pt x="169" y="407"/>
                    </a:cubicBezTo>
                    <a:cubicBezTo>
                      <a:pt x="200" y="376"/>
                      <a:pt x="240" y="361"/>
                      <a:pt x="279" y="361"/>
                    </a:cubicBezTo>
                    <a:cubicBezTo>
                      <a:pt x="286" y="361"/>
                      <a:pt x="294" y="361"/>
                      <a:pt x="301" y="363"/>
                    </a:cubicBezTo>
                    <a:cubicBezTo>
                      <a:pt x="389" y="392"/>
                      <a:pt x="462" y="443"/>
                      <a:pt x="514" y="517"/>
                    </a:cubicBezTo>
                    <a:cubicBezTo>
                      <a:pt x="526" y="534"/>
                      <a:pt x="543" y="541"/>
                      <a:pt x="560" y="541"/>
                    </a:cubicBezTo>
                    <a:cubicBezTo>
                      <a:pt x="593" y="541"/>
                      <a:pt x="626" y="512"/>
                      <a:pt x="616" y="473"/>
                    </a:cubicBezTo>
                    <a:cubicBezTo>
                      <a:pt x="594" y="377"/>
                      <a:pt x="602" y="275"/>
                      <a:pt x="638" y="187"/>
                    </a:cubicBezTo>
                    <a:cubicBezTo>
                      <a:pt x="668" y="150"/>
                      <a:pt x="704" y="121"/>
                      <a:pt x="748" y="113"/>
                    </a:cubicBezTo>
                    <a:cubicBezTo>
                      <a:pt x="756" y="112"/>
                      <a:pt x="763" y="111"/>
                      <a:pt x="770" y="111"/>
                    </a:cubicBezTo>
                    <a:cubicBezTo>
                      <a:pt x="792" y="111"/>
                      <a:pt x="814" y="119"/>
                      <a:pt x="836" y="135"/>
                    </a:cubicBezTo>
                    <a:cubicBezTo>
                      <a:pt x="895" y="194"/>
                      <a:pt x="924" y="275"/>
                      <a:pt x="932" y="363"/>
                    </a:cubicBezTo>
                    <a:cubicBezTo>
                      <a:pt x="932" y="392"/>
                      <a:pt x="961" y="414"/>
                      <a:pt x="990" y="414"/>
                    </a:cubicBezTo>
                    <a:cubicBezTo>
                      <a:pt x="1027" y="407"/>
                      <a:pt x="1049" y="385"/>
                      <a:pt x="1042" y="355"/>
                    </a:cubicBezTo>
                    <a:cubicBezTo>
                      <a:pt x="1042" y="333"/>
                      <a:pt x="1020" y="135"/>
                      <a:pt x="902" y="40"/>
                    </a:cubicBezTo>
                    <a:cubicBezTo>
                      <a:pt x="862" y="12"/>
                      <a:pt x="818" y="1"/>
                      <a:pt x="7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7"/>
              <p:cNvSpPr/>
              <p:nvPr/>
            </p:nvSpPr>
            <p:spPr>
              <a:xfrm>
                <a:off x="5481450" y="771600"/>
                <a:ext cx="260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1" extrusionOk="0">
                    <a:moveTo>
                      <a:pt x="287" y="1"/>
                    </a:moveTo>
                    <a:cubicBezTo>
                      <a:pt x="241" y="1"/>
                      <a:pt x="194" y="16"/>
                      <a:pt x="154" y="41"/>
                    </a:cubicBezTo>
                    <a:cubicBezTo>
                      <a:pt x="22" y="128"/>
                      <a:pt x="0" y="341"/>
                      <a:pt x="0" y="370"/>
                    </a:cubicBezTo>
                    <a:cubicBezTo>
                      <a:pt x="0" y="400"/>
                      <a:pt x="22" y="422"/>
                      <a:pt x="51" y="429"/>
                    </a:cubicBezTo>
                    <a:cubicBezTo>
                      <a:pt x="81" y="429"/>
                      <a:pt x="110" y="407"/>
                      <a:pt x="110" y="378"/>
                    </a:cubicBezTo>
                    <a:cubicBezTo>
                      <a:pt x="117" y="282"/>
                      <a:pt x="154" y="202"/>
                      <a:pt x="220" y="128"/>
                    </a:cubicBezTo>
                    <a:cubicBezTo>
                      <a:pt x="238" y="119"/>
                      <a:pt x="259" y="113"/>
                      <a:pt x="281" y="113"/>
                    </a:cubicBezTo>
                    <a:cubicBezTo>
                      <a:pt x="295" y="113"/>
                      <a:pt x="309" y="116"/>
                      <a:pt x="323" y="121"/>
                    </a:cubicBezTo>
                    <a:cubicBezTo>
                      <a:pt x="367" y="128"/>
                      <a:pt x="411" y="158"/>
                      <a:pt x="433" y="202"/>
                    </a:cubicBezTo>
                    <a:cubicBezTo>
                      <a:pt x="469" y="290"/>
                      <a:pt x="469" y="385"/>
                      <a:pt x="433" y="466"/>
                    </a:cubicBezTo>
                    <a:cubicBezTo>
                      <a:pt x="425" y="495"/>
                      <a:pt x="433" y="524"/>
                      <a:pt x="462" y="539"/>
                    </a:cubicBezTo>
                    <a:cubicBezTo>
                      <a:pt x="470" y="542"/>
                      <a:pt x="479" y="543"/>
                      <a:pt x="488" y="543"/>
                    </a:cubicBezTo>
                    <a:cubicBezTo>
                      <a:pt x="504" y="543"/>
                      <a:pt x="519" y="538"/>
                      <a:pt x="528" y="524"/>
                    </a:cubicBezTo>
                    <a:cubicBezTo>
                      <a:pt x="594" y="451"/>
                      <a:pt x="682" y="400"/>
                      <a:pt x="777" y="378"/>
                    </a:cubicBezTo>
                    <a:cubicBezTo>
                      <a:pt x="783" y="377"/>
                      <a:pt x="789" y="376"/>
                      <a:pt x="795" y="376"/>
                    </a:cubicBezTo>
                    <a:cubicBezTo>
                      <a:pt x="833" y="376"/>
                      <a:pt x="870" y="396"/>
                      <a:pt x="902" y="422"/>
                    </a:cubicBezTo>
                    <a:cubicBezTo>
                      <a:pt x="924" y="444"/>
                      <a:pt x="939" y="473"/>
                      <a:pt x="939" y="502"/>
                    </a:cubicBezTo>
                    <a:cubicBezTo>
                      <a:pt x="917" y="583"/>
                      <a:pt x="873" y="664"/>
                      <a:pt x="807" y="715"/>
                    </a:cubicBezTo>
                    <a:cubicBezTo>
                      <a:pt x="785" y="737"/>
                      <a:pt x="785" y="774"/>
                      <a:pt x="807" y="796"/>
                    </a:cubicBezTo>
                    <a:cubicBezTo>
                      <a:pt x="814" y="803"/>
                      <a:pt x="829" y="810"/>
                      <a:pt x="851" y="810"/>
                    </a:cubicBezTo>
                    <a:cubicBezTo>
                      <a:pt x="858" y="810"/>
                      <a:pt x="865" y="803"/>
                      <a:pt x="873" y="796"/>
                    </a:cubicBezTo>
                    <a:cubicBezTo>
                      <a:pt x="961" y="722"/>
                      <a:pt x="1027" y="620"/>
                      <a:pt x="1041" y="502"/>
                    </a:cubicBezTo>
                    <a:cubicBezTo>
                      <a:pt x="1041" y="444"/>
                      <a:pt x="1012" y="385"/>
                      <a:pt x="968" y="341"/>
                    </a:cubicBezTo>
                    <a:cubicBezTo>
                      <a:pt x="922" y="295"/>
                      <a:pt x="852" y="267"/>
                      <a:pt x="785" y="267"/>
                    </a:cubicBezTo>
                    <a:cubicBezTo>
                      <a:pt x="778" y="267"/>
                      <a:pt x="770" y="267"/>
                      <a:pt x="763" y="268"/>
                    </a:cubicBezTo>
                    <a:cubicBezTo>
                      <a:pt x="689" y="275"/>
                      <a:pt x="623" y="297"/>
                      <a:pt x="565" y="341"/>
                    </a:cubicBezTo>
                    <a:cubicBezTo>
                      <a:pt x="572" y="275"/>
                      <a:pt x="557" y="216"/>
                      <a:pt x="535" y="158"/>
                    </a:cubicBezTo>
                    <a:cubicBezTo>
                      <a:pt x="499" y="85"/>
                      <a:pt x="425" y="33"/>
                      <a:pt x="352" y="11"/>
                    </a:cubicBezTo>
                    <a:cubicBezTo>
                      <a:pt x="331" y="4"/>
                      <a:pt x="309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7"/>
              <p:cNvSpPr/>
              <p:nvPr/>
            </p:nvSpPr>
            <p:spPr>
              <a:xfrm>
                <a:off x="5523775" y="754050"/>
                <a:ext cx="282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11" extrusionOk="0">
                    <a:moveTo>
                      <a:pt x="297" y="1"/>
                    </a:moveTo>
                    <a:cubicBezTo>
                      <a:pt x="288" y="1"/>
                      <a:pt x="280" y="1"/>
                      <a:pt x="272" y="2"/>
                    </a:cubicBezTo>
                    <a:cubicBezTo>
                      <a:pt x="206" y="2"/>
                      <a:pt x="140" y="39"/>
                      <a:pt x="96" y="97"/>
                    </a:cubicBezTo>
                    <a:cubicBezTo>
                      <a:pt x="1" y="222"/>
                      <a:pt x="45" y="427"/>
                      <a:pt x="52" y="449"/>
                    </a:cubicBezTo>
                    <a:cubicBezTo>
                      <a:pt x="58" y="480"/>
                      <a:pt x="80" y="495"/>
                      <a:pt x="104" y="495"/>
                    </a:cubicBezTo>
                    <a:cubicBezTo>
                      <a:pt x="108" y="495"/>
                      <a:pt x="113" y="494"/>
                      <a:pt x="118" y="493"/>
                    </a:cubicBezTo>
                    <a:cubicBezTo>
                      <a:pt x="147" y="486"/>
                      <a:pt x="169" y="457"/>
                      <a:pt x="162" y="427"/>
                    </a:cubicBezTo>
                    <a:cubicBezTo>
                      <a:pt x="140" y="339"/>
                      <a:pt x="147" y="244"/>
                      <a:pt x="184" y="163"/>
                    </a:cubicBezTo>
                    <a:cubicBezTo>
                      <a:pt x="203" y="138"/>
                      <a:pt x="233" y="118"/>
                      <a:pt x="260" y="118"/>
                    </a:cubicBezTo>
                    <a:cubicBezTo>
                      <a:pt x="264" y="118"/>
                      <a:pt x="268" y="118"/>
                      <a:pt x="272" y="119"/>
                    </a:cubicBezTo>
                    <a:cubicBezTo>
                      <a:pt x="281" y="118"/>
                      <a:pt x="289" y="117"/>
                      <a:pt x="298" y="117"/>
                    </a:cubicBezTo>
                    <a:cubicBezTo>
                      <a:pt x="340" y="117"/>
                      <a:pt x="381" y="133"/>
                      <a:pt x="411" y="163"/>
                    </a:cubicBezTo>
                    <a:cubicBezTo>
                      <a:pt x="470" y="229"/>
                      <a:pt x="499" y="317"/>
                      <a:pt x="492" y="413"/>
                    </a:cubicBezTo>
                    <a:cubicBezTo>
                      <a:pt x="492" y="435"/>
                      <a:pt x="514" y="464"/>
                      <a:pt x="536" y="464"/>
                    </a:cubicBezTo>
                    <a:cubicBezTo>
                      <a:pt x="541" y="465"/>
                      <a:pt x="546" y="466"/>
                      <a:pt x="551" y="466"/>
                    </a:cubicBezTo>
                    <a:cubicBezTo>
                      <a:pt x="575" y="466"/>
                      <a:pt x="596" y="453"/>
                      <a:pt x="602" y="435"/>
                    </a:cubicBezTo>
                    <a:cubicBezTo>
                      <a:pt x="639" y="339"/>
                      <a:pt x="697" y="266"/>
                      <a:pt x="785" y="215"/>
                    </a:cubicBezTo>
                    <a:cubicBezTo>
                      <a:pt x="805" y="208"/>
                      <a:pt x="825" y="204"/>
                      <a:pt x="845" y="204"/>
                    </a:cubicBezTo>
                    <a:cubicBezTo>
                      <a:pt x="869" y="204"/>
                      <a:pt x="893" y="210"/>
                      <a:pt x="917" y="222"/>
                    </a:cubicBezTo>
                    <a:cubicBezTo>
                      <a:pt x="947" y="229"/>
                      <a:pt x="969" y="251"/>
                      <a:pt x="976" y="281"/>
                    </a:cubicBezTo>
                    <a:cubicBezTo>
                      <a:pt x="983" y="369"/>
                      <a:pt x="969" y="457"/>
                      <a:pt x="925" y="530"/>
                    </a:cubicBezTo>
                    <a:cubicBezTo>
                      <a:pt x="903" y="552"/>
                      <a:pt x="917" y="589"/>
                      <a:pt x="939" y="603"/>
                    </a:cubicBezTo>
                    <a:cubicBezTo>
                      <a:pt x="947" y="611"/>
                      <a:pt x="961" y="611"/>
                      <a:pt x="969" y="611"/>
                    </a:cubicBezTo>
                    <a:cubicBezTo>
                      <a:pt x="991" y="611"/>
                      <a:pt x="1013" y="603"/>
                      <a:pt x="1020" y="581"/>
                    </a:cubicBezTo>
                    <a:cubicBezTo>
                      <a:pt x="1035" y="559"/>
                      <a:pt x="1130" y="391"/>
                      <a:pt x="1086" y="244"/>
                    </a:cubicBezTo>
                    <a:cubicBezTo>
                      <a:pt x="1071" y="185"/>
                      <a:pt x="1027" y="141"/>
                      <a:pt x="969" y="119"/>
                    </a:cubicBezTo>
                    <a:cubicBezTo>
                      <a:pt x="934" y="100"/>
                      <a:pt x="895" y="91"/>
                      <a:pt x="855" y="91"/>
                    </a:cubicBezTo>
                    <a:cubicBezTo>
                      <a:pt x="820" y="91"/>
                      <a:pt x="783" y="98"/>
                      <a:pt x="749" y="112"/>
                    </a:cubicBezTo>
                    <a:cubicBezTo>
                      <a:pt x="683" y="141"/>
                      <a:pt x="624" y="185"/>
                      <a:pt x="587" y="244"/>
                    </a:cubicBezTo>
                    <a:cubicBezTo>
                      <a:pt x="573" y="178"/>
                      <a:pt x="536" y="127"/>
                      <a:pt x="492" y="83"/>
                    </a:cubicBezTo>
                    <a:cubicBezTo>
                      <a:pt x="439" y="30"/>
                      <a:pt x="369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5486750" y="737550"/>
                <a:ext cx="22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11" extrusionOk="0">
                    <a:moveTo>
                      <a:pt x="240" y="1"/>
                    </a:moveTo>
                    <a:cubicBezTo>
                      <a:pt x="184" y="1"/>
                      <a:pt x="135" y="22"/>
                      <a:pt x="96" y="61"/>
                    </a:cubicBezTo>
                    <a:cubicBezTo>
                      <a:pt x="30" y="141"/>
                      <a:pt x="1" y="251"/>
                      <a:pt x="15" y="354"/>
                    </a:cubicBezTo>
                    <a:cubicBezTo>
                      <a:pt x="15" y="383"/>
                      <a:pt x="45" y="405"/>
                      <a:pt x="74" y="405"/>
                    </a:cubicBezTo>
                    <a:cubicBezTo>
                      <a:pt x="103" y="405"/>
                      <a:pt x="125" y="376"/>
                      <a:pt x="125" y="347"/>
                    </a:cubicBezTo>
                    <a:cubicBezTo>
                      <a:pt x="118" y="273"/>
                      <a:pt x="133" y="200"/>
                      <a:pt x="177" y="134"/>
                    </a:cubicBezTo>
                    <a:cubicBezTo>
                      <a:pt x="191" y="119"/>
                      <a:pt x="221" y="112"/>
                      <a:pt x="250" y="112"/>
                    </a:cubicBezTo>
                    <a:cubicBezTo>
                      <a:pt x="287" y="119"/>
                      <a:pt x="323" y="134"/>
                      <a:pt x="353" y="163"/>
                    </a:cubicBezTo>
                    <a:cubicBezTo>
                      <a:pt x="389" y="229"/>
                      <a:pt x="397" y="303"/>
                      <a:pt x="382" y="376"/>
                    </a:cubicBezTo>
                    <a:cubicBezTo>
                      <a:pt x="382" y="398"/>
                      <a:pt x="397" y="427"/>
                      <a:pt x="419" y="435"/>
                    </a:cubicBezTo>
                    <a:cubicBezTo>
                      <a:pt x="427" y="439"/>
                      <a:pt x="435" y="441"/>
                      <a:pt x="442" y="441"/>
                    </a:cubicBezTo>
                    <a:cubicBezTo>
                      <a:pt x="460" y="441"/>
                      <a:pt x="474" y="429"/>
                      <a:pt x="485" y="413"/>
                    </a:cubicBezTo>
                    <a:cubicBezTo>
                      <a:pt x="529" y="347"/>
                      <a:pt x="587" y="288"/>
                      <a:pt x="661" y="259"/>
                    </a:cubicBezTo>
                    <a:cubicBezTo>
                      <a:pt x="670" y="257"/>
                      <a:pt x="679" y="256"/>
                      <a:pt x="688" y="256"/>
                    </a:cubicBezTo>
                    <a:cubicBezTo>
                      <a:pt x="715" y="256"/>
                      <a:pt x="741" y="264"/>
                      <a:pt x="763" y="281"/>
                    </a:cubicBezTo>
                    <a:cubicBezTo>
                      <a:pt x="785" y="295"/>
                      <a:pt x="793" y="310"/>
                      <a:pt x="800" y="332"/>
                    </a:cubicBezTo>
                    <a:cubicBezTo>
                      <a:pt x="793" y="398"/>
                      <a:pt x="771" y="464"/>
                      <a:pt x="727" y="523"/>
                    </a:cubicBezTo>
                    <a:cubicBezTo>
                      <a:pt x="705" y="545"/>
                      <a:pt x="712" y="581"/>
                      <a:pt x="734" y="596"/>
                    </a:cubicBezTo>
                    <a:cubicBezTo>
                      <a:pt x="741" y="603"/>
                      <a:pt x="756" y="611"/>
                      <a:pt x="771" y="611"/>
                    </a:cubicBezTo>
                    <a:cubicBezTo>
                      <a:pt x="785" y="611"/>
                      <a:pt x="807" y="603"/>
                      <a:pt x="815" y="589"/>
                    </a:cubicBezTo>
                    <a:cubicBezTo>
                      <a:pt x="881" y="508"/>
                      <a:pt x="917" y="413"/>
                      <a:pt x="910" y="310"/>
                    </a:cubicBezTo>
                    <a:cubicBezTo>
                      <a:pt x="903" y="259"/>
                      <a:pt x="873" y="215"/>
                      <a:pt x="829" y="185"/>
                    </a:cubicBezTo>
                    <a:cubicBezTo>
                      <a:pt x="786" y="158"/>
                      <a:pt x="738" y="143"/>
                      <a:pt x="690" y="143"/>
                    </a:cubicBezTo>
                    <a:cubicBezTo>
                      <a:pt x="673" y="143"/>
                      <a:pt x="656" y="145"/>
                      <a:pt x="639" y="149"/>
                    </a:cubicBezTo>
                    <a:cubicBezTo>
                      <a:pt x="587" y="163"/>
                      <a:pt x="536" y="193"/>
                      <a:pt x="499" y="229"/>
                    </a:cubicBezTo>
                    <a:cubicBezTo>
                      <a:pt x="492" y="178"/>
                      <a:pt x="470" y="134"/>
                      <a:pt x="448" y="97"/>
                    </a:cubicBezTo>
                    <a:cubicBezTo>
                      <a:pt x="397" y="39"/>
                      <a:pt x="331" y="9"/>
                      <a:pt x="265" y="2"/>
                    </a:cubicBezTo>
                    <a:cubicBezTo>
                      <a:pt x="256" y="1"/>
                      <a:pt x="248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7"/>
              <p:cNvSpPr/>
              <p:nvPr/>
            </p:nvSpPr>
            <p:spPr>
              <a:xfrm>
                <a:off x="5409950" y="705125"/>
                <a:ext cx="271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28" extrusionOk="0">
                    <a:moveTo>
                      <a:pt x="837" y="0"/>
                    </a:moveTo>
                    <a:cubicBezTo>
                      <a:pt x="830" y="0"/>
                      <a:pt x="822" y="0"/>
                      <a:pt x="815" y="1"/>
                    </a:cubicBezTo>
                    <a:cubicBezTo>
                      <a:pt x="734" y="1"/>
                      <a:pt x="661" y="31"/>
                      <a:pt x="617" y="89"/>
                    </a:cubicBezTo>
                    <a:cubicBezTo>
                      <a:pt x="565" y="148"/>
                      <a:pt x="543" y="214"/>
                      <a:pt x="529" y="280"/>
                    </a:cubicBezTo>
                    <a:cubicBezTo>
                      <a:pt x="492" y="236"/>
                      <a:pt x="433" y="199"/>
                      <a:pt x="375" y="177"/>
                    </a:cubicBezTo>
                    <a:cubicBezTo>
                      <a:pt x="350" y="171"/>
                      <a:pt x="325" y="167"/>
                      <a:pt x="300" y="167"/>
                    </a:cubicBezTo>
                    <a:cubicBezTo>
                      <a:pt x="245" y="167"/>
                      <a:pt x="191" y="184"/>
                      <a:pt x="140" y="214"/>
                    </a:cubicBezTo>
                    <a:cubicBezTo>
                      <a:pt x="81" y="243"/>
                      <a:pt x="37" y="302"/>
                      <a:pt x="23" y="375"/>
                    </a:cubicBezTo>
                    <a:cubicBezTo>
                      <a:pt x="1" y="529"/>
                      <a:pt x="140" y="691"/>
                      <a:pt x="155" y="713"/>
                    </a:cubicBezTo>
                    <a:cubicBezTo>
                      <a:pt x="162" y="720"/>
                      <a:pt x="177" y="727"/>
                      <a:pt x="191" y="727"/>
                    </a:cubicBezTo>
                    <a:cubicBezTo>
                      <a:pt x="206" y="727"/>
                      <a:pt x="221" y="727"/>
                      <a:pt x="228" y="720"/>
                    </a:cubicBezTo>
                    <a:cubicBezTo>
                      <a:pt x="250" y="698"/>
                      <a:pt x="257" y="661"/>
                      <a:pt x="235" y="639"/>
                    </a:cubicBezTo>
                    <a:cubicBezTo>
                      <a:pt x="169" y="573"/>
                      <a:pt x="133" y="485"/>
                      <a:pt x="133" y="390"/>
                    </a:cubicBezTo>
                    <a:cubicBezTo>
                      <a:pt x="140" y="353"/>
                      <a:pt x="162" y="324"/>
                      <a:pt x="199" y="309"/>
                    </a:cubicBezTo>
                    <a:cubicBezTo>
                      <a:pt x="223" y="290"/>
                      <a:pt x="257" y="280"/>
                      <a:pt x="291" y="280"/>
                    </a:cubicBezTo>
                    <a:cubicBezTo>
                      <a:pt x="307" y="280"/>
                      <a:pt x="323" y="282"/>
                      <a:pt x="338" y="287"/>
                    </a:cubicBezTo>
                    <a:cubicBezTo>
                      <a:pt x="419" y="324"/>
                      <a:pt x="485" y="390"/>
                      <a:pt x="521" y="471"/>
                    </a:cubicBezTo>
                    <a:cubicBezTo>
                      <a:pt x="533" y="494"/>
                      <a:pt x="554" y="505"/>
                      <a:pt x="575" y="505"/>
                    </a:cubicBezTo>
                    <a:cubicBezTo>
                      <a:pt x="606" y="505"/>
                      <a:pt x="636" y="481"/>
                      <a:pt x="631" y="441"/>
                    </a:cubicBezTo>
                    <a:cubicBezTo>
                      <a:pt x="617" y="346"/>
                      <a:pt x="646" y="251"/>
                      <a:pt x="697" y="170"/>
                    </a:cubicBezTo>
                    <a:cubicBezTo>
                      <a:pt x="727" y="133"/>
                      <a:pt x="771" y="111"/>
                      <a:pt x="815" y="111"/>
                    </a:cubicBezTo>
                    <a:cubicBezTo>
                      <a:pt x="820" y="110"/>
                      <a:pt x="825" y="109"/>
                      <a:pt x="830" y="109"/>
                    </a:cubicBezTo>
                    <a:cubicBezTo>
                      <a:pt x="854" y="109"/>
                      <a:pt x="877" y="123"/>
                      <a:pt x="895" y="141"/>
                    </a:cubicBezTo>
                    <a:cubicBezTo>
                      <a:pt x="947" y="214"/>
                      <a:pt x="969" y="295"/>
                      <a:pt x="961" y="383"/>
                    </a:cubicBezTo>
                    <a:cubicBezTo>
                      <a:pt x="954" y="412"/>
                      <a:pt x="983" y="441"/>
                      <a:pt x="1013" y="441"/>
                    </a:cubicBezTo>
                    <a:cubicBezTo>
                      <a:pt x="1042" y="441"/>
                      <a:pt x="1064" y="419"/>
                      <a:pt x="1071" y="390"/>
                    </a:cubicBezTo>
                    <a:cubicBezTo>
                      <a:pt x="1071" y="368"/>
                      <a:pt x="1086" y="163"/>
                      <a:pt x="976" y="60"/>
                    </a:cubicBezTo>
                    <a:cubicBezTo>
                      <a:pt x="938" y="22"/>
                      <a:pt x="888" y="0"/>
                      <a:pt x="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7"/>
              <p:cNvSpPr/>
              <p:nvPr/>
            </p:nvSpPr>
            <p:spPr>
              <a:xfrm>
                <a:off x="5451575" y="721425"/>
                <a:ext cx="286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23" extrusionOk="0">
                    <a:moveTo>
                      <a:pt x="307" y="1"/>
                    </a:moveTo>
                    <a:cubicBezTo>
                      <a:pt x="285" y="1"/>
                      <a:pt x="264" y="3"/>
                      <a:pt x="242" y="9"/>
                    </a:cubicBezTo>
                    <a:cubicBezTo>
                      <a:pt x="169" y="24"/>
                      <a:pt x="110" y="61"/>
                      <a:pt x="81" y="127"/>
                    </a:cubicBezTo>
                    <a:cubicBezTo>
                      <a:pt x="0" y="266"/>
                      <a:pt x="81" y="464"/>
                      <a:pt x="88" y="486"/>
                    </a:cubicBezTo>
                    <a:cubicBezTo>
                      <a:pt x="95" y="508"/>
                      <a:pt x="117" y="522"/>
                      <a:pt x="139" y="522"/>
                    </a:cubicBezTo>
                    <a:cubicBezTo>
                      <a:pt x="147" y="522"/>
                      <a:pt x="147" y="515"/>
                      <a:pt x="154" y="515"/>
                    </a:cubicBezTo>
                    <a:cubicBezTo>
                      <a:pt x="183" y="501"/>
                      <a:pt x="198" y="471"/>
                      <a:pt x="183" y="442"/>
                    </a:cubicBezTo>
                    <a:cubicBezTo>
                      <a:pt x="147" y="361"/>
                      <a:pt x="147" y="266"/>
                      <a:pt x="169" y="178"/>
                    </a:cubicBezTo>
                    <a:cubicBezTo>
                      <a:pt x="191" y="141"/>
                      <a:pt x="227" y="119"/>
                      <a:pt x="264" y="119"/>
                    </a:cubicBezTo>
                    <a:cubicBezTo>
                      <a:pt x="279" y="114"/>
                      <a:pt x="294" y="112"/>
                      <a:pt x="310" y="112"/>
                    </a:cubicBezTo>
                    <a:cubicBezTo>
                      <a:pt x="341" y="112"/>
                      <a:pt x="374" y="122"/>
                      <a:pt x="403" y="141"/>
                    </a:cubicBezTo>
                    <a:cubicBezTo>
                      <a:pt x="469" y="207"/>
                      <a:pt x="513" y="288"/>
                      <a:pt x="521" y="383"/>
                    </a:cubicBezTo>
                    <a:cubicBezTo>
                      <a:pt x="521" y="405"/>
                      <a:pt x="543" y="427"/>
                      <a:pt x="572" y="427"/>
                    </a:cubicBezTo>
                    <a:cubicBezTo>
                      <a:pt x="576" y="428"/>
                      <a:pt x="580" y="429"/>
                      <a:pt x="583" y="429"/>
                    </a:cubicBezTo>
                    <a:cubicBezTo>
                      <a:pt x="607" y="429"/>
                      <a:pt x="624" y="409"/>
                      <a:pt x="631" y="383"/>
                    </a:cubicBezTo>
                    <a:cubicBezTo>
                      <a:pt x="653" y="288"/>
                      <a:pt x="704" y="207"/>
                      <a:pt x="785" y="141"/>
                    </a:cubicBezTo>
                    <a:cubicBezTo>
                      <a:pt x="806" y="128"/>
                      <a:pt x="832" y="121"/>
                      <a:pt x="859" y="121"/>
                    </a:cubicBezTo>
                    <a:cubicBezTo>
                      <a:pt x="878" y="121"/>
                      <a:pt x="898" y="125"/>
                      <a:pt x="917" y="134"/>
                    </a:cubicBezTo>
                    <a:cubicBezTo>
                      <a:pt x="946" y="134"/>
                      <a:pt x="968" y="156"/>
                      <a:pt x="983" y="185"/>
                    </a:cubicBezTo>
                    <a:cubicBezTo>
                      <a:pt x="1005" y="266"/>
                      <a:pt x="997" y="354"/>
                      <a:pt x="961" y="435"/>
                    </a:cubicBezTo>
                    <a:cubicBezTo>
                      <a:pt x="946" y="464"/>
                      <a:pt x="961" y="493"/>
                      <a:pt x="990" y="508"/>
                    </a:cubicBezTo>
                    <a:cubicBezTo>
                      <a:pt x="995" y="509"/>
                      <a:pt x="1001" y="510"/>
                      <a:pt x="1006" y="510"/>
                    </a:cubicBezTo>
                    <a:cubicBezTo>
                      <a:pt x="1031" y="510"/>
                      <a:pt x="1057" y="497"/>
                      <a:pt x="1063" y="479"/>
                    </a:cubicBezTo>
                    <a:cubicBezTo>
                      <a:pt x="1071" y="457"/>
                      <a:pt x="1144" y="266"/>
                      <a:pt x="1078" y="134"/>
                    </a:cubicBezTo>
                    <a:cubicBezTo>
                      <a:pt x="1056" y="83"/>
                      <a:pt x="1005" y="39"/>
                      <a:pt x="946" y="24"/>
                    </a:cubicBezTo>
                    <a:cubicBezTo>
                      <a:pt x="918" y="16"/>
                      <a:pt x="890" y="12"/>
                      <a:pt x="861" y="12"/>
                    </a:cubicBezTo>
                    <a:cubicBezTo>
                      <a:pt x="814" y="12"/>
                      <a:pt x="767" y="23"/>
                      <a:pt x="726" y="46"/>
                    </a:cubicBezTo>
                    <a:cubicBezTo>
                      <a:pt x="667" y="90"/>
                      <a:pt x="616" y="141"/>
                      <a:pt x="587" y="200"/>
                    </a:cubicBezTo>
                    <a:cubicBezTo>
                      <a:pt x="557" y="141"/>
                      <a:pt x="521" y="90"/>
                      <a:pt x="469" y="53"/>
                    </a:cubicBezTo>
                    <a:cubicBezTo>
                      <a:pt x="421" y="21"/>
                      <a:pt x="365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5423700" y="736000"/>
                <a:ext cx="2605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2" extrusionOk="0">
                    <a:moveTo>
                      <a:pt x="276" y="0"/>
                    </a:moveTo>
                    <a:cubicBezTo>
                      <a:pt x="234" y="0"/>
                      <a:pt x="191" y="12"/>
                      <a:pt x="155" y="35"/>
                    </a:cubicBezTo>
                    <a:cubicBezTo>
                      <a:pt x="23" y="130"/>
                      <a:pt x="1" y="343"/>
                      <a:pt x="1" y="365"/>
                    </a:cubicBezTo>
                    <a:cubicBezTo>
                      <a:pt x="1" y="400"/>
                      <a:pt x="27" y="418"/>
                      <a:pt x="54" y="418"/>
                    </a:cubicBezTo>
                    <a:cubicBezTo>
                      <a:pt x="79" y="418"/>
                      <a:pt x="104" y="403"/>
                      <a:pt x="111" y="372"/>
                    </a:cubicBezTo>
                    <a:cubicBezTo>
                      <a:pt x="118" y="284"/>
                      <a:pt x="155" y="196"/>
                      <a:pt x="221" y="130"/>
                    </a:cubicBezTo>
                    <a:cubicBezTo>
                      <a:pt x="240" y="116"/>
                      <a:pt x="262" y="108"/>
                      <a:pt x="285" y="108"/>
                    </a:cubicBezTo>
                    <a:cubicBezTo>
                      <a:pt x="297" y="108"/>
                      <a:pt x="310" y="110"/>
                      <a:pt x="323" y="115"/>
                    </a:cubicBezTo>
                    <a:cubicBezTo>
                      <a:pt x="375" y="130"/>
                      <a:pt x="411" y="159"/>
                      <a:pt x="441" y="203"/>
                    </a:cubicBezTo>
                    <a:cubicBezTo>
                      <a:pt x="470" y="291"/>
                      <a:pt x="470" y="379"/>
                      <a:pt x="441" y="467"/>
                    </a:cubicBezTo>
                    <a:cubicBezTo>
                      <a:pt x="426" y="489"/>
                      <a:pt x="441" y="519"/>
                      <a:pt x="463" y="533"/>
                    </a:cubicBezTo>
                    <a:cubicBezTo>
                      <a:pt x="471" y="539"/>
                      <a:pt x="480" y="541"/>
                      <a:pt x="490" y="541"/>
                    </a:cubicBezTo>
                    <a:cubicBezTo>
                      <a:pt x="506" y="541"/>
                      <a:pt x="522" y="535"/>
                      <a:pt x="536" y="526"/>
                    </a:cubicBezTo>
                    <a:cubicBezTo>
                      <a:pt x="595" y="445"/>
                      <a:pt x="683" y="394"/>
                      <a:pt x="778" y="372"/>
                    </a:cubicBezTo>
                    <a:cubicBezTo>
                      <a:pt x="822" y="372"/>
                      <a:pt x="873" y="387"/>
                      <a:pt x="902" y="423"/>
                    </a:cubicBezTo>
                    <a:cubicBezTo>
                      <a:pt x="924" y="445"/>
                      <a:pt x="939" y="467"/>
                      <a:pt x="939" y="497"/>
                    </a:cubicBezTo>
                    <a:cubicBezTo>
                      <a:pt x="917" y="585"/>
                      <a:pt x="873" y="658"/>
                      <a:pt x="807" y="717"/>
                    </a:cubicBezTo>
                    <a:cubicBezTo>
                      <a:pt x="785" y="731"/>
                      <a:pt x="778" y="768"/>
                      <a:pt x="800" y="790"/>
                    </a:cubicBezTo>
                    <a:cubicBezTo>
                      <a:pt x="814" y="805"/>
                      <a:pt x="829" y="812"/>
                      <a:pt x="844" y="812"/>
                    </a:cubicBezTo>
                    <a:cubicBezTo>
                      <a:pt x="851" y="812"/>
                      <a:pt x="866" y="805"/>
                      <a:pt x="873" y="797"/>
                    </a:cubicBezTo>
                    <a:cubicBezTo>
                      <a:pt x="895" y="783"/>
                      <a:pt x="1042" y="651"/>
                      <a:pt x="1042" y="504"/>
                    </a:cubicBezTo>
                    <a:cubicBezTo>
                      <a:pt x="1042" y="438"/>
                      <a:pt x="1020" y="379"/>
                      <a:pt x="976" y="343"/>
                    </a:cubicBezTo>
                    <a:cubicBezTo>
                      <a:pt x="917" y="291"/>
                      <a:pt x="844" y="262"/>
                      <a:pt x="763" y="262"/>
                    </a:cubicBezTo>
                    <a:cubicBezTo>
                      <a:pt x="697" y="269"/>
                      <a:pt x="631" y="299"/>
                      <a:pt x="573" y="335"/>
                    </a:cubicBezTo>
                    <a:cubicBezTo>
                      <a:pt x="573" y="277"/>
                      <a:pt x="565" y="211"/>
                      <a:pt x="536" y="152"/>
                    </a:cubicBezTo>
                    <a:cubicBezTo>
                      <a:pt x="499" y="79"/>
                      <a:pt x="433" y="27"/>
                      <a:pt x="353" y="13"/>
                    </a:cubicBezTo>
                    <a:cubicBezTo>
                      <a:pt x="328" y="5"/>
                      <a:pt x="30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>
                <a:off x="5568150" y="772050"/>
                <a:ext cx="80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32" extrusionOk="0">
                    <a:moveTo>
                      <a:pt x="221" y="1"/>
                    </a:moveTo>
                    <a:cubicBezTo>
                      <a:pt x="204" y="1"/>
                      <a:pt x="187" y="8"/>
                      <a:pt x="176" y="23"/>
                    </a:cubicBezTo>
                    <a:cubicBezTo>
                      <a:pt x="154" y="37"/>
                      <a:pt x="147" y="59"/>
                      <a:pt x="125" y="74"/>
                    </a:cubicBezTo>
                    <a:cubicBezTo>
                      <a:pt x="103" y="81"/>
                      <a:pt x="81" y="88"/>
                      <a:pt x="59" y="96"/>
                    </a:cubicBezTo>
                    <a:cubicBezTo>
                      <a:pt x="37" y="96"/>
                      <a:pt x="22" y="110"/>
                      <a:pt x="7" y="125"/>
                    </a:cubicBezTo>
                    <a:cubicBezTo>
                      <a:pt x="0" y="154"/>
                      <a:pt x="15" y="176"/>
                      <a:pt x="29" y="191"/>
                    </a:cubicBezTo>
                    <a:cubicBezTo>
                      <a:pt x="51" y="206"/>
                      <a:pt x="73" y="213"/>
                      <a:pt x="95" y="220"/>
                    </a:cubicBezTo>
                    <a:cubicBezTo>
                      <a:pt x="121" y="228"/>
                      <a:pt x="147" y="231"/>
                      <a:pt x="171" y="231"/>
                    </a:cubicBezTo>
                    <a:cubicBezTo>
                      <a:pt x="196" y="231"/>
                      <a:pt x="220" y="228"/>
                      <a:pt x="242" y="220"/>
                    </a:cubicBezTo>
                    <a:cubicBezTo>
                      <a:pt x="315" y="176"/>
                      <a:pt x="323" y="81"/>
                      <a:pt x="271" y="23"/>
                    </a:cubicBezTo>
                    <a:cubicBezTo>
                      <a:pt x="257" y="8"/>
                      <a:pt x="238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>
                <a:off x="5461825" y="756875"/>
                <a:ext cx="110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93" extrusionOk="0">
                    <a:moveTo>
                      <a:pt x="126" y="0"/>
                    </a:moveTo>
                    <a:cubicBezTo>
                      <a:pt x="119" y="0"/>
                      <a:pt x="112" y="2"/>
                      <a:pt x="103" y="6"/>
                    </a:cubicBezTo>
                    <a:cubicBezTo>
                      <a:pt x="30" y="50"/>
                      <a:pt x="1" y="146"/>
                      <a:pt x="45" y="226"/>
                    </a:cubicBezTo>
                    <a:cubicBezTo>
                      <a:pt x="68" y="267"/>
                      <a:pt x="110" y="289"/>
                      <a:pt x="156" y="289"/>
                    </a:cubicBezTo>
                    <a:cubicBezTo>
                      <a:pt x="167" y="289"/>
                      <a:pt x="179" y="288"/>
                      <a:pt x="191" y="285"/>
                    </a:cubicBezTo>
                    <a:cubicBezTo>
                      <a:pt x="221" y="278"/>
                      <a:pt x="265" y="278"/>
                      <a:pt x="301" y="278"/>
                    </a:cubicBezTo>
                    <a:cubicBezTo>
                      <a:pt x="316" y="278"/>
                      <a:pt x="338" y="285"/>
                      <a:pt x="360" y="292"/>
                    </a:cubicBezTo>
                    <a:cubicBezTo>
                      <a:pt x="375" y="292"/>
                      <a:pt x="397" y="292"/>
                      <a:pt x="411" y="278"/>
                    </a:cubicBezTo>
                    <a:cubicBezTo>
                      <a:pt x="441" y="248"/>
                      <a:pt x="441" y="212"/>
                      <a:pt x="411" y="182"/>
                    </a:cubicBezTo>
                    <a:cubicBezTo>
                      <a:pt x="389" y="160"/>
                      <a:pt x="360" y="146"/>
                      <a:pt x="331" y="138"/>
                    </a:cubicBezTo>
                    <a:cubicBezTo>
                      <a:pt x="279" y="124"/>
                      <a:pt x="228" y="94"/>
                      <a:pt x="199" y="58"/>
                    </a:cubicBezTo>
                    <a:cubicBezTo>
                      <a:pt x="175" y="34"/>
                      <a:pt x="156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5448275" y="708300"/>
                <a:ext cx="101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34" extrusionOk="0">
                    <a:moveTo>
                      <a:pt x="174" y="1"/>
                    </a:moveTo>
                    <a:cubicBezTo>
                      <a:pt x="156" y="1"/>
                      <a:pt x="139" y="5"/>
                      <a:pt x="125" y="14"/>
                    </a:cubicBezTo>
                    <a:cubicBezTo>
                      <a:pt x="103" y="28"/>
                      <a:pt x="88" y="58"/>
                      <a:pt x="73" y="80"/>
                    </a:cubicBezTo>
                    <a:cubicBezTo>
                      <a:pt x="51" y="102"/>
                      <a:pt x="0" y="138"/>
                      <a:pt x="7" y="182"/>
                    </a:cubicBezTo>
                    <a:cubicBezTo>
                      <a:pt x="15" y="204"/>
                      <a:pt x="37" y="219"/>
                      <a:pt x="59" y="226"/>
                    </a:cubicBezTo>
                    <a:cubicBezTo>
                      <a:pt x="81" y="234"/>
                      <a:pt x="103" y="234"/>
                      <a:pt x="132" y="234"/>
                    </a:cubicBezTo>
                    <a:lnTo>
                      <a:pt x="301" y="226"/>
                    </a:lnTo>
                    <a:cubicBezTo>
                      <a:pt x="330" y="226"/>
                      <a:pt x="367" y="219"/>
                      <a:pt x="389" y="197"/>
                    </a:cubicBezTo>
                    <a:cubicBezTo>
                      <a:pt x="403" y="168"/>
                      <a:pt x="403" y="138"/>
                      <a:pt x="389" y="116"/>
                    </a:cubicBezTo>
                    <a:cubicBezTo>
                      <a:pt x="374" y="87"/>
                      <a:pt x="352" y="72"/>
                      <a:pt x="330" y="58"/>
                    </a:cubicBezTo>
                    <a:cubicBezTo>
                      <a:pt x="291" y="36"/>
                      <a:pt x="228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7"/>
              <p:cNvSpPr/>
              <p:nvPr/>
            </p:nvSpPr>
            <p:spPr>
              <a:xfrm>
                <a:off x="5234725" y="737175"/>
                <a:ext cx="24050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5166" extrusionOk="0">
                    <a:moveTo>
                      <a:pt x="2657" y="1"/>
                    </a:moveTo>
                    <a:cubicBezTo>
                      <a:pt x="2433" y="1"/>
                      <a:pt x="2213" y="50"/>
                      <a:pt x="2010" y="149"/>
                    </a:cubicBezTo>
                    <a:cubicBezTo>
                      <a:pt x="1533" y="369"/>
                      <a:pt x="1100" y="662"/>
                      <a:pt x="726" y="1014"/>
                    </a:cubicBezTo>
                    <a:cubicBezTo>
                      <a:pt x="1" y="1725"/>
                      <a:pt x="169" y="2928"/>
                      <a:pt x="1064" y="3412"/>
                    </a:cubicBezTo>
                    <a:cubicBezTo>
                      <a:pt x="2567" y="4218"/>
                      <a:pt x="4084" y="4797"/>
                      <a:pt x="5624" y="5091"/>
                    </a:cubicBezTo>
                    <a:cubicBezTo>
                      <a:pt x="5875" y="5141"/>
                      <a:pt x="6128" y="5165"/>
                      <a:pt x="6380" y="5165"/>
                    </a:cubicBezTo>
                    <a:cubicBezTo>
                      <a:pt x="7278" y="5165"/>
                      <a:pt x="8156" y="4850"/>
                      <a:pt x="8821" y="4226"/>
                    </a:cubicBezTo>
                    <a:cubicBezTo>
                      <a:pt x="8865" y="4174"/>
                      <a:pt x="8909" y="4130"/>
                      <a:pt x="8953" y="4086"/>
                    </a:cubicBezTo>
                    <a:cubicBezTo>
                      <a:pt x="9620" y="3360"/>
                      <a:pt x="9422" y="2202"/>
                      <a:pt x="8557" y="1747"/>
                    </a:cubicBezTo>
                    <a:cubicBezTo>
                      <a:pt x="6922" y="882"/>
                      <a:pt x="5016" y="325"/>
                      <a:pt x="2882" y="17"/>
                    </a:cubicBezTo>
                    <a:cubicBezTo>
                      <a:pt x="2807" y="6"/>
                      <a:pt x="2732" y="1"/>
                      <a:pt x="2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7"/>
              <p:cNvSpPr/>
              <p:nvPr/>
            </p:nvSpPr>
            <p:spPr>
              <a:xfrm>
                <a:off x="5238575" y="780300"/>
                <a:ext cx="23445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3449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668"/>
                      <a:pt x="309" y="1357"/>
                      <a:pt x="910" y="1679"/>
                    </a:cubicBezTo>
                    <a:cubicBezTo>
                      <a:pt x="2435" y="2501"/>
                      <a:pt x="3974" y="3087"/>
                      <a:pt x="5536" y="3380"/>
                    </a:cubicBezTo>
                    <a:cubicBezTo>
                      <a:pt x="5766" y="3426"/>
                      <a:pt x="5998" y="3448"/>
                      <a:pt x="6229" y="3448"/>
                    </a:cubicBezTo>
                    <a:cubicBezTo>
                      <a:pt x="7080" y="3448"/>
                      <a:pt x="7914" y="3145"/>
                      <a:pt x="8571" y="2574"/>
                    </a:cubicBezTo>
                    <a:cubicBezTo>
                      <a:pt x="8652" y="2508"/>
                      <a:pt x="8725" y="2435"/>
                      <a:pt x="8799" y="2354"/>
                    </a:cubicBezTo>
                    <a:cubicBezTo>
                      <a:pt x="9378" y="1731"/>
                      <a:pt x="9319" y="756"/>
                      <a:pt x="8674" y="206"/>
                    </a:cubicBezTo>
                    <a:cubicBezTo>
                      <a:pt x="8674" y="206"/>
                      <a:pt x="8617" y="190"/>
                      <a:pt x="8503" y="190"/>
                    </a:cubicBezTo>
                    <a:cubicBezTo>
                      <a:pt x="8256" y="190"/>
                      <a:pt x="7741" y="262"/>
                      <a:pt x="6958" y="719"/>
                    </a:cubicBezTo>
                    <a:cubicBezTo>
                      <a:pt x="6658" y="880"/>
                      <a:pt x="6423" y="1144"/>
                      <a:pt x="6299" y="1467"/>
                    </a:cubicBezTo>
                    <a:cubicBezTo>
                      <a:pt x="6190" y="1757"/>
                      <a:pt x="5944" y="2105"/>
                      <a:pt x="5641" y="2105"/>
                    </a:cubicBezTo>
                    <a:cubicBezTo>
                      <a:pt x="5638" y="2105"/>
                      <a:pt x="5635" y="2105"/>
                      <a:pt x="5631" y="2105"/>
                    </a:cubicBezTo>
                    <a:cubicBezTo>
                      <a:pt x="5426" y="2097"/>
                      <a:pt x="5169" y="1980"/>
                      <a:pt x="4986" y="1877"/>
                    </a:cubicBezTo>
                    <a:cubicBezTo>
                      <a:pt x="3696" y="1122"/>
                      <a:pt x="2303" y="609"/>
                      <a:pt x="602" y="176"/>
                    </a:cubicBezTo>
                    <a:cubicBezTo>
                      <a:pt x="448" y="140"/>
                      <a:pt x="301" y="81"/>
                      <a:pt x="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>
                <a:off x="5282750" y="760175"/>
                <a:ext cx="244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513" extrusionOk="0">
                    <a:moveTo>
                      <a:pt x="749" y="1"/>
                    </a:moveTo>
                    <a:cubicBezTo>
                      <a:pt x="700" y="1"/>
                      <a:pt x="653" y="16"/>
                      <a:pt x="609" y="43"/>
                    </a:cubicBezTo>
                    <a:cubicBezTo>
                      <a:pt x="565" y="80"/>
                      <a:pt x="528" y="124"/>
                      <a:pt x="506" y="182"/>
                    </a:cubicBezTo>
                    <a:cubicBezTo>
                      <a:pt x="477" y="138"/>
                      <a:pt x="440" y="102"/>
                      <a:pt x="396" y="72"/>
                    </a:cubicBezTo>
                    <a:cubicBezTo>
                      <a:pt x="360" y="49"/>
                      <a:pt x="315" y="38"/>
                      <a:pt x="270" y="38"/>
                    </a:cubicBezTo>
                    <a:cubicBezTo>
                      <a:pt x="243" y="38"/>
                      <a:pt x="216" y="42"/>
                      <a:pt x="191" y="50"/>
                    </a:cubicBezTo>
                    <a:cubicBezTo>
                      <a:pt x="133" y="65"/>
                      <a:pt x="81" y="109"/>
                      <a:pt x="52" y="168"/>
                    </a:cubicBezTo>
                    <a:cubicBezTo>
                      <a:pt x="1" y="292"/>
                      <a:pt x="81" y="468"/>
                      <a:pt x="96" y="483"/>
                    </a:cubicBezTo>
                    <a:cubicBezTo>
                      <a:pt x="103" y="505"/>
                      <a:pt x="118" y="512"/>
                      <a:pt x="140" y="512"/>
                    </a:cubicBezTo>
                    <a:lnTo>
                      <a:pt x="169" y="512"/>
                    </a:lnTo>
                    <a:cubicBezTo>
                      <a:pt x="198" y="498"/>
                      <a:pt x="206" y="461"/>
                      <a:pt x="191" y="439"/>
                    </a:cubicBezTo>
                    <a:cubicBezTo>
                      <a:pt x="155" y="366"/>
                      <a:pt x="147" y="292"/>
                      <a:pt x="162" y="212"/>
                    </a:cubicBezTo>
                    <a:cubicBezTo>
                      <a:pt x="169" y="190"/>
                      <a:pt x="198" y="168"/>
                      <a:pt x="228" y="160"/>
                    </a:cubicBezTo>
                    <a:cubicBezTo>
                      <a:pt x="242" y="155"/>
                      <a:pt x="257" y="152"/>
                      <a:pt x="272" y="152"/>
                    </a:cubicBezTo>
                    <a:cubicBezTo>
                      <a:pt x="297" y="152"/>
                      <a:pt x="322" y="159"/>
                      <a:pt x="345" y="168"/>
                    </a:cubicBezTo>
                    <a:cubicBezTo>
                      <a:pt x="404" y="219"/>
                      <a:pt x="440" y="285"/>
                      <a:pt x="462" y="358"/>
                    </a:cubicBezTo>
                    <a:cubicBezTo>
                      <a:pt x="462" y="388"/>
                      <a:pt x="492" y="402"/>
                      <a:pt x="514" y="402"/>
                    </a:cubicBezTo>
                    <a:cubicBezTo>
                      <a:pt x="543" y="402"/>
                      <a:pt x="565" y="380"/>
                      <a:pt x="572" y="358"/>
                    </a:cubicBezTo>
                    <a:cubicBezTo>
                      <a:pt x="580" y="270"/>
                      <a:pt x="616" y="197"/>
                      <a:pt x="675" y="138"/>
                    </a:cubicBezTo>
                    <a:cubicBezTo>
                      <a:pt x="703" y="122"/>
                      <a:pt x="730" y="114"/>
                      <a:pt x="758" y="114"/>
                    </a:cubicBezTo>
                    <a:cubicBezTo>
                      <a:pt x="767" y="114"/>
                      <a:pt x="776" y="114"/>
                      <a:pt x="785" y="116"/>
                    </a:cubicBezTo>
                    <a:cubicBezTo>
                      <a:pt x="807" y="124"/>
                      <a:pt x="829" y="138"/>
                      <a:pt x="844" y="153"/>
                    </a:cubicBezTo>
                    <a:cubicBezTo>
                      <a:pt x="866" y="226"/>
                      <a:pt x="866" y="300"/>
                      <a:pt x="844" y="366"/>
                    </a:cubicBezTo>
                    <a:cubicBezTo>
                      <a:pt x="829" y="395"/>
                      <a:pt x="851" y="424"/>
                      <a:pt x="880" y="439"/>
                    </a:cubicBezTo>
                    <a:cubicBezTo>
                      <a:pt x="884" y="440"/>
                      <a:pt x="888" y="440"/>
                      <a:pt x="892" y="440"/>
                    </a:cubicBezTo>
                    <a:cubicBezTo>
                      <a:pt x="917" y="440"/>
                      <a:pt x="940" y="421"/>
                      <a:pt x="946" y="402"/>
                    </a:cubicBezTo>
                    <a:cubicBezTo>
                      <a:pt x="976" y="300"/>
                      <a:pt x="976" y="190"/>
                      <a:pt x="932" y="102"/>
                    </a:cubicBezTo>
                    <a:cubicBezTo>
                      <a:pt x="902" y="50"/>
                      <a:pt x="858" y="14"/>
                      <a:pt x="800" y="6"/>
                    </a:cubicBezTo>
                    <a:cubicBezTo>
                      <a:pt x="783" y="2"/>
                      <a:pt x="766" y="1"/>
                      <a:pt x="749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>
                <a:off x="5330600" y="803650"/>
                <a:ext cx="286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26" extrusionOk="0">
                    <a:moveTo>
                      <a:pt x="855" y="0"/>
                    </a:moveTo>
                    <a:cubicBezTo>
                      <a:pt x="806" y="0"/>
                      <a:pt x="761" y="13"/>
                      <a:pt x="719" y="42"/>
                    </a:cubicBezTo>
                    <a:cubicBezTo>
                      <a:pt x="660" y="78"/>
                      <a:pt x="609" y="137"/>
                      <a:pt x="579" y="203"/>
                    </a:cubicBezTo>
                    <a:cubicBezTo>
                      <a:pt x="550" y="144"/>
                      <a:pt x="513" y="93"/>
                      <a:pt x="462" y="49"/>
                    </a:cubicBezTo>
                    <a:cubicBezTo>
                      <a:pt x="416" y="19"/>
                      <a:pt x="360" y="2"/>
                      <a:pt x="306" y="2"/>
                    </a:cubicBezTo>
                    <a:cubicBezTo>
                      <a:pt x="282" y="2"/>
                      <a:pt x="257" y="5"/>
                      <a:pt x="235" y="12"/>
                    </a:cubicBezTo>
                    <a:cubicBezTo>
                      <a:pt x="161" y="27"/>
                      <a:pt x="103" y="71"/>
                      <a:pt x="73" y="137"/>
                    </a:cubicBezTo>
                    <a:cubicBezTo>
                      <a:pt x="0" y="276"/>
                      <a:pt x="81" y="474"/>
                      <a:pt x="95" y="496"/>
                    </a:cubicBezTo>
                    <a:cubicBezTo>
                      <a:pt x="103" y="511"/>
                      <a:pt x="117" y="525"/>
                      <a:pt x="147" y="525"/>
                    </a:cubicBezTo>
                    <a:lnTo>
                      <a:pt x="161" y="525"/>
                    </a:lnTo>
                    <a:cubicBezTo>
                      <a:pt x="191" y="511"/>
                      <a:pt x="205" y="481"/>
                      <a:pt x="191" y="452"/>
                    </a:cubicBezTo>
                    <a:cubicBezTo>
                      <a:pt x="154" y="372"/>
                      <a:pt x="147" y="276"/>
                      <a:pt x="169" y="188"/>
                    </a:cubicBezTo>
                    <a:cubicBezTo>
                      <a:pt x="191" y="152"/>
                      <a:pt x="220" y="130"/>
                      <a:pt x="257" y="122"/>
                    </a:cubicBezTo>
                    <a:cubicBezTo>
                      <a:pt x="271" y="117"/>
                      <a:pt x="288" y="115"/>
                      <a:pt x="304" y="115"/>
                    </a:cubicBezTo>
                    <a:cubicBezTo>
                      <a:pt x="337" y="115"/>
                      <a:pt x="372" y="125"/>
                      <a:pt x="396" y="144"/>
                    </a:cubicBezTo>
                    <a:cubicBezTo>
                      <a:pt x="462" y="210"/>
                      <a:pt x="506" y="291"/>
                      <a:pt x="521" y="379"/>
                    </a:cubicBezTo>
                    <a:cubicBezTo>
                      <a:pt x="528" y="408"/>
                      <a:pt x="550" y="423"/>
                      <a:pt x="572" y="430"/>
                    </a:cubicBezTo>
                    <a:cubicBezTo>
                      <a:pt x="601" y="423"/>
                      <a:pt x="623" y="408"/>
                      <a:pt x="631" y="379"/>
                    </a:cubicBezTo>
                    <a:cubicBezTo>
                      <a:pt x="645" y="284"/>
                      <a:pt x="697" y="196"/>
                      <a:pt x="777" y="137"/>
                    </a:cubicBezTo>
                    <a:cubicBezTo>
                      <a:pt x="805" y="120"/>
                      <a:pt x="841" y="112"/>
                      <a:pt x="875" y="112"/>
                    </a:cubicBezTo>
                    <a:cubicBezTo>
                      <a:pt x="887" y="112"/>
                      <a:pt x="898" y="113"/>
                      <a:pt x="909" y="115"/>
                    </a:cubicBezTo>
                    <a:cubicBezTo>
                      <a:pt x="939" y="122"/>
                      <a:pt x="961" y="144"/>
                      <a:pt x="975" y="166"/>
                    </a:cubicBezTo>
                    <a:cubicBezTo>
                      <a:pt x="997" y="254"/>
                      <a:pt x="997" y="342"/>
                      <a:pt x="961" y="423"/>
                    </a:cubicBezTo>
                    <a:cubicBezTo>
                      <a:pt x="947" y="464"/>
                      <a:pt x="982" y="494"/>
                      <a:pt x="1018" y="494"/>
                    </a:cubicBezTo>
                    <a:cubicBezTo>
                      <a:pt x="1039" y="494"/>
                      <a:pt x="1060" y="484"/>
                      <a:pt x="1071" y="459"/>
                    </a:cubicBezTo>
                    <a:cubicBezTo>
                      <a:pt x="1071" y="437"/>
                      <a:pt x="1144" y="247"/>
                      <a:pt x="1071" y="115"/>
                    </a:cubicBezTo>
                    <a:cubicBezTo>
                      <a:pt x="1049" y="64"/>
                      <a:pt x="997" y="27"/>
                      <a:pt x="939" y="12"/>
                    </a:cubicBezTo>
                    <a:cubicBezTo>
                      <a:pt x="910" y="4"/>
                      <a:pt x="882" y="0"/>
                      <a:pt x="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>
                <a:off x="5348000" y="765125"/>
                <a:ext cx="196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52" extrusionOk="0">
                    <a:moveTo>
                      <a:pt x="233" y="1"/>
                    </a:moveTo>
                    <a:cubicBezTo>
                      <a:pt x="202" y="1"/>
                      <a:pt x="171" y="10"/>
                      <a:pt x="140" y="28"/>
                    </a:cubicBezTo>
                    <a:cubicBezTo>
                      <a:pt x="67" y="87"/>
                      <a:pt x="15" y="168"/>
                      <a:pt x="1" y="263"/>
                    </a:cubicBezTo>
                    <a:cubicBezTo>
                      <a:pt x="1" y="292"/>
                      <a:pt x="23" y="322"/>
                      <a:pt x="52" y="329"/>
                    </a:cubicBezTo>
                    <a:cubicBezTo>
                      <a:pt x="56" y="330"/>
                      <a:pt x="60" y="330"/>
                      <a:pt x="63" y="330"/>
                    </a:cubicBezTo>
                    <a:cubicBezTo>
                      <a:pt x="88" y="330"/>
                      <a:pt x="111" y="310"/>
                      <a:pt x="111" y="285"/>
                    </a:cubicBezTo>
                    <a:cubicBezTo>
                      <a:pt x="125" y="219"/>
                      <a:pt x="155" y="160"/>
                      <a:pt x="199" y="124"/>
                    </a:cubicBezTo>
                    <a:cubicBezTo>
                      <a:pt x="206" y="116"/>
                      <a:pt x="217" y="113"/>
                      <a:pt x="228" y="113"/>
                    </a:cubicBezTo>
                    <a:cubicBezTo>
                      <a:pt x="239" y="113"/>
                      <a:pt x="250" y="116"/>
                      <a:pt x="257" y="124"/>
                    </a:cubicBezTo>
                    <a:cubicBezTo>
                      <a:pt x="294" y="131"/>
                      <a:pt x="323" y="153"/>
                      <a:pt x="338" y="190"/>
                    </a:cubicBezTo>
                    <a:cubicBezTo>
                      <a:pt x="353" y="241"/>
                      <a:pt x="353" y="300"/>
                      <a:pt x="338" y="358"/>
                    </a:cubicBezTo>
                    <a:cubicBezTo>
                      <a:pt x="331" y="380"/>
                      <a:pt x="338" y="409"/>
                      <a:pt x="360" y="424"/>
                    </a:cubicBezTo>
                    <a:cubicBezTo>
                      <a:pt x="368" y="430"/>
                      <a:pt x="378" y="432"/>
                      <a:pt x="387" y="432"/>
                    </a:cubicBezTo>
                    <a:cubicBezTo>
                      <a:pt x="403" y="432"/>
                      <a:pt x="420" y="426"/>
                      <a:pt x="433" y="417"/>
                    </a:cubicBezTo>
                    <a:cubicBezTo>
                      <a:pt x="470" y="373"/>
                      <a:pt x="521" y="344"/>
                      <a:pt x="580" y="329"/>
                    </a:cubicBezTo>
                    <a:cubicBezTo>
                      <a:pt x="609" y="336"/>
                      <a:pt x="639" y="344"/>
                      <a:pt x="661" y="373"/>
                    </a:cubicBezTo>
                    <a:cubicBezTo>
                      <a:pt x="668" y="380"/>
                      <a:pt x="675" y="395"/>
                      <a:pt x="675" y="417"/>
                    </a:cubicBezTo>
                    <a:cubicBezTo>
                      <a:pt x="661" y="468"/>
                      <a:pt x="624" y="519"/>
                      <a:pt x="573" y="556"/>
                    </a:cubicBezTo>
                    <a:cubicBezTo>
                      <a:pt x="551" y="571"/>
                      <a:pt x="543" y="607"/>
                      <a:pt x="565" y="629"/>
                    </a:cubicBezTo>
                    <a:cubicBezTo>
                      <a:pt x="573" y="644"/>
                      <a:pt x="587" y="651"/>
                      <a:pt x="609" y="651"/>
                    </a:cubicBezTo>
                    <a:cubicBezTo>
                      <a:pt x="617" y="651"/>
                      <a:pt x="631" y="644"/>
                      <a:pt x="639" y="644"/>
                    </a:cubicBezTo>
                    <a:cubicBezTo>
                      <a:pt x="712" y="585"/>
                      <a:pt x="763" y="512"/>
                      <a:pt x="778" y="424"/>
                    </a:cubicBezTo>
                    <a:cubicBezTo>
                      <a:pt x="785" y="373"/>
                      <a:pt x="770" y="329"/>
                      <a:pt x="734" y="292"/>
                    </a:cubicBezTo>
                    <a:cubicBezTo>
                      <a:pt x="697" y="248"/>
                      <a:pt x="639" y="219"/>
                      <a:pt x="573" y="219"/>
                    </a:cubicBezTo>
                    <a:cubicBezTo>
                      <a:pt x="536" y="219"/>
                      <a:pt x="499" y="234"/>
                      <a:pt x="463" y="248"/>
                    </a:cubicBezTo>
                    <a:cubicBezTo>
                      <a:pt x="463" y="212"/>
                      <a:pt x="455" y="175"/>
                      <a:pt x="441" y="138"/>
                    </a:cubicBezTo>
                    <a:cubicBezTo>
                      <a:pt x="411" y="80"/>
                      <a:pt x="360" y="36"/>
                      <a:pt x="294" y="14"/>
                    </a:cubicBezTo>
                    <a:cubicBezTo>
                      <a:pt x="274" y="5"/>
                      <a:pt x="253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>
                <a:off x="5404275" y="782475"/>
                <a:ext cx="233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2" extrusionOk="0">
                    <a:moveTo>
                      <a:pt x="239" y="0"/>
                    </a:moveTo>
                    <a:cubicBezTo>
                      <a:pt x="230" y="0"/>
                      <a:pt x="221" y="0"/>
                      <a:pt x="213" y="1"/>
                    </a:cubicBezTo>
                    <a:cubicBezTo>
                      <a:pt x="147" y="9"/>
                      <a:pt x="96" y="38"/>
                      <a:pt x="59" y="89"/>
                    </a:cubicBezTo>
                    <a:cubicBezTo>
                      <a:pt x="8" y="185"/>
                      <a:pt x="0" y="295"/>
                      <a:pt x="30" y="397"/>
                    </a:cubicBezTo>
                    <a:cubicBezTo>
                      <a:pt x="38" y="423"/>
                      <a:pt x="61" y="435"/>
                      <a:pt x="83" y="435"/>
                    </a:cubicBezTo>
                    <a:cubicBezTo>
                      <a:pt x="118" y="435"/>
                      <a:pt x="153" y="408"/>
                      <a:pt x="140" y="368"/>
                    </a:cubicBezTo>
                    <a:cubicBezTo>
                      <a:pt x="118" y="295"/>
                      <a:pt x="118" y="221"/>
                      <a:pt x="147" y="148"/>
                    </a:cubicBezTo>
                    <a:cubicBezTo>
                      <a:pt x="169" y="126"/>
                      <a:pt x="191" y="111"/>
                      <a:pt x="220" y="111"/>
                    </a:cubicBezTo>
                    <a:cubicBezTo>
                      <a:pt x="228" y="110"/>
                      <a:pt x="236" y="110"/>
                      <a:pt x="243" y="110"/>
                    </a:cubicBezTo>
                    <a:cubicBezTo>
                      <a:pt x="279" y="110"/>
                      <a:pt x="313" y="124"/>
                      <a:pt x="338" y="148"/>
                    </a:cubicBezTo>
                    <a:cubicBezTo>
                      <a:pt x="389" y="199"/>
                      <a:pt x="418" y="258"/>
                      <a:pt x="426" y="331"/>
                    </a:cubicBezTo>
                    <a:cubicBezTo>
                      <a:pt x="426" y="363"/>
                      <a:pt x="452" y="382"/>
                      <a:pt x="478" y="382"/>
                    </a:cubicBezTo>
                    <a:cubicBezTo>
                      <a:pt x="500" y="382"/>
                      <a:pt x="522" y="369"/>
                      <a:pt x="528" y="339"/>
                    </a:cubicBezTo>
                    <a:cubicBezTo>
                      <a:pt x="550" y="273"/>
                      <a:pt x="594" y="214"/>
                      <a:pt x="653" y="177"/>
                    </a:cubicBezTo>
                    <a:cubicBezTo>
                      <a:pt x="668" y="170"/>
                      <a:pt x="686" y="166"/>
                      <a:pt x="704" y="166"/>
                    </a:cubicBezTo>
                    <a:cubicBezTo>
                      <a:pt x="723" y="166"/>
                      <a:pt x="741" y="170"/>
                      <a:pt x="756" y="177"/>
                    </a:cubicBezTo>
                    <a:cubicBezTo>
                      <a:pt x="778" y="185"/>
                      <a:pt x="792" y="199"/>
                      <a:pt x="807" y="221"/>
                    </a:cubicBezTo>
                    <a:cubicBezTo>
                      <a:pt x="814" y="287"/>
                      <a:pt x="800" y="361"/>
                      <a:pt x="763" y="419"/>
                    </a:cubicBezTo>
                    <a:cubicBezTo>
                      <a:pt x="748" y="449"/>
                      <a:pt x="763" y="478"/>
                      <a:pt x="785" y="493"/>
                    </a:cubicBezTo>
                    <a:cubicBezTo>
                      <a:pt x="792" y="500"/>
                      <a:pt x="807" y="500"/>
                      <a:pt x="814" y="500"/>
                    </a:cubicBezTo>
                    <a:cubicBezTo>
                      <a:pt x="818" y="501"/>
                      <a:pt x="822" y="502"/>
                      <a:pt x="826" y="502"/>
                    </a:cubicBezTo>
                    <a:cubicBezTo>
                      <a:pt x="842" y="502"/>
                      <a:pt x="854" y="490"/>
                      <a:pt x="866" y="478"/>
                    </a:cubicBezTo>
                    <a:cubicBezTo>
                      <a:pt x="910" y="390"/>
                      <a:pt x="932" y="287"/>
                      <a:pt x="910" y="192"/>
                    </a:cubicBezTo>
                    <a:cubicBezTo>
                      <a:pt x="888" y="141"/>
                      <a:pt x="851" y="97"/>
                      <a:pt x="800" y="82"/>
                    </a:cubicBezTo>
                    <a:cubicBezTo>
                      <a:pt x="770" y="67"/>
                      <a:pt x="737" y="60"/>
                      <a:pt x="703" y="60"/>
                    </a:cubicBezTo>
                    <a:cubicBezTo>
                      <a:pt x="670" y="60"/>
                      <a:pt x="635" y="67"/>
                      <a:pt x="602" y="82"/>
                    </a:cubicBezTo>
                    <a:cubicBezTo>
                      <a:pt x="605" y="146"/>
                      <a:pt x="559" y="176"/>
                      <a:pt x="510" y="176"/>
                    </a:cubicBezTo>
                    <a:cubicBezTo>
                      <a:pt x="454" y="176"/>
                      <a:pt x="395" y="135"/>
                      <a:pt x="411" y="60"/>
                    </a:cubicBezTo>
                    <a:cubicBezTo>
                      <a:pt x="360" y="22"/>
                      <a:pt x="297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7"/>
              <p:cNvSpPr/>
              <p:nvPr/>
            </p:nvSpPr>
            <p:spPr>
              <a:xfrm>
                <a:off x="5384650" y="779425"/>
                <a:ext cx="13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2" extrusionOk="0">
                    <a:moveTo>
                      <a:pt x="389" y="0"/>
                    </a:moveTo>
                    <a:cubicBezTo>
                      <a:pt x="374" y="0"/>
                      <a:pt x="360" y="4"/>
                      <a:pt x="346" y="13"/>
                    </a:cubicBezTo>
                    <a:cubicBezTo>
                      <a:pt x="316" y="28"/>
                      <a:pt x="294" y="65"/>
                      <a:pt x="265" y="87"/>
                    </a:cubicBezTo>
                    <a:cubicBezTo>
                      <a:pt x="236" y="116"/>
                      <a:pt x="192" y="131"/>
                      <a:pt x="155" y="145"/>
                    </a:cubicBezTo>
                    <a:cubicBezTo>
                      <a:pt x="118" y="145"/>
                      <a:pt x="89" y="153"/>
                      <a:pt x="60" y="160"/>
                    </a:cubicBezTo>
                    <a:cubicBezTo>
                      <a:pt x="30" y="167"/>
                      <a:pt x="8" y="197"/>
                      <a:pt x="1" y="226"/>
                    </a:cubicBezTo>
                    <a:cubicBezTo>
                      <a:pt x="1" y="255"/>
                      <a:pt x="16" y="285"/>
                      <a:pt x="45" y="299"/>
                    </a:cubicBezTo>
                    <a:cubicBezTo>
                      <a:pt x="67" y="314"/>
                      <a:pt x="96" y="314"/>
                      <a:pt x="126" y="321"/>
                    </a:cubicBezTo>
                    <a:lnTo>
                      <a:pt x="302" y="321"/>
                    </a:lnTo>
                    <a:cubicBezTo>
                      <a:pt x="353" y="321"/>
                      <a:pt x="397" y="307"/>
                      <a:pt x="441" y="285"/>
                    </a:cubicBezTo>
                    <a:cubicBezTo>
                      <a:pt x="500" y="248"/>
                      <a:pt x="529" y="175"/>
                      <a:pt x="514" y="101"/>
                    </a:cubicBezTo>
                    <a:cubicBezTo>
                      <a:pt x="497" y="55"/>
                      <a:pt x="443" y="0"/>
                      <a:pt x="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7"/>
              <p:cNvSpPr/>
              <p:nvPr/>
            </p:nvSpPr>
            <p:spPr>
              <a:xfrm>
                <a:off x="5313900" y="752175"/>
                <a:ext cx="90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80" extrusionOk="0">
                    <a:moveTo>
                      <a:pt x="103" y="1"/>
                    </a:moveTo>
                    <a:cubicBezTo>
                      <a:pt x="2" y="1"/>
                      <a:pt x="8" y="107"/>
                      <a:pt x="8" y="194"/>
                    </a:cubicBezTo>
                    <a:cubicBezTo>
                      <a:pt x="1" y="268"/>
                      <a:pt x="8" y="341"/>
                      <a:pt x="38" y="414"/>
                    </a:cubicBezTo>
                    <a:cubicBezTo>
                      <a:pt x="67" y="459"/>
                      <a:pt x="117" y="480"/>
                      <a:pt x="169" y="480"/>
                    </a:cubicBezTo>
                    <a:cubicBezTo>
                      <a:pt x="194" y="480"/>
                      <a:pt x="219" y="475"/>
                      <a:pt x="243" y="466"/>
                    </a:cubicBezTo>
                    <a:cubicBezTo>
                      <a:pt x="309" y="422"/>
                      <a:pt x="353" y="356"/>
                      <a:pt x="353" y="282"/>
                    </a:cubicBezTo>
                    <a:cubicBezTo>
                      <a:pt x="360" y="143"/>
                      <a:pt x="265" y="26"/>
                      <a:pt x="133" y="4"/>
                    </a:cubicBezTo>
                    <a:cubicBezTo>
                      <a:pt x="122" y="2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7"/>
              <p:cNvSpPr/>
              <p:nvPr/>
            </p:nvSpPr>
            <p:spPr>
              <a:xfrm>
                <a:off x="5317200" y="790375"/>
                <a:ext cx="123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43" extrusionOk="0">
                    <a:moveTo>
                      <a:pt x="324" y="1"/>
                    </a:moveTo>
                    <a:cubicBezTo>
                      <a:pt x="302" y="8"/>
                      <a:pt x="280" y="15"/>
                      <a:pt x="258" y="37"/>
                    </a:cubicBezTo>
                    <a:cubicBezTo>
                      <a:pt x="221" y="52"/>
                      <a:pt x="192" y="52"/>
                      <a:pt x="155" y="52"/>
                    </a:cubicBezTo>
                    <a:cubicBezTo>
                      <a:pt x="140" y="52"/>
                      <a:pt x="125" y="51"/>
                      <a:pt x="110" y="51"/>
                    </a:cubicBezTo>
                    <a:cubicBezTo>
                      <a:pt x="80" y="51"/>
                      <a:pt x="52" y="54"/>
                      <a:pt x="38" y="74"/>
                    </a:cubicBezTo>
                    <a:cubicBezTo>
                      <a:pt x="1" y="111"/>
                      <a:pt x="8" y="162"/>
                      <a:pt x="45" y="191"/>
                    </a:cubicBezTo>
                    <a:cubicBezTo>
                      <a:pt x="74" y="213"/>
                      <a:pt x="118" y="235"/>
                      <a:pt x="162" y="235"/>
                    </a:cubicBezTo>
                    <a:cubicBezTo>
                      <a:pt x="221" y="243"/>
                      <a:pt x="280" y="243"/>
                      <a:pt x="331" y="243"/>
                    </a:cubicBezTo>
                    <a:cubicBezTo>
                      <a:pt x="367" y="243"/>
                      <a:pt x="397" y="243"/>
                      <a:pt x="426" y="228"/>
                    </a:cubicBezTo>
                    <a:cubicBezTo>
                      <a:pt x="470" y="199"/>
                      <a:pt x="492" y="133"/>
                      <a:pt x="463" y="81"/>
                    </a:cubicBezTo>
                    <a:cubicBezTo>
                      <a:pt x="433" y="30"/>
                      <a:pt x="382" y="1"/>
                      <a:pt x="324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7"/>
              <p:cNvSpPr/>
              <p:nvPr/>
            </p:nvSpPr>
            <p:spPr>
              <a:xfrm>
                <a:off x="5148400" y="782400"/>
                <a:ext cx="243250" cy="148450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5938" extrusionOk="0">
                    <a:moveTo>
                      <a:pt x="2842" y="0"/>
                    </a:moveTo>
                    <a:cubicBezTo>
                      <a:pt x="2632" y="0"/>
                      <a:pt x="2421" y="24"/>
                      <a:pt x="2215" y="70"/>
                    </a:cubicBezTo>
                    <a:cubicBezTo>
                      <a:pt x="1841" y="158"/>
                      <a:pt x="1481" y="305"/>
                      <a:pt x="1151" y="496"/>
                    </a:cubicBezTo>
                    <a:cubicBezTo>
                      <a:pt x="110" y="1112"/>
                      <a:pt x="0" y="2578"/>
                      <a:pt x="946" y="3333"/>
                    </a:cubicBezTo>
                    <a:cubicBezTo>
                      <a:pt x="2273" y="4418"/>
                      <a:pt x="3798" y="5239"/>
                      <a:pt x="5433" y="5753"/>
                    </a:cubicBezTo>
                    <a:cubicBezTo>
                      <a:pt x="5819" y="5876"/>
                      <a:pt x="6217" y="5937"/>
                      <a:pt x="6615" y="5937"/>
                    </a:cubicBezTo>
                    <a:cubicBezTo>
                      <a:pt x="7118" y="5937"/>
                      <a:pt x="7620" y="5839"/>
                      <a:pt x="8095" y="5643"/>
                    </a:cubicBezTo>
                    <a:cubicBezTo>
                      <a:pt x="8300" y="5555"/>
                      <a:pt x="8505" y="5452"/>
                      <a:pt x="8696" y="5335"/>
                    </a:cubicBezTo>
                    <a:cubicBezTo>
                      <a:pt x="9678" y="4755"/>
                      <a:pt x="9730" y="3362"/>
                      <a:pt x="8806" y="2703"/>
                    </a:cubicBezTo>
                    <a:cubicBezTo>
                      <a:pt x="7259" y="1625"/>
                      <a:pt x="5572" y="774"/>
                      <a:pt x="3791" y="166"/>
                    </a:cubicBezTo>
                    <a:cubicBezTo>
                      <a:pt x="3485" y="55"/>
                      <a:pt x="3164" y="0"/>
                      <a:pt x="2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7"/>
              <p:cNvSpPr/>
              <p:nvPr/>
            </p:nvSpPr>
            <p:spPr>
              <a:xfrm>
                <a:off x="5152425" y="819900"/>
                <a:ext cx="235925" cy="111100"/>
              </a:xfrm>
              <a:custGeom>
                <a:avLst/>
                <a:gdLst/>
                <a:ahLst/>
                <a:cxnLst/>
                <a:rect l="l" t="t" r="r" b="b"/>
                <a:pathLst>
                  <a:path w="9437" h="4444" extrusionOk="0">
                    <a:moveTo>
                      <a:pt x="199" y="0"/>
                    </a:moveTo>
                    <a:lnTo>
                      <a:pt x="199" y="0"/>
                    </a:lnTo>
                    <a:cubicBezTo>
                      <a:pt x="1" y="675"/>
                      <a:pt x="228" y="1400"/>
                      <a:pt x="778" y="1833"/>
                    </a:cubicBezTo>
                    <a:cubicBezTo>
                      <a:pt x="2120" y="2926"/>
                      <a:pt x="3652" y="3754"/>
                      <a:pt x="5309" y="4267"/>
                    </a:cubicBezTo>
                    <a:cubicBezTo>
                      <a:pt x="5678" y="4385"/>
                      <a:pt x="6061" y="4443"/>
                      <a:pt x="6443" y="4443"/>
                    </a:cubicBezTo>
                    <a:cubicBezTo>
                      <a:pt x="6939" y="4443"/>
                      <a:pt x="7436" y="4345"/>
                      <a:pt x="7904" y="4150"/>
                    </a:cubicBezTo>
                    <a:cubicBezTo>
                      <a:pt x="8117" y="4062"/>
                      <a:pt x="8330" y="3959"/>
                      <a:pt x="8527" y="3842"/>
                    </a:cubicBezTo>
                    <a:cubicBezTo>
                      <a:pt x="9143" y="3475"/>
                      <a:pt x="9437" y="2735"/>
                      <a:pt x="9239" y="2046"/>
                    </a:cubicBezTo>
                    <a:cubicBezTo>
                      <a:pt x="9231" y="2016"/>
                      <a:pt x="9217" y="1987"/>
                      <a:pt x="9209" y="1958"/>
                    </a:cubicBezTo>
                    <a:cubicBezTo>
                      <a:pt x="9131" y="1761"/>
                      <a:pt x="8949" y="1681"/>
                      <a:pt x="8710" y="1681"/>
                    </a:cubicBezTo>
                    <a:cubicBezTo>
                      <a:pt x="8120" y="1681"/>
                      <a:pt x="7182" y="2170"/>
                      <a:pt x="6592" y="2603"/>
                    </a:cubicBezTo>
                    <a:cubicBezTo>
                      <a:pt x="6489" y="2676"/>
                      <a:pt x="6401" y="2764"/>
                      <a:pt x="6328" y="2867"/>
                    </a:cubicBezTo>
                    <a:cubicBezTo>
                      <a:pt x="6148" y="3137"/>
                      <a:pt x="5850" y="3291"/>
                      <a:pt x="5543" y="3291"/>
                    </a:cubicBezTo>
                    <a:cubicBezTo>
                      <a:pt x="5450" y="3291"/>
                      <a:pt x="5356" y="3277"/>
                      <a:pt x="5265" y="3248"/>
                    </a:cubicBezTo>
                    <a:lnTo>
                      <a:pt x="5258" y="3248"/>
                    </a:lnTo>
                    <a:cubicBezTo>
                      <a:pt x="3615" y="2735"/>
                      <a:pt x="2098" y="1914"/>
                      <a:pt x="763" y="829"/>
                    </a:cubicBezTo>
                    <a:cubicBezTo>
                      <a:pt x="499" y="616"/>
                      <a:pt x="301" y="33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7"/>
              <p:cNvSpPr/>
              <p:nvPr/>
            </p:nvSpPr>
            <p:spPr>
              <a:xfrm>
                <a:off x="5180850" y="840825"/>
                <a:ext cx="238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20" extrusionOk="0">
                    <a:moveTo>
                      <a:pt x="727" y="1"/>
                    </a:moveTo>
                    <a:cubicBezTo>
                      <a:pt x="676" y="1"/>
                      <a:pt x="625" y="17"/>
                      <a:pt x="587" y="50"/>
                    </a:cubicBezTo>
                    <a:cubicBezTo>
                      <a:pt x="535" y="87"/>
                      <a:pt x="499" y="131"/>
                      <a:pt x="477" y="182"/>
                    </a:cubicBezTo>
                    <a:cubicBezTo>
                      <a:pt x="455" y="138"/>
                      <a:pt x="418" y="102"/>
                      <a:pt x="374" y="72"/>
                    </a:cubicBezTo>
                    <a:cubicBezTo>
                      <a:pt x="336" y="51"/>
                      <a:pt x="295" y="39"/>
                      <a:pt x="254" y="39"/>
                    </a:cubicBezTo>
                    <a:cubicBezTo>
                      <a:pt x="225" y="39"/>
                      <a:pt x="196" y="45"/>
                      <a:pt x="169" y="58"/>
                    </a:cubicBezTo>
                    <a:cubicBezTo>
                      <a:pt x="103" y="72"/>
                      <a:pt x="51" y="109"/>
                      <a:pt x="29" y="168"/>
                    </a:cubicBezTo>
                    <a:cubicBezTo>
                      <a:pt x="0" y="278"/>
                      <a:pt x="15" y="388"/>
                      <a:pt x="66" y="483"/>
                    </a:cubicBezTo>
                    <a:cubicBezTo>
                      <a:pt x="81" y="505"/>
                      <a:pt x="95" y="519"/>
                      <a:pt x="117" y="519"/>
                    </a:cubicBezTo>
                    <a:cubicBezTo>
                      <a:pt x="125" y="519"/>
                      <a:pt x="139" y="519"/>
                      <a:pt x="147" y="512"/>
                    </a:cubicBezTo>
                    <a:cubicBezTo>
                      <a:pt x="176" y="498"/>
                      <a:pt x="183" y="468"/>
                      <a:pt x="169" y="439"/>
                    </a:cubicBezTo>
                    <a:cubicBezTo>
                      <a:pt x="132" y="373"/>
                      <a:pt x="117" y="292"/>
                      <a:pt x="132" y="219"/>
                    </a:cubicBezTo>
                    <a:cubicBezTo>
                      <a:pt x="147" y="190"/>
                      <a:pt x="169" y="168"/>
                      <a:pt x="198" y="168"/>
                    </a:cubicBezTo>
                    <a:cubicBezTo>
                      <a:pt x="218" y="161"/>
                      <a:pt x="238" y="157"/>
                      <a:pt x="257" y="157"/>
                    </a:cubicBezTo>
                    <a:cubicBezTo>
                      <a:pt x="280" y="157"/>
                      <a:pt x="302" y="163"/>
                      <a:pt x="323" y="175"/>
                    </a:cubicBezTo>
                    <a:cubicBezTo>
                      <a:pt x="381" y="219"/>
                      <a:pt x="418" y="285"/>
                      <a:pt x="433" y="366"/>
                    </a:cubicBezTo>
                    <a:cubicBezTo>
                      <a:pt x="440" y="388"/>
                      <a:pt x="462" y="410"/>
                      <a:pt x="491" y="410"/>
                    </a:cubicBezTo>
                    <a:cubicBezTo>
                      <a:pt x="521" y="402"/>
                      <a:pt x="543" y="388"/>
                      <a:pt x="543" y="358"/>
                    </a:cubicBezTo>
                    <a:cubicBezTo>
                      <a:pt x="550" y="278"/>
                      <a:pt x="594" y="197"/>
                      <a:pt x="653" y="146"/>
                    </a:cubicBezTo>
                    <a:cubicBezTo>
                      <a:pt x="675" y="129"/>
                      <a:pt x="705" y="121"/>
                      <a:pt x="734" y="121"/>
                    </a:cubicBezTo>
                    <a:cubicBezTo>
                      <a:pt x="744" y="121"/>
                      <a:pt x="753" y="122"/>
                      <a:pt x="763" y="124"/>
                    </a:cubicBezTo>
                    <a:cubicBezTo>
                      <a:pt x="785" y="124"/>
                      <a:pt x="807" y="138"/>
                      <a:pt x="814" y="160"/>
                    </a:cubicBezTo>
                    <a:cubicBezTo>
                      <a:pt x="843" y="226"/>
                      <a:pt x="843" y="300"/>
                      <a:pt x="814" y="373"/>
                    </a:cubicBezTo>
                    <a:cubicBezTo>
                      <a:pt x="807" y="402"/>
                      <a:pt x="821" y="432"/>
                      <a:pt x="851" y="439"/>
                    </a:cubicBezTo>
                    <a:cubicBezTo>
                      <a:pt x="856" y="440"/>
                      <a:pt x="861" y="441"/>
                      <a:pt x="866" y="441"/>
                    </a:cubicBezTo>
                    <a:cubicBezTo>
                      <a:pt x="892" y="441"/>
                      <a:pt x="918" y="426"/>
                      <a:pt x="924" y="402"/>
                    </a:cubicBezTo>
                    <a:cubicBezTo>
                      <a:pt x="953" y="300"/>
                      <a:pt x="953" y="197"/>
                      <a:pt x="909" y="102"/>
                    </a:cubicBezTo>
                    <a:cubicBezTo>
                      <a:pt x="880" y="50"/>
                      <a:pt x="836" y="21"/>
                      <a:pt x="777" y="6"/>
                    </a:cubicBezTo>
                    <a:cubicBezTo>
                      <a:pt x="761" y="3"/>
                      <a:pt x="744" y="1"/>
                      <a:pt x="7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7"/>
              <p:cNvSpPr/>
              <p:nvPr/>
            </p:nvSpPr>
            <p:spPr>
              <a:xfrm>
                <a:off x="5324350" y="851400"/>
                <a:ext cx="282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12" extrusionOk="0">
                    <a:moveTo>
                      <a:pt x="297" y="0"/>
                    </a:moveTo>
                    <a:cubicBezTo>
                      <a:pt x="288" y="0"/>
                      <a:pt x="280" y="0"/>
                      <a:pt x="272" y="1"/>
                    </a:cubicBezTo>
                    <a:cubicBezTo>
                      <a:pt x="199" y="9"/>
                      <a:pt x="133" y="38"/>
                      <a:pt x="89" y="96"/>
                    </a:cubicBezTo>
                    <a:cubicBezTo>
                      <a:pt x="1" y="221"/>
                      <a:pt x="45" y="434"/>
                      <a:pt x="52" y="456"/>
                    </a:cubicBezTo>
                    <a:cubicBezTo>
                      <a:pt x="58" y="480"/>
                      <a:pt x="79" y="494"/>
                      <a:pt x="103" y="494"/>
                    </a:cubicBezTo>
                    <a:cubicBezTo>
                      <a:pt x="108" y="494"/>
                      <a:pt x="113" y="494"/>
                      <a:pt x="118" y="492"/>
                    </a:cubicBezTo>
                    <a:cubicBezTo>
                      <a:pt x="147" y="485"/>
                      <a:pt x="169" y="456"/>
                      <a:pt x="162" y="426"/>
                    </a:cubicBezTo>
                    <a:cubicBezTo>
                      <a:pt x="133" y="338"/>
                      <a:pt x="140" y="243"/>
                      <a:pt x="184" y="162"/>
                    </a:cubicBezTo>
                    <a:cubicBezTo>
                      <a:pt x="206" y="133"/>
                      <a:pt x="235" y="118"/>
                      <a:pt x="272" y="118"/>
                    </a:cubicBezTo>
                    <a:cubicBezTo>
                      <a:pt x="281" y="117"/>
                      <a:pt x="289" y="117"/>
                      <a:pt x="298" y="117"/>
                    </a:cubicBezTo>
                    <a:cubicBezTo>
                      <a:pt x="340" y="117"/>
                      <a:pt x="381" y="132"/>
                      <a:pt x="411" y="162"/>
                    </a:cubicBezTo>
                    <a:cubicBezTo>
                      <a:pt x="463" y="236"/>
                      <a:pt x="492" y="324"/>
                      <a:pt x="492" y="412"/>
                    </a:cubicBezTo>
                    <a:cubicBezTo>
                      <a:pt x="492" y="446"/>
                      <a:pt x="520" y="468"/>
                      <a:pt x="549" y="468"/>
                    </a:cubicBezTo>
                    <a:cubicBezTo>
                      <a:pt x="569" y="468"/>
                      <a:pt x="590" y="458"/>
                      <a:pt x="602" y="434"/>
                    </a:cubicBezTo>
                    <a:cubicBezTo>
                      <a:pt x="631" y="346"/>
                      <a:pt x="697" y="265"/>
                      <a:pt x="785" y="214"/>
                    </a:cubicBezTo>
                    <a:cubicBezTo>
                      <a:pt x="805" y="207"/>
                      <a:pt x="825" y="204"/>
                      <a:pt x="845" y="204"/>
                    </a:cubicBezTo>
                    <a:cubicBezTo>
                      <a:pt x="869" y="204"/>
                      <a:pt x="893" y="209"/>
                      <a:pt x="917" y="221"/>
                    </a:cubicBezTo>
                    <a:cubicBezTo>
                      <a:pt x="947" y="236"/>
                      <a:pt x="969" y="258"/>
                      <a:pt x="976" y="287"/>
                    </a:cubicBezTo>
                    <a:cubicBezTo>
                      <a:pt x="983" y="368"/>
                      <a:pt x="961" y="456"/>
                      <a:pt x="917" y="529"/>
                    </a:cubicBezTo>
                    <a:cubicBezTo>
                      <a:pt x="903" y="558"/>
                      <a:pt x="910" y="588"/>
                      <a:pt x="939" y="602"/>
                    </a:cubicBezTo>
                    <a:cubicBezTo>
                      <a:pt x="947" y="610"/>
                      <a:pt x="954" y="610"/>
                      <a:pt x="969" y="610"/>
                    </a:cubicBezTo>
                    <a:cubicBezTo>
                      <a:pt x="973" y="611"/>
                      <a:pt x="976" y="612"/>
                      <a:pt x="980" y="612"/>
                    </a:cubicBezTo>
                    <a:cubicBezTo>
                      <a:pt x="998" y="612"/>
                      <a:pt x="1014" y="598"/>
                      <a:pt x="1020" y="580"/>
                    </a:cubicBezTo>
                    <a:cubicBezTo>
                      <a:pt x="1035" y="566"/>
                      <a:pt x="1130" y="390"/>
                      <a:pt x="1086" y="250"/>
                    </a:cubicBezTo>
                    <a:cubicBezTo>
                      <a:pt x="1064" y="192"/>
                      <a:pt x="1020" y="140"/>
                      <a:pt x="969" y="118"/>
                    </a:cubicBezTo>
                    <a:cubicBezTo>
                      <a:pt x="930" y="99"/>
                      <a:pt x="889" y="90"/>
                      <a:pt x="849" y="90"/>
                    </a:cubicBezTo>
                    <a:cubicBezTo>
                      <a:pt x="812" y="90"/>
                      <a:pt x="776" y="97"/>
                      <a:pt x="741" y="111"/>
                    </a:cubicBezTo>
                    <a:cubicBezTo>
                      <a:pt x="683" y="140"/>
                      <a:pt x="624" y="184"/>
                      <a:pt x="580" y="243"/>
                    </a:cubicBezTo>
                    <a:cubicBezTo>
                      <a:pt x="565" y="184"/>
                      <a:pt x="536" y="126"/>
                      <a:pt x="492" y="82"/>
                    </a:cubicBezTo>
                    <a:cubicBezTo>
                      <a:pt x="439" y="29"/>
                      <a:pt x="369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7"/>
              <p:cNvSpPr/>
              <p:nvPr/>
            </p:nvSpPr>
            <p:spPr>
              <a:xfrm>
                <a:off x="5245350" y="877950"/>
                <a:ext cx="282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89" extrusionOk="0">
                    <a:moveTo>
                      <a:pt x="297" y="1"/>
                    </a:moveTo>
                    <a:cubicBezTo>
                      <a:pt x="286" y="1"/>
                      <a:pt x="276" y="1"/>
                      <a:pt x="265" y="2"/>
                    </a:cubicBezTo>
                    <a:cubicBezTo>
                      <a:pt x="199" y="2"/>
                      <a:pt x="133" y="39"/>
                      <a:pt x="89" y="98"/>
                    </a:cubicBezTo>
                    <a:cubicBezTo>
                      <a:pt x="1" y="222"/>
                      <a:pt x="52" y="428"/>
                      <a:pt x="60" y="457"/>
                    </a:cubicBezTo>
                    <a:cubicBezTo>
                      <a:pt x="62" y="479"/>
                      <a:pt x="82" y="489"/>
                      <a:pt x="104" y="489"/>
                    </a:cubicBezTo>
                    <a:cubicBezTo>
                      <a:pt x="140" y="489"/>
                      <a:pt x="180" y="464"/>
                      <a:pt x="162" y="428"/>
                    </a:cubicBezTo>
                    <a:cubicBezTo>
                      <a:pt x="140" y="340"/>
                      <a:pt x="147" y="244"/>
                      <a:pt x="184" y="156"/>
                    </a:cubicBezTo>
                    <a:cubicBezTo>
                      <a:pt x="206" y="127"/>
                      <a:pt x="235" y="112"/>
                      <a:pt x="272" y="112"/>
                    </a:cubicBezTo>
                    <a:cubicBezTo>
                      <a:pt x="281" y="111"/>
                      <a:pt x="289" y="110"/>
                      <a:pt x="298" y="110"/>
                    </a:cubicBezTo>
                    <a:cubicBezTo>
                      <a:pt x="340" y="110"/>
                      <a:pt x="381" y="126"/>
                      <a:pt x="411" y="156"/>
                    </a:cubicBezTo>
                    <a:cubicBezTo>
                      <a:pt x="470" y="222"/>
                      <a:pt x="499" y="310"/>
                      <a:pt x="499" y="406"/>
                    </a:cubicBezTo>
                    <a:cubicBezTo>
                      <a:pt x="499" y="428"/>
                      <a:pt x="514" y="457"/>
                      <a:pt x="543" y="457"/>
                    </a:cubicBezTo>
                    <a:cubicBezTo>
                      <a:pt x="548" y="458"/>
                      <a:pt x="553" y="459"/>
                      <a:pt x="558" y="459"/>
                    </a:cubicBezTo>
                    <a:cubicBezTo>
                      <a:pt x="580" y="459"/>
                      <a:pt x="597" y="445"/>
                      <a:pt x="609" y="420"/>
                    </a:cubicBezTo>
                    <a:cubicBezTo>
                      <a:pt x="639" y="332"/>
                      <a:pt x="705" y="252"/>
                      <a:pt x="793" y="200"/>
                    </a:cubicBezTo>
                    <a:cubicBezTo>
                      <a:pt x="811" y="193"/>
                      <a:pt x="833" y="189"/>
                      <a:pt x="856" y="189"/>
                    </a:cubicBezTo>
                    <a:cubicBezTo>
                      <a:pt x="879" y="189"/>
                      <a:pt x="903" y="193"/>
                      <a:pt x="925" y="200"/>
                    </a:cubicBezTo>
                    <a:cubicBezTo>
                      <a:pt x="954" y="208"/>
                      <a:pt x="976" y="230"/>
                      <a:pt x="983" y="259"/>
                    </a:cubicBezTo>
                    <a:cubicBezTo>
                      <a:pt x="998" y="347"/>
                      <a:pt x="976" y="435"/>
                      <a:pt x="932" y="508"/>
                    </a:cubicBezTo>
                    <a:cubicBezTo>
                      <a:pt x="917" y="538"/>
                      <a:pt x="925" y="567"/>
                      <a:pt x="954" y="582"/>
                    </a:cubicBezTo>
                    <a:cubicBezTo>
                      <a:pt x="961" y="589"/>
                      <a:pt x="969" y="589"/>
                      <a:pt x="983" y="589"/>
                    </a:cubicBezTo>
                    <a:cubicBezTo>
                      <a:pt x="998" y="589"/>
                      <a:pt x="1020" y="582"/>
                      <a:pt x="1027" y="567"/>
                    </a:cubicBezTo>
                    <a:cubicBezTo>
                      <a:pt x="1035" y="545"/>
                      <a:pt x="1130" y="369"/>
                      <a:pt x="1086" y="230"/>
                    </a:cubicBezTo>
                    <a:cubicBezTo>
                      <a:pt x="1064" y="171"/>
                      <a:pt x="1020" y="127"/>
                      <a:pt x="961" y="105"/>
                    </a:cubicBezTo>
                    <a:cubicBezTo>
                      <a:pt x="928" y="87"/>
                      <a:pt x="892" y="77"/>
                      <a:pt x="854" y="77"/>
                    </a:cubicBezTo>
                    <a:cubicBezTo>
                      <a:pt x="817" y="77"/>
                      <a:pt x="778" y="87"/>
                      <a:pt x="741" y="105"/>
                    </a:cubicBezTo>
                    <a:cubicBezTo>
                      <a:pt x="675" y="134"/>
                      <a:pt x="624" y="178"/>
                      <a:pt x="580" y="237"/>
                    </a:cubicBezTo>
                    <a:cubicBezTo>
                      <a:pt x="565" y="178"/>
                      <a:pt x="536" y="120"/>
                      <a:pt x="492" y="76"/>
                    </a:cubicBezTo>
                    <a:cubicBezTo>
                      <a:pt x="441" y="24"/>
                      <a:pt x="372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7"/>
              <p:cNvSpPr/>
              <p:nvPr/>
            </p:nvSpPr>
            <p:spPr>
              <a:xfrm>
                <a:off x="5201725" y="797950"/>
                <a:ext cx="284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556" extrusionOk="0">
                    <a:moveTo>
                      <a:pt x="869" y="0"/>
                    </a:moveTo>
                    <a:cubicBezTo>
                      <a:pt x="812" y="0"/>
                      <a:pt x="754" y="17"/>
                      <a:pt x="705" y="50"/>
                    </a:cubicBezTo>
                    <a:cubicBezTo>
                      <a:pt x="646" y="86"/>
                      <a:pt x="602" y="145"/>
                      <a:pt x="573" y="211"/>
                    </a:cubicBezTo>
                    <a:cubicBezTo>
                      <a:pt x="551" y="152"/>
                      <a:pt x="507" y="108"/>
                      <a:pt x="455" y="72"/>
                    </a:cubicBezTo>
                    <a:cubicBezTo>
                      <a:pt x="408" y="43"/>
                      <a:pt x="358" y="27"/>
                      <a:pt x="306" y="27"/>
                    </a:cubicBezTo>
                    <a:cubicBezTo>
                      <a:pt x="278" y="27"/>
                      <a:pt x="249" y="32"/>
                      <a:pt x="221" y="42"/>
                    </a:cubicBezTo>
                    <a:cubicBezTo>
                      <a:pt x="155" y="57"/>
                      <a:pt x="96" y="101"/>
                      <a:pt x="67" y="167"/>
                    </a:cubicBezTo>
                    <a:cubicBezTo>
                      <a:pt x="1" y="306"/>
                      <a:pt x="89" y="504"/>
                      <a:pt x="104" y="526"/>
                    </a:cubicBezTo>
                    <a:cubicBezTo>
                      <a:pt x="111" y="541"/>
                      <a:pt x="126" y="556"/>
                      <a:pt x="148" y="556"/>
                    </a:cubicBezTo>
                    <a:cubicBezTo>
                      <a:pt x="155" y="556"/>
                      <a:pt x="162" y="556"/>
                      <a:pt x="170" y="548"/>
                    </a:cubicBezTo>
                    <a:cubicBezTo>
                      <a:pt x="199" y="541"/>
                      <a:pt x="214" y="504"/>
                      <a:pt x="199" y="475"/>
                    </a:cubicBezTo>
                    <a:cubicBezTo>
                      <a:pt x="155" y="394"/>
                      <a:pt x="140" y="299"/>
                      <a:pt x="162" y="211"/>
                    </a:cubicBezTo>
                    <a:cubicBezTo>
                      <a:pt x="177" y="182"/>
                      <a:pt x="214" y="152"/>
                      <a:pt x="250" y="145"/>
                    </a:cubicBezTo>
                    <a:cubicBezTo>
                      <a:pt x="265" y="140"/>
                      <a:pt x="280" y="138"/>
                      <a:pt x="296" y="138"/>
                    </a:cubicBezTo>
                    <a:cubicBezTo>
                      <a:pt x="328" y="138"/>
                      <a:pt x="360" y="147"/>
                      <a:pt x="389" y="167"/>
                    </a:cubicBezTo>
                    <a:cubicBezTo>
                      <a:pt x="463" y="218"/>
                      <a:pt x="507" y="299"/>
                      <a:pt x="521" y="394"/>
                    </a:cubicBezTo>
                    <a:cubicBezTo>
                      <a:pt x="529" y="416"/>
                      <a:pt x="551" y="438"/>
                      <a:pt x="573" y="438"/>
                    </a:cubicBezTo>
                    <a:cubicBezTo>
                      <a:pt x="602" y="438"/>
                      <a:pt x="624" y="416"/>
                      <a:pt x="631" y="387"/>
                    </a:cubicBezTo>
                    <a:cubicBezTo>
                      <a:pt x="646" y="292"/>
                      <a:pt x="690" y="204"/>
                      <a:pt x="763" y="138"/>
                    </a:cubicBezTo>
                    <a:cubicBezTo>
                      <a:pt x="793" y="118"/>
                      <a:pt x="822" y="108"/>
                      <a:pt x="851" y="108"/>
                    </a:cubicBezTo>
                    <a:cubicBezTo>
                      <a:pt x="866" y="108"/>
                      <a:pt x="881" y="111"/>
                      <a:pt x="895" y="116"/>
                    </a:cubicBezTo>
                    <a:cubicBezTo>
                      <a:pt x="925" y="123"/>
                      <a:pt x="954" y="138"/>
                      <a:pt x="969" y="160"/>
                    </a:cubicBezTo>
                    <a:cubicBezTo>
                      <a:pt x="998" y="240"/>
                      <a:pt x="998" y="336"/>
                      <a:pt x="969" y="416"/>
                    </a:cubicBezTo>
                    <a:cubicBezTo>
                      <a:pt x="960" y="456"/>
                      <a:pt x="991" y="483"/>
                      <a:pt x="1022" y="483"/>
                    </a:cubicBezTo>
                    <a:cubicBezTo>
                      <a:pt x="1043" y="483"/>
                      <a:pt x="1063" y="472"/>
                      <a:pt x="1071" y="446"/>
                    </a:cubicBezTo>
                    <a:cubicBezTo>
                      <a:pt x="1079" y="431"/>
                      <a:pt x="1137" y="233"/>
                      <a:pt x="1064" y="108"/>
                    </a:cubicBezTo>
                    <a:cubicBezTo>
                      <a:pt x="1035" y="57"/>
                      <a:pt x="983" y="20"/>
                      <a:pt x="925" y="6"/>
                    </a:cubicBezTo>
                    <a:cubicBezTo>
                      <a:pt x="906" y="2"/>
                      <a:pt x="888" y="0"/>
                      <a:pt x="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7"/>
              <p:cNvSpPr/>
              <p:nvPr/>
            </p:nvSpPr>
            <p:spPr>
              <a:xfrm>
                <a:off x="5262600" y="823500"/>
                <a:ext cx="2035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38" extrusionOk="0">
                    <a:moveTo>
                      <a:pt x="207" y="1"/>
                    </a:moveTo>
                    <a:cubicBezTo>
                      <a:pt x="160" y="1"/>
                      <a:pt x="118" y="17"/>
                      <a:pt x="81" y="54"/>
                    </a:cubicBezTo>
                    <a:cubicBezTo>
                      <a:pt x="29" y="127"/>
                      <a:pt x="0" y="223"/>
                      <a:pt x="15" y="318"/>
                    </a:cubicBezTo>
                    <a:cubicBezTo>
                      <a:pt x="15" y="347"/>
                      <a:pt x="44" y="369"/>
                      <a:pt x="73" y="369"/>
                    </a:cubicBezTo>
                    <a:cubicBezTo>
                      <a:pt x="103" y="362"/>
                      <a:pt x="125" y="340"/>
                      <a:pt x="125" y="303"/>
                    </a:cubicBezTo>
                    <a:cubicBezTo>
                      <a:pt x="117" y="245"/>
                      <a:pt x="132" y="186"/>
                      <a:pt x="161" y="127"/>
                    </a:cubicBezTo>
                    <a:cubicBezTo>
                      <a:pt x="172" y="117"/>
                      <a:pt x="187" y="110"/>
                      <a:pt x="202" y="110"/>
                    </a:cubicBezTo>
                    <a:cubicBezTo>
                      <a:pt x="208" y="110"/>
                      <a:pt x="214" y="111"/>
                      <a:pt x="220" y="113"/>
                    </a:cubicBezTo>
                    <a:cubicBezTo>
                      <a:pt x="257" y="113"/>
                      <a:pt x="293" y="127"/>
                      <a:pt x="315" y="157"/>
                    </a:cubicBezTo>
                    <a:cubicBezTo>
                      <a:pt x="345" y="208"/>
                      <a:pt x="359" y="267"/>
                      <a:pt x="359" y="325"/>
                    </a:cubicBezTo>
                    <a:cubicBezTo>
                      <a:pt x="352" y="347"/>
                      <a:pt x="367" y="369"/>
                      <a:pt x="396" y="384"/>
                    </a:cubicBezTo>
                    <a:cubicBezTo>
                      <a:pt x="418" y="384"/>
                      <a:pt x="447" y="377"/>
                      <a:pt x="462" y="355"/>
                    </a:cubicBezTo>
                    <a:cubicBezTo>
                      <a:pt x="484" y="296"/>
                      <a:pt x="528" y="259"/>
                      <a:pt x="587" y="230"/>
                    </a:cubicBezTo>
                    <a:cubicBezTo>
                      <a:pt x="594" y="228"/>
                      <a:pt x="601" y="227"/>
                      <a:pt x="608" y="227"/>
                    </a:cubicBezTo>
                    <a:cubicBezTo>
                      <a:pt x="630" y="227"/>
                      <a:pt x="651" y="236"/>
                      <a:pt x="667" y="252"/>
                    </a:cubicBezTo>
                    <a:cubicBezTo>
                      <a:pt x="682" y="259"/>
                      <a:pt x="697" y="274"/>
                      <a:pt x="697" y="289"/>
                    </a:cubicBezTo>
                    <a:cubicBezTo>
                      <a:pt x="697" y="347"/>
                      <a:pt x="675" y="406"/>
                      <a:pt x="638" y="450"/>
                    </a:cubicBezTo>
                    <a:cubicBezTo>
                      <a:pt x="616" y="472"/>
                      <a:pt x="623" y="509"/>
                      <a:pt x="645" y="523"/>
                    </a:cubicBezTo>
                    <a:cubicBezTo>
                      <a:pt x="653" y="531"/>
                      <a:pt x="667" y="538"/>
                      <a:pt x="682" y="538"/>
                    </a:cubicBezTo>
                    <a:cubicBezTo>
                      <a:pt x="697" y="538"/>
                      <a:pt x="711" y="531"/>
                      <a:pt x="726" y="516"/>
                    </a:cubicBezTo>
                    <a:cubicBezTo>
                      <a:pt x="785" y="450"/>
                      <a:pt x="814" y="362"/>
                      <a:pt x="807" y="267"/>
                    </a:cubicBezTo>
                    <a:cubicBezTo>
                      <a:pt x="799" y="223"/>
                      <a:pt x="770" y="179"/>
                      <a:pt x="726" y="157"/>
                    </a:cubicBezTo>
                    <a:cubicBezTo>
                      <a:pt x="691" y="132"/>
                      <a:pt x="652" y="120"/>
                      <a:pt x="613" y="120"/>
                    </a:cubicBezTo>
                    <a:cubicBezTo>
                      <a:pt x="594" y="120"/>
                      <a:pt x="576" y="123"/>
                      <a:pt x="557" y="127"/>
                    </a:cubicBezTo>
                    <a:cubicBezTo>
                      <a:pt x="513" y="135"/>
                      <a:pt x="484" y="157"/>
                      <a:pt x="455" y="186"/>
                    </a:cubicBezTo>
                    <a:cubicBezTo>
                      <a:pt x="440" y="149"/>
                      <a:pt x="425" y="113"/>
                      <a:pt x="403" y="83"/>
                    </a:cubicBezTo>
                    <a:cubicBezTo>
                      <a:pt x="359" y="32"/>
                      <a:pt x="301" y="3"/>
                      <a:pt x="235" y="3"/>
                    </a:cubicBezTo>
                    <a:cubicBezTo>
                      <a:pt x="225" y="2"/>
                      <a:pt x="216" y="1"/>
                      <a:pt x="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7"/>
              <p:cNvSpPr/>
              <p:nvPr/>
            </p:nvSpPr>
            <p:spPr>
              <a:xfrm>
                <a:off x="5302725" y="852975"/>
                <a:ext cx="11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0" extrusionOk="0">
                    <a:moveTo>
                      <a:pt x="328" y="0"/>
                    </a:moveTo>
                    <a:cubicBezTo>
                      <a:pt x="222" y="0"/>
                      <a:pt x="139" y="79"/>
                      <a:pt x="67" y="158"/>
                    </a:cubicBezTo>
                    <a:cubicBezTo>
                      <a:pt x="30" y="195"/>
                      <a:pt x="8" y="239"/>
                      <a:pt x="1" y="290"/>
                    </a:cubicBezTo>
                    <a:cubicBezTo>
                      <a:pt x="1" y="341"/>
                      <a:pt x="23" y="385"/>
                      <a:pt x="67" y="415"/>
                    </a:cubicBezTo>
                    <a:cubicBezTo>
                      <a:pt x="92" y="432"/>
                      <a:pt x="121" y="439"/>
                      <a:pt x="149" y="439"/>
                    </a:cubicBezTo>
                    <a:cubicBezTo>
                      <a:pt x="168" y="439"/>
                      <a:pt x="188" y="435"/>
                      <a:pt x="206" y="429"/>
                    </a:cubicBezTo>
                    <a:cubicBezTo>
                      <a:pt x="243" y="407"/>
                      <a:pt x="272" y="385"/>
                      <a:pt x="294" y="349"/>
                    </a:cubicBezTo>
                    <a:lnTo>
                      <a:pt x="419" y="217"/>
                    </a:lnTo>
                    <a:cubicBezTo>
                      <a:pt x="448" y="187"/>
                      <a:pt x="470" y="151"/>
                      <a:pt x="477" y="107"/>
                    </a:cubicBezTo>
                    <a:cubicBezTo>
                      <a:pt x="470" y="63"/>
                      <a:pt x="441" y="26"/>
                      <a:pt x="397" y="12"/>
                    </a:cubicBezTo>
                    <a:cubicBezTo>
                      <a:pt x="373" y="4"/>
                      <a:pt x="350" y="0"/>
                      <a:pt x="3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7"/>
              <p:cNvSpPr/>
              <p:nvPr/>
            </p:nvSpPr>
            <p:spPr>
              <a:xfrm>
                <a:off x="5215575" y="825450"/>
                <a:ext cx="98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11" extrusionOk="0">
                    <a:moveTo>
                      <a:pt x="120" y="1"/>
                    </a:moveTo>
                    <a:cubicBezTo>
                      <a:pt x="60" y="1"/>
                      <a:pt x="1" y="20"/>
                      <a:pt x="19" y="79"/>
                    </a:cubicBezTo>
                    <a:cubicBezTo>
                      <a:pt x="33" y="123"/>
                      <a:pt x="70" y="159"/>
                      <a:pt x="92" y="203"/>
                    </a:cubicBezTo>
                    <a:cubicBezTo>
                      <a:pt x="107" y="255"/>
                      <a:pt x="129" y="306"/>
                      <a:pt x="165" y="350"/>
                    </a:cubicBezTo>
                    <a:cubicBezTo>
                      <a:pt x="191" y="388"/>
                      <a:pt x="239" y="410"/>
                      <a:pt x="285" y="410"/>
                    </a:cubicBezTo>
                    <a:cubicBezTo>
                      <a:pt x="292" y="410"/>
                      <a:pt x="298" y="410"/>
                      <a:pt x="305" y="409"/>
                    </a:cubicBezTo>
                    <a:cubicBezTo>
                      <a:pt x="356" y="379"/>
                      <a:pt x="393" y="321"/>
                      <a:pt x="378" y="262"/>
                    </a:cubicBezTo>
                    <a:cubicBezTo>
                      <a:pt x="371" y="203"/>
                      <a:pt x="341" y="152"/>
                      <a:pt x="305" y="108"/>
                    </a:cubicBezTo>
                    <a:cubicBezTo>
                      <a:pt x="283" y="71"/>
                      <a:pt x="253" y="42"/>
                      <a:pt x="217" y="20"/>
                    </a:cubicBezTo>
                    <a:cubicBezTo>
                      <a:pt x="197" y="9"/>
                      <a:pt x="158" y="1"/>
                      <a:pt x="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7"/>
              <p:cNvSpPr/>
              <p:nvPr/>
            </p:nvSpPr>
            <p:spPr>
              <a:xfrm>
                <a:off x="5251600" y="855575"/>
                <a:ext cx="795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60" extrusionOk="0">
                    <a:moveTo>
                      <a:pt x="155" y="1"/>
                    </a:moveTo>
                    <a:cubicBezTo>
                      <a:pt x="133" y="1"/>
                      <a:pt x="112" y="6"/>
                      <a:pt x="95" y="17"/>
                    </a:cubicBezTo>
                    <a:cubicBezTo>
                      <a:pt x="24" y="75"/>
                      <a:pt x="1" y="260"/>
                      <a:pt x="118" y="260"/>
                    </a:cubicBezTo>
                    <a:cubicBezTo>
                      <a:pt x="120" y="260"/>
                      <a:pt x="122" y="260"/>
                      <a:pt x="125" y="259"/>
                    </a:cubicBezTo>
                    <a:cubicBezTo>
                      <a:pt x="147" y="259"/>
                      <a:pt x="176" y="252"/>
                      <a:pt x="198" y="237"/>
                    </a:cubicBezTo>
                    <a:cubicBezTo>
                      <a:pt x="242" y="215"/>
                      <a:pt x="293" y="186"/>
                      <a:pt x="301" y="135"/>
                    </a:cubicBezTo>
                    <a:cubicBezTo>
                      <a:pt x="318" y="61"/>
                      <a:pt x="230" y="1"/>
                      <a:pt x="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7"/>
              <p:cNvSpPr/>
              <p:nvPr/>
            </p:nvSpPr>
            <p:spPr>
              <a:xfrm>
                <a:off x="5242425" y="797625"/>
                <a:ext cx="71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92" extrusionOk="0">
                    <a:moveTo>
                      <a:pt x="102" y="0"/>
                    </a:moveTo>
                    <a:cubicBezTo>
                      <a:pt x="67" y="0"/>
                      <a:pt x="30" y="8"/>
                      <a:pt x="15" y="33"/>
                    </a:cubicBezTo>
                    <a:cubicBezTo>
                      <a:pt x="1" y="55"/>
                      <a:pt x="8" y="85"/>
                      <a:pt x="23" y="99"/>
                    </a:cubicBezTo>
                    <a:cubicBezTo>
                      <a:pt x="30" y="114"/>
                      <a:pt x="45" y="121"/>
                      <a:pt x="67" y="129"/>
                    </a:cubicBezTo>
                    <a:lnTo>
                      <a:pt x="177" y="180"/>
                    </a:lnTo>
                    <a:cubicBezTo>
                      <a:pt x="194" y="184"/>
                      <a:pt x="215" y="192"/>
                      <a:pt x="233" y="192"/>
                    </a:cubicBezTo>
                    <a:cubicBezTo>
                      <a:pt x="245" y="192"/>
                      <a:pt x="256" y="189"/>
                      <a:pt x="264" y="180"/>
                    </a:cubicBezTo>
                    <a:cubicBezTo>
                      <a:pt x="286" y="158"/>
                      <a:pt x="286" y="121"/>
                      <a:pt x="272" y="99"/>
                    </a:cubicBezTo>
                    <a:cubicBezTo>
                      <a:pt x="242" y="48"/>
                      <a:pt x="199" y="11"/>
                      <a:pt x="147" y="4"/>
                    </a:cubicBezTo>
                    <a:cubicBezTo>
                      <a:pt x="134" y="2"/>
                      <a:pt x="118" y="0"/>
                      <a:pt x="102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7"/>
              <p:cNvSpPr/>
              <p:nvPr/>
            </p:nvSpPr>
            <p:spPr>
              <a:xfrm>
                <a:off x="5228500" y="718600"/>
                <a:ext cx="14097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276" extrusionOk="0">
                    <a:moveTo>
                      <a:pt x="2241" y="0"/>
                    </a:moveTo>
                    <a:cubicBezTo>
                      <a:pt x="1421" y="0"/>
                      <a:pt x="845" y="176"/>
                      <a:pt x="0" y="240"/>
                    </a:cubicBezTo>
                    <a:cubicBezTo>
                      <a:pt x="975" y="995"/>
                      <a:pt x="3366" y="3114"/>
                      <a:pt x="2200" y="4250"/>
                    </a:cubicBezTo>
                    <a:cubicBezTo>
                      <a:pt x="2268" y="4268"/>
                      <a:pt x="2362" y="4276"/>
                      <a:pt x="2471" y="4276"/>
                    </a:cubicBezTo>
                    <a:cubicBezTo>
                      <a:pt x="2901" y="4276"/>
                      <a:pt x="3583" y="4154"/>
                      <a:pt x="4003" y="4037"/>
                    </a:cubicBezTo>
                    <a:cubicBezTo>
                      <a:pt x="5169" y="3708"/>
                      <a:pt x="5638" y="2322"/>
                      <a:pt x="4920" y="1347"/>
                    </a:cubicBezTo>
                    <a:cubicBezTo>
                      <a:pt x="4693" y="1039"/>
                      <a:pt x="4414" y="767"/>
                      <a:pt x="4106" y="540"/>
                    </a:cubicBezTo>
                    <a:cubicBezTo>
                      <a:pt x="3666" y="232"/>
                      <a:pt x="3153" y="49"/>
                      <a:pt x="2618" y="12"/>
                    </a:cubicBezTo>
                    <a:cubicBezTo>
                      <a:pt x="2486" y="4"/>
                      <a:pt x="2361" y="0"/>
                      <a:pt x="2241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7"/>
              <p:cNvSpPr/>
              <p:nvPr/>
            </p:nvSpPr>
            <p:spPr>
              <a:xfrm>
                <a:off x="5205400" y="724175"/>
                <a:ext cx="1618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057" extrusionOk="0">
                    <a:moveTo>
                      <a:pt x="1067" y="1"/>
                    </a:moveTo>
                    <a:cubicBezTo>
                      <a:pt x="656" y="1"/>
                      <a:pt x="271" y="266"/>
                      <a:pt x="147" y="684"/>
                    </a:cubicBezTo>
                    <a:cubicBezTo>
                      <a:pt x="67" y="933"/>
                      <a:pt x="23" y="1190"/>
                      <a:pt x="8" y="1454"/>
                    </a:cubicBezTo>
                    <a:cubicBezTo>
                      <a:pt x="1" y="1710"/>
                      <a:pt x="96" y="1960"/>
                      <a:pt x="272" y="2150"/>
                    </a:cubicBezTo>
                    <a:cubicBezTo>
                      <a:pt x="983" y="2905"/>
                      <a:pt x="1833" y="3507"/>
                      <a:pt x="2779" y="3939"/>
                    </a:cubicBezTo>
                    <a:cubicBezTo>
                      <a:pt x="2882" y="3990"/>
                      <a:pt x="2999" y="4020"/>
                      <a:pt x="3124" y="4027"/>
                    </a:cubicBezTo>
                    <a:cubicBezTo>
                      <a:pt x="3196" y="4047"/>
                      <a:pt x="3296" y="4056"/>
                      <a:pt x="3413" y="4056"/>
                    </a:cubicBezTo>
                    <a:cubicBezTo>
                      <a:pt x="3844" y="4056"/>
                      <a:pt x="4513" y="3935"/>
                      <a:pt x="4927" y="3814"/>
                    </a:cubicBezTo>
                    <a:cubicBezTo>
                      <a:pt x="5947" y="3529"/>
                      <a:pt x="6474" y="2392"/>
                      <a:pt x="6027" y="1424"/>
                    </a:cubicBezTo>
                    <a:lnTo>
                      <a:pt x="6027" y="1424"/>
                    </a:lnTo>
                    <a:cubicBezTo>
                      <a:pt x="5844" y="1967"/>
                      <a:pt x="5404" y="2385"/>
                      <a:pt x="4854" y="2539"/>
                    </a:cubicBezTo>
                    <a:lnTo>
                      <a:pt x="4752" y="2561"/>
                    </a:lnTo>
                    <a:cubicBezTo>
                      <a:pt x="4706" y="2572"/>
                      <a:pt x="4661" y="2577"/>
                      <a:pt x="4616" y="2577"/>
                    </a:cubicBezTo>
                    <a:cubicBezTo>
                      <a:pt x="4421" y="2577"/>
                      <a:pt x="4237" y="2477"/>
                      <a:pt x="4136" y="2304"/>
                    </a:cubicBezTo>
                    <a:cubicBezTo>
                      <a:pt x="4121" y="2282"/>
                      <a:pt x="4106" y="2260"/>
                      <a:pt x="4084" y="2238"/>
                    </a:cubicBezTo>
                    <a:cubicBezTo>
                      <a:pt x="3314" y="1234"/>
                      <a:pt x="2442" y="493"/>
                      <a:pt x="1438" y="75"/>
                    </a:cubicBezTo>
                    <a:cubicBezTo>
                      <a:pt x="1316" y="25"/>
                      <a:pt x="1190" y="1"/>
                      <a:pt x="1067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7"/>
              <p:cNvSpPr/>
              <p:nvPr/>
            </p:nvSpPr>
            <p:spPr>
              <a:xfrm>
                <a:off x="5216775" y="735275"/>
                <a:ext cx="8432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91" extrusionOk="0">
                    <a:moveTo>
                      <a:pt x="851" y="1"/>
                    </a:moveTo>
                    <a:cubicBezTo>
                      <a:pt x="527" y="1"/>
                      <a:pt x="227" y="211"/>
                      <a:pt x="125" y="540"/>
                    </a:cubicBezTo>
                    <a:cubicBezTo>
                      <a:pt x="37" y="900"/>
                      <a:pt x="0" y="1266"/>
                      <a:pt x="29" y="1633"/>
                    </a:cubicBezTo>
                    <a:cubicBezTo>
                      <a:pt x="37" y="1809"/>
                      <a:pt x="44" y="1992"/>
                      <a:pt x="59" y="2168"/>
                    </a:cubicBezTo>
                    <a:cubicBezTo>
                      <a:pt x="73" y="2417"/>
                      <a:pt x="103" y="2762"/>
                      <a:pt x="323" y="2916"/>
                    </a:cubicBezTo>
                    <a:cubicBezTo>
                      <a:pt x="388" y="2965"/>
                      <a:pt x="468" y="2993"/>
                      <a:pt x="550" y="2993"/>
                    </a:cubicBezTo>
                    <a:cubicBezTo>
                      <a:pt x="580" y="2993"/>
                      <a:pt x="609" y="2990"/>
                      <a:pt x="638" y="2982"/>
                    </a:cubicBezTo>
                    <a:cubicBezTo>
                      <a:pt x="726" y="2953"/>
                      <a:pt x="814" y="2909"/>
                      <a:pt x="902" y="2865"/>
                    </a:cubicBezTo>
                    <a:cubicBezTo>
                      <a:pt x="952" y="2841"/>
                      <a:pt x="995" y="2831"/>
                      <a:pt x="1034" y="2831"/>
                    </a:cubicBezTo>
                    <a:cubicBezTo>
                      <a:pt x="1167" y="2831"/>
                      <a:pt x="1249" y="2949"/>
                      <a:pt x="1356" y="3063"/>
                    </a:cubicBezTo>
                    <a:cubicBezTo>
                      <a:pt x="1496" y="3209"/>
                      <a:pt x="1694" y="3238"/>
                      <a:pt x="1870" y="3290"/>
                    </a:cubicBezTo>
                    <a:cubicBezTo>
                      <a:pt x="2039" y="3331"/>
                      <a:pt x="2214" y="3390"/>
                      <a:pt x="2389" y="3390"/>
                    </a:cubicBezTo>
                    <a:cubicBezTo>
                      <a:pt x="2434" y="3390"/>
                      <a:pt x="2478" y="3387"/>
                      <a:pt x="2522" y="3378"/>
                    </a:cubicBezTo>
                    <a:cubicBezTo>
                      <a:pt x="2808" y="3319"/>
                      <a:pt x="3043" y="3121"/>
                      <a:pt x="3145" y="2857"/>
                    </a:cubicBezTo>
                    <a:cubicBezTo>
                      <a:pt x="3189" y="2755"/>
                      <a:pt x="3226" y="2659"/>
                      <a:pt x="3270" y="2557"/>
                    </a:cubicBezTo>
                    <a:cubicBezTo>
                      <a:pt x="3314" y="2461"/>
                      <a:pt x="3351" y="2366"/>
                      <a:pt x="3365" y="2263"/>
                    </a:cubicBezTo>
                    <a:cubicBezTo>
                      <a:pt x="3373" y="2073"/>
                      <a:pt x="3321" y="1889"/>
                      <a:pt x="3211" y="1743"/>
                    </a:cubicBezTo>
                    <a:cubicBezTo>
                      <a:pt x="2603" y="966"/>
                      <a:pt x="1928" y="379"/>
                      <a:pt x="1137" y="56"/>
                    </a:cubicBezTo>
                    <a:cubicBezTo>
                      <a:pt x="1042" y="18"/>
                      <a:pt x="946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7"/>
              <p:cNvSpPr/>
              <p:nvPr/>
            </p:nvSpPr>
            <p:spPr>
              <a:xfrm>
                <a:off x="5303525" y="755950"/>
                <a:ext cx="225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70" extrusionOk="0">
                    <a:moveTo>
                      <a:pt x="271" y="1"/>
                    </a:moveTo>
                    <a:cubicBezTo>
                      <a:pt x="248" y="1"/>
                      <a:pt x="225" y="5"/>
                      <a:pt x="203" y="14"/>
                    </a:cubicBezTo>
                    <a:cubicBezTo>
                      <a:pt x="108" y="65"/>
                      <a:pt x="42" y="153"/>
                      <a:pt x="5" y="256"/>
                    </a:cubicBezTo>
                    <a:cubicBezTo>
                      <a:pt x="1" y="290"/>
                      <a:pt x="27" y="311"/>
                      <a:pt x="55" y="311"/>
                    </a:cubicBezTo>
                    <a:cubicBezTo>
                      <a:pt x="69" y="311"/>
                      <a:pt x="83" y="305"/>
                      <a:pt x="93" y="293"/>
                    </a:cubicBezTo>
                    <a:cubicBezTo>
                      <a:pt x="115" y="249"/>
                      <a:pt x="167" y="139"/>
                      <a:pt x="240" y="109"/>
                    </a:cubicBezTo>
                    <a:cubicBezTo>
                      <a:pt x="248" y="104"/>
                      <a:pt x="258" y="101"/>
                      <a:pt x="268" y="101"/>
                    </a:cubicBezTo>
                    <a:cubicBezTo>
                      <a:pt x="283" y="101"/>
                      <a:pt x="300" y="108"/>
                      <a:pt x="313" y="117"/>
                    </a:cubicBezTo>
                    <a:cubicBezTo>
                      <a:pt x="357" y="131"/>
                      <a:pt x="387" y="161"/>
                      <a:pt x="394" y="205"/>
                    </a:cubicBezTo>
                    <a:cubicBezTo>
                      <a:pt x="409" y="293"/>
                      <a:pt x="394" y="381"/>
                      <a:pt x="350" y="461"/>
                    </a:cubicBezTo>
                    <a:cubicBezTo>
                      <a:pt x="335" y="483"/>
                      <a:pt x="343" y="513"/>
                      <a:pt x="357" y="527"/>
                    </a:cubicBezTo>
                    <a:cubicBezTo>
                      <a:pt x="368" y="535"/>
                      <a:pt x="381" y="538"/>
                      <a:pt x="393" y="538"/>
                    </a:cubicBezTo>
                    <a:cubicBezTo>
                      <a:pt x="405" y="538"/>
                      <a:pt x="416" y="535"/>
                      <a:pt x="423" y="527"/>
                    </a:cubicBezTo>
                    <a:cubicBezTo>
                      <a:pt x="489" y="469"/>
                      <a:pt x="570" y="439"/>
                      <a:pt x="651" y="439"/>
                    </a:cubicBezTo>
                    <a:cubicBezTo>
                      <a:pt x="695" y="447"/>
                      <a:pt x="739" y="469"/>
                      <a:pt x="761" y="513"/>
                    </a:cubicBezTo>
                    <a:cubicBezTo>
                      <a:pt x="783" y="535"/>
                      <a:pt x="790" y="571"/>
                      <a:pt x="783" y="601"/>
                    </a:cubicBezTo>
                    <a:cubicBezTo>
                      <a:pt x="761" y="681"/>
                      <a:pt x="651" y="747"/>
                      <a:pt x="607" y="769"/>
                    </a:cubicBezTo>
                    <a:cubicBezTo>
                      <a:pt x="585" y="784"/>
                      <a:pt x="570" y="813"/>
                      <a:pt x="585" y="835"/>
                    </a:cubicBezTo>
                    <a:cubicBezTo>
                      <a:pt x="592" y="850"/>
                      <a:pt x="607" y="864"/>
                      <a:pt x="621" y="864"/>
                    </a:cubicBezTo>
                    <a:cubicBezTo>
                      <a:pt x="629" y="868"/>
                      <a:pt x="634" y="870"/>
                      <a:pt x="640" y="870"/>
                    </a:cubicBezTo>
                    <a:cubicBezTo>
                      <a:pt x="645" y="870"/>
                      <a:pt x="651" y="868"/>
                      <a:pt x="658" y="864"/>
                    </a:cubicBezTo>
                    <a:cubicBezTo>
                      <a:pt x="680" y="857"/>
                      <a:pt x="856" y="769"/>
                      <a:pt x="885" y="630"/>
                    </a:cubicBezTo>
                    <a:cubicBezTo>
                      <a:pt x="900" y="571"/>
                      <a:pt x="885" y="505"/>
                      <a:pt x="849" y="454"/>
                    </a:cubicBezTo>
                    <a:cubicBezTo>
                      <a:pt x="805" y="388"/>
                      <a:pt x="739" y="351"/>
                      <a:pt x="665" y="337"/>
                    </a:cubicBezTo>
                    <a:cubicBezTo>
                      <a:pt x="607" y="337"/>
                      <a:pt x="548" y="344"/>
                      <a:pt x="497" y="366"/>
                    </a:cubicBezTo>
                    <a:cubicBezTo>
                      <a:pt x="511" y="307"/>
                      <a:pt x="511" y="241"/>
                      <a:pt x="497" y="175"/>
                    </a:cubicBezTo>
                    <a:cubicBezTo>
                      <a:pt x="475" y="109"/>
                      <a:pt x="431" y="51"/>
                      <a:pt x="365" y="21"/>
                    </a:cubicBezTo>
                    <a:cubicBezTo>
                      <a:pt x="335" y="9"/>
                      <a:pt x="302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7"/>
              <p:cNvSpPr/>
              <p:nvPr/>
            </p:nvSpPr>
            <p:spPr>
              <a:xfrm>
                <a:off x="5264975" y="723350"/>
                <a:ext cx="231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459" extrusionOk="0">
                    <a:moveTo>
                      <a:pt x="698" y="1"/>
                    </a:moveTo>
                    <a:cubicBezTo>
                      <a:pt x="644" y="1"/>
                      <a:pt x="589" y="21"/>
                      <a:pt x="543" y="50"/>
                    </a:cubicBezTo>
                    <a:cubicBezTo>
                      <a:pt x="506" y="79"/>
                      <a:pt x="470" y="123"/>
                      <a:pt x="455" y="167"/>
                    </a:cubicBezTo>
                    <a:cubicBezTo>
                      <a:pt x="426" y="123"/>
                      <a:pt x="382" y="79"/>
                      <a:pt x="338" y="50"/>
                    </a:cubicBezTo>
                    <a:cubicBezTo>
                      <a:pt x="302" y="32"/>
                      <a:pt x="261" y="22"/>
                      <a:pt x="221" y="22"/>
                    </a:cubicBezTo>
                    <a:cubicBezTo>
                      <a:pt x="196" y="22"/>
                      <a:pt x="170" y="26"/>
                      <a:pt x="147" y="35"/>
                    </a:cubicBezTo>
                    <a:cubicBezTo>
                      <a:pt x="96" y="50"/>
                      <a:pt x="52" y="86"/>
                      <a:pt x="30" y="138"/>
                    </a:cubicBezTo>
                    <a:cubicBezTo>
                      <a:pt x="0" y="233"/>
                      <a:pt x="8" y="336"/>
                      <a:pt x="52" y="431"/>
                    </a:cubicBezTo>
                    <a:cubicBezTo>
                      <a:pt x="59" y="438"/>
                      <a:pt x="74" y="453"/>
                      <a:pt x="88" y="453"/>
                    </a:cubicBezTo>
                    <a:cubicBezTo>
                      <a:pt x="96" y="456"/>
                      <a:pt x="101" y="458"/>
                      <a:pt x="107" y="458"/>
                    </a:cubicBezTo>
                    <a:cubicBezTo>
                      <a:pt x="112" y="458"/>
                      <a:pt x="118" y="456"/>
                      <a:pt x="125" y="453"/>
                    </a:cubicBezTo>
                    <a:cubicBezTo>
                      <a:pt x="154" y="438"/>
                      <a:pt x="169" y="409"/>
                      <a:pt x="154" y="380"/>
                    </a:cubicBezTo>
                    <a:cubicBezTo>
                      <a:pt x="125" y="314"/>
                      <a:pt x="118" y="248"/>
                      <a:pt x="132" y="182"/>
                    </a:cubicBezTo>
                    <a:cubicBezTo>
                      <a:pt x="140" y="160"/>
                      <a:pt x="162" y="145"/>
                      <a:pt x="184" y="138"/>
                    </a:cubicBezTo>
                    <a:cubicBezTo>
                      <a:pt x="195" y="132"/>
                      <a:pt x="207" y="130"/>
                      <a:pt x="220" y="130"/>
                    </a:cubicBezTo>
                    <a:cubicBezTo>
                      <a:pt x="241" y="130"/>
                      <a:pt x="264" y="136"/>
                      <a:pt x="286" y="145"/>
                    </a:cubicBezTo>
                    <a:cubicBezTo>
                      <a:pt x="345" y="196"/>
                      <a:pt x="389" y="262"/>
                      <a:pt x="411" y="336"/>
                    </a:cubicBezTo>
                    <a:cubicBezTo>
                      <a:pt x="418" y="365"/>
                      <a:pt x="440" y="380"/>
                      <a:pt x="470" y="380"/>
                    </a:cubicBezTo>
                    <a:cubicBezTo>
                      <a:pt x="499" y="380"/>
                      <a:pt x="521" y="358"/>
                      <a:pt x="521" y="328"/>
                    </a:cubicBezTo>
                    <a:cubicBezTo>
                      <a:pt x="528" y="255"/>
                      <a:pt x="558" y="189"/>
                      <a:pt x="609" y="138"/>
                    </a:cubicBezTo>
                    <a:cubicBezTo>
                      <a:pt x="636" y="121"/>
                      <a:pt x="664" y="113"/>
                      <a:pt x="694" y="113"/>
                    </a:cubicBezTo>
                    <a:cubicBezTo>
                      <a:pt x="705" y="113"/>
                      <a:pt x="715" y="114"/>
                      <a:pt x="726" y="116"/>
                    </a:cubicBezTo>
                    <a:cubicBezTo>
                      <a:pt x="748" y="116"/>
                      <a:pt x="778" y="130"/>
                      <a:pt x="792" y="160"/>
                    </a:cubicBezTo>
                    <a:cubicBezTo>
                      <a:pt x="814" y="226"/>
                      <a:pt x="807" y="299"/>
                      <a:pt x="785" y="372"/>
                    </a:cubicBezTo>
                    <a:cubicBezTo>
                      <a:pt x="762" y="418"/>
                      <a:pt x="799" y="452"/>
                      <a:pt x="835" y="452"/>
                    </a:cubicBezTo>
                    <a:cubicBezTo>
                      <a:pt x="857" y="452"/>
                      <a:pt x="879" y="439"/>
                      <a:pt x="887" y="409"/>
                    </a:cubicBezTo>
                    <a:cubicBezTo>
                      <a:pt x="924" y="306"/>
                      <a:pt x="924" y="196"/>
                      <a:pt x="887" y="101"/>
                    </a:cubicBezTo>
                    <a:cubicBezTo>
                      <a:pt x="851" y="50"/>
                      <a:pt x="800" y="13"/>
                      <a:pt x="741" y="6"/>
                    </a:cubicBezTo>
                    <a:cubicBezTo>
                      <a:pt x="727" y="2"/>
                      <a:pt x="712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7"/>
              <p:cNvSpPr/>
              <p:nvPr/>
            </p:nvSpPr>
            <p:spPr>
              <a:xfrm>
                <a:off x="5334250" y="759100"/>
                <a:ext cx="77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48" extrusionOk="0">
                    <a:moveTo>
                      <a:pt x="118" y="0"/>
                    </a:moveTo>
                    <a:cubicBezTo>
                      <a:pt x="105" y="0"/>
                      <a:pt x="92" y="4"/>
                      <a:pt x="81" y="13"/>
                    </a:cubicBezTo>
                    <a:cubicBezTo>
                      <a:pt x="8" y="57"/>
                      <a:pt x="1" y="152"/>
                      <a:pt x="52" y="211"/>
                    </a:cubicBezTo>
                    <a:cubicBezTo>
                      <a:pt x="96" y="240"/>
                      <a:pt x="147" y="247"/>
                      <a:pt x="199" y="247"/>
                    </a:cubicBezTo>
                    <a:cubicBezTo>
                      <a:pt x="221" y="247"/>
                      <a:pt x="243" y="240"/>
                      <a:pt x="265" y="233"/>
                    </a:cubicBezTo>
                    <a:cubicBezTo>
                      <a:pt x="294" y="225"/>
                      <a:pt x="309" y="203"/>
                      <a:pt x="301" y="181"/>
                    </a:cubicBezTo>
                    <a:cubicBezTo>
                      <a:pt x="301" y="159"/>
                      <a:pt x="287" y="137"/>
                      <a:pt x="265" y="130"/>
                    </a:cubicBezTo>
                    <a:cubicBezTo>
                      <a:pt x="243" y="123"/>
                      <a:pt x="221" y="108"/>
                      <a:pt x="206" y="93"/>
                    </a:cubicBezTo>
                    <a:cubicBezTo>
                      <a:pt x="191" y="79"/>
                      <a:pt x="177" y="57"/>
                      <a:pt x="169" y="35"/>
                    </a:cubicBezTo>
                    <a:cubicBezTo>
                      <a:pt x="160" y="12"/>
                      <a:pt x="14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7"/>
              <p:cNvSpPr/>
              <p:nvPr/>
            </p:nvSpPr>
            <p:spPr>
              <a:xfrm>
                <a:off x="5314825" y="731200"/>
                <a:ext cx="68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67" extrusionOk="0">
                    <a:moveTo>
                      <a:pt x="223" y="1"/>
                    </a:moveTo>
                    <a:cubicBezTo>
                      <a:pt x="208" y="1"/>
                      <a:pt x="192" y="11"/>
                      <a:pt x="177" y="22"/>
                    </a:cubicBezTo>
                    <a:cubicBezTo>
                      <a:pt x="155" y="38"/>
                      <a:pt x="133" y="46"/>
                      <a:pt x="111" y="46"/>
                    </a:cubicBezTo>
                    <a:cubicBezTo>
                      <a:pt x="103" y="46"/>
                      <a:pt x="96" y="45"/>
                      <a:pt x="89" y="44"/>
                    </a:cubicBezTo>
                    <a:cubicBezTo>
                      <a:pt x="67" y="44"/>
                      <a:pt x="45" y="51"/>
                      <a:pt x="30" y="66"/>
                    </a:cubicBezTo>
                    <a:cubicBezTo>
                      <a:pt x="8" y="73"/>
                      <a:pt x="1" y="102"/>
                      <a:pt x="15" y="117"/>
                    </a:cubicBezTo>
                    <a:cubicBezTo>
                      <a:pt x="23" y="124"/>
                      <a:pt x="37" y="131"/>
                      <a:pt x="45" y="131"/>
                    </a:cubicBezTo>
                    <a:lnTo>
                      <a:pt x="81" y="131"/>
                    </a:lnTo>
                    <a:cubicBezTo>
                      <a:pt x="103" y="139"/>
                      <a:pt x="125" y="146"/>
                      <a:pt x="147" y="153"/>
                    </a:cubicBezTo>
                    <a:cubicBezTo>
                      <a:pt x="160" y="163"/>
                      <a:pt x="173" y="167"/>
                      <a:pt x="187" y="167"/>
                    </a:cubicBezTo>
                    <a:cubicBezTo>
                      <a:pt x="206" y="167"/>
                      <a:pt x="225" y="159"/>
                      <a:pt x="243" y="146"/>
                    </a:cubicBezTo>
                    <a:cubicBezTo>
                      <a:pt x="272" y="110"/>
                      <a:pt x="272" y="44"/>
                      <a:pt x="243" y="7"/>
                    </a:cubicBezTo>
                    <a:cubicBezTo>
                      <a:pt x="236" y="3"/>
                      <a:pt x="230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7"/>
              <p:cNvSpPr/>
              <p:nvPr/>
            </p:nvSpPr>
            <p:spPr>
              <a:xfrm>
                <a:off x="5286775" y="741175"/>
                <a:ext cx="75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95" extrusionOk="0">
                    <a:moveTo>
                      <a:pt x="169" y="1"/>
                    </a:moveTo>
                    <a:cubicBezTo>
                      <a:pt x="138" y="1"/>
                      <a:pt x="106" y="7"/>
                      <a:pt x="81" y="11"/>
                    </a:cubicBezTo>
                    <a:cubicBezTo>
                      <a:pt x="59" y="18"/>
                      <a:pt x="37" y="26"/>
                      <a:pt x="23" y="40"/>
                    </a:cubicBezTo>
                    <a:cubicBezTo>
                      <a:pt x="8" y="55"/>
                      <a:pt x="1" y="77"/>
                      <a:pt x="8" y="99"/>
                    </a:cubicBezTo>
                    <a:cubicBezTo>
                      <a:pt x="23" y="121"/>
                      <a:pt x="45" y="136"/>
                      <a:pt x="67" y="143"/>
                    </a:cubicBezTo>
                    <a:lnTo>
                      <a:pt x="191" y="180"/>
                    </a:lnTo>
                    <a:cubicBezTo>
                      <a:pt x="206" y="187"/>
                      <a:pt x="228" y="194"/>
                      <a:pt x="243" y="194"/>
                    </a:cubicBezTo>
                    <a:cubicBezTo>
                      <a:pt x="265" y="194"/>
                      <a:pt x="279" y="180"/>
                      <a:pt x="287" y="165"/>
                    </a:cubicBezTo>
                    <a:cubicBezTo>
                      <a:pt x="301" y="136"/>
                      <a:pt x="279" y="106"/>
                      <a:pt x="265" y="77"/>
                    </a:cubicBezTo>
                    <a:cubicBezTo>
                      <a:pt x="257" y="55"/>
                      <a:pt x="250" y="40"/>
                      <a:pt x="235" y="18"/>
                    </a:cubicBezTo>
                    <a:cubicBezTo>
                      <a:pt x="219" y="5"/>
                      <a:pt x="195" y="1"/>
                      <a:pt x="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7"/>
              <p:cNvSpPr/>
              <p:nvPr/>
            </p:nvSpPr>
            <p:spPr>
              <a:xfrm>
                <a:off x="5070500" y="491650"/>
                <a:ext cx="262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541" extrusionOk="0">
                    <a:moveTo>
                      <a:pt x="210" y="0"/>
                    </a:moveTo>
                    <a:cubicBezTo>
                      <a:pt x="150" y="0"/>
                      <a:pt x="125" y="23"/>
                      <a:pt x="0" y="94"/>
                    </a:cubicBezTo>
                    <a:lnTo>
                      <a:pt x="719" y="6480"/>
                    </a:lnTo>
                    <a:cubicBezTo>
                      <a:pt x="767" y="6521"/>
                      <a:pt x="816" y="6541"/>
                      <a:pt x="870" y="6541"/>
                    </a:cubicBezTo>
                    <a:cubicBezTo>
                      <a:pt x="924" y="6541"/>
                      <a:pt x="983" y="6521"/>
                      <a:pt x="1049" y="6480"/>
                    </a:cubicBezTo>
                    <a:lnTo>
                      <a:pt x="404" y="21"/>
                    </a:lnTo>
                    <a:cubicBezTo>
                      <a:pt x="301" y="9"/>
                      <a:pt x="248" y="0"/>
                      <a:pt x="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7"/>
              <p:cNvSpPr/>
              <p:nvPr/>
            </p:nvSpPr>
            <p:spPr>
              <a:xfrm>
                <a:off x="5071225" y="500225"/>
                <a:ext cx="8875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391" extrusionOk="0">
                    <a:moveTo>
                      <a:pt x="1" y="0"/>
                    </a:moveTo>
                    <a:lnTo>
                      <a:pt x="272" y="2391"/>
                    </a:lnTo>
                    <a:lnTo>
                      <a:pt x="3549" y="7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7"/>
              <p:cNvSpPr/>
              <p:nvPr/>
            </p:nvSpPr>
            <p:spPr>
              <a:xfrm>
                <a:off x="4991500" y="705875"/>
                <a:ext cx="872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083" extrusionOk="0">
                    <a:moveTo>
                      <a:pt x="52" y="1"/>
                    </a:moveTo>
                    <a:lnTo>
                      <a:pt x="0" y="74"/>
                    </a:lnTo>
                    <a:cubicBezTo>
                      <a:pt x="829" y="690"/>
                      <a:pt x="1709" y="1225"/>
                      <a:pt x="2625" y="1694"/>
                    </a:cubicBezTo>
                    <a:cubicBezTo>
                      <a:pt x="2896" y="1834"/>
                      <a:pt x="3168" y="1958"/>
                      <a:pt x="3446" y="2083"/>
                    </a:cubicBezTo>
                    <a:cubicBezTo>
                      <a:pt x="3454" y="2054"/>
                      <a:pt x="3476" y="2024"/>
                      <a:pt x="3490" y="1995"/>
                    </a:cubicBezTo>
                    <a:cubicBezTo>
                      <a:pt x="3212" y="1870"/>
                      <a:pt x="2940" y="1746"/>
                      <a:pt x="2662" y="1606"/>
                    </a:cubicBezTo>
                    <a:cubicBezTo>
                      <a:pt x="2031" y="1284"/>
                      <a:pt x="1415" y="925"/>
                      <a:pt x="822" y="536"/>
                    </a:cubicBezTo>
                    <a:cubicBezTo>
                      <a:pt x="565" y="367"/>
                      <a:pt x="308" y="184"/>
                      <a:pt x="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7"/>
              <p:cNvSpPr/>
              <p:nvPr/>
            </p:nvSpPr>
            <p:spPr>
              <a:xfrm>
                <a:off x="4980875" y="701650"/>
                <a:ext cx="773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2312" extrusionOk="0">
                    <a:moveTo>
                      <a:pt x="835" y="0"/>
                    </a:moveTo>
                    <a:cubicBezTo>
                      <a:pt x="687" y="0"/>
                      <a:pt x="553" y="58"/>
                      <a:pt x="455" y="206"/>
                    </a:cubicBezTo>
                    <a:cubicBezTo>
                      <a:pt x="0" y="881"/>
                      <a:pt x="1562" y="1489"/>
                      <a:pt x="1562" y="1489"/>
                    </a:cubicBezTo>
                    <a:cubicBezTo>
                      <a:pt x="1562" y="1489"/>
                      <a:pt x="924" y="1511"/>
                      <a:pt x="1078" y="2127"/>
                    </a:cubicBezTo>
                    <a:cubicBezTo>
                      <a:pt x="1112" y="2261"/>
                      <a:pt x="1252" y="2312"/>
                      <a:pt x="1444" y="2312"/>
                    </a:cubicBezTo>
                    <a:cubicBezTo>
                      <a:pt x="2029" y="2312"/>
                      <a:pt x="3094" y="1841"/>
                      <a:pt x="3094" y="1841"/>
                    </a:cubicBezTo>
                    <a:cubicBezTo>
                      <a:pt x="3094" y="1841"/>
                      <a:pt x="2999" y="162"/>
                      <a:pt x="2427" y="96"/>
                    </a:cubicBezTo>
                    <a:cubicBezTo>
                      <a:pt x="2404" y="94"/>
                      <a:pt x="2382" y="93"/>
                      <a:pt x="2361" y="93"/>
                    </a:cubicBezTo>
                    <a:cubicBezTo>
                      <a:pt x="1873" y="93"/>
                      <a:pt x="2075" y="727"/>
                      <a:pt x="2075" y="727"/>
                    </a:cubicBezTo>
                    <a:cubicBezTo>
                      <a:pt x="2075" y="727"/>
                      <a:pt x="1361" y="0"/>
                      <a:pt x="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7"/>
              <p:cNvSpPr/>
              <p:nvPr/>
            </p:nvSpPr>
            <p:spPr>
              <a:xfrm>
                <a:off x="4991675" y="705875"/>
                <a:ext cx="667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695" extrusionOk="0">
                    <a:moveTo>
                      <a:pt x="45" y="1"/>
                    </a:moveTo>
                    <a:lnTo>
                      <a:pt x="45" y="8"/>
                    </a:lnTo>
                    <a:lnTo>
                      <a:pt x="1" y="74"/>
                    </a:lnTo>
                    <a:cubicBezTo>
                      <a:pt x="829" y="690"/>
                      <a:pt x="1709" y="1232"/>
                      <a:pt x="2625" y="1694"/>
                    </a:cubicBezTo>
                    <a:lnTo>
                      <a:pt x="2669" y="1672"/>
                    </a:lnTo>
                    <a:cubicBezTo>
                      <a:pt x="2669" y="1672"/>
                      <a:pt x="2662" y="1650"/>
                      <a:pt x="2662" y="1606"/>
                    </a:cubicBezTo>
                    <a:cubicBezTo>
                      <a:pt x="2024" y="1284"/>
                      <a:pt x="1408" y="925"/>
                      <a:pt x="815" y="536"/>
                    </a:cubicBezTo>
                    <a:cubicBezTo>
                      <a:pt x="558" y="367"/>
                      <a:pt x="301" y="184"/>
                      <a:pt x="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7"/>
              <p:cNvSpPr/>
              <p:nvPr/>
            </p:nvSpPr>
            <p:spPr>
              <a:xfrm>
                <a:off x="5007250" y="703875"/>
                <a:ext cx="510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2002" extrusionOk="0">
                    <a:moveTo>
                      <a:pt x="1255" y="0"/>
                    </a:moveTo>
                    <a:cubicBezTo>
                      <a:pt x="1225" y="7"/>
                      <a:pt x="1196" y="15"/>
                      <a:pt x="1167" y="22"/>
                    </a:cubicBezTo>
                    <a:cubicBezTo>
                      <a:pt x="1335" y="616"/>
                      <a:pt x="1599" y="1181"/>
                      <a:pt x="1944" y="1701"/>
                    </a:cubicBezTo>
                    <a:cubicBezTo>
                      <a:pt x="1811" y="1691"/>
                      <a:pt x="1678" y="1686"/>
                      <a:pt x="1546" y="1686"/>
                    </a:cubicBezTo>
                    <a:cubicBezTo>
                      <a:pt x="1109" y="1686"/>
                      <a:pt x="678" y="1741"/>
                      <a:pt x="250" y="1848"/>
                    </a:cubicBezTo>
                    <a:cubicBezTo>
                      <a:pt x="170" y="1870"/>
                      <a:pt x="82" y="1892"/>
                      <a:pt x="1" y="1914"/>
                    </a:cubicBezTo>
                    <a:cubicBezTo>
                      <a:pt x="1" y="1943"/>
                      <a:pt x="8" y="1972"/>
                      <a:pt x="16" y="2002"/>
                    </a:cubicBezTo>
                    <a:cubicBezTo>
                      <a:pt x="554" y="1848"/>
                      <a:pt x="1113" y="1774"/>
                      <a:pt x="1673" y="1774"/>
                    </a:cubicBezTo>
                    <a:cubicBezTo>
                      <a:pt x="1700" y="1774"/>
                      <a:pt x="1727" y="1774"/>
                      <a:pt x="1753" y="1774"/>
                    </a:cubicBezTo>
                    <a:cubicBezTo>
                      <a:pt x="1819" y="1774"/>
                      <a:pt x="1885" y="1782"/>
                      <a:pt x="1944" y="1789"/>
                    </a:cubicBezTo>
                    <a:lnTo>
                      <a:pt x="2039" y="1752"/>
                    </a:lnTo>
                    <a:lnTo>
                      <a:pt x="2032" y="1664"/>
                    </a:lnTo>
                    <a:cubicBezTo>
                      <a:pt x="1687" y="1159"/>
                      <a:pt x="1423" y="594"/>
                      <a:pt x="12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7"/>
              <p:cNvSpPr/>
              <p:nvPr/>
            </p:nvSpPr>
            <p:spPr>
              <a:xfrm>
                <a:off x="5204475" y="626325"/>
                <a:ext cx="995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367" extrusionOk="0">
                    <a:moveTo>
                      <a:pt x="3901" y="1"/>
                    </a:moveTo>
                    <a:cubicBezTo>
                      <a:pt x="3623" y="287"/>
                      <a:pt x="3337" y="573"/>
                      <a:pt x="3044" y="844"/>
                    </a:cubicBezTo>
                    <a:cubicBezTo>
                      <a:pt x="2384" y="1467"/>
                      <a:pt x="1680" y="2054"/>
                      <a:pt x="954" y="2596"/>
                    </a:cubicBezTo>
                    <a:cubicBezTo>
                      <a:pt x="639" y="2831"/>
                      <a:pt x="323" y="3051"/>
                      <a:pt x="1" y="3271"/>
                    </a:cubicBezTo>
                    <a:cubicBezTo>
                      <a:pt x="23" y="3300"/>
                      <a:pt x="52" y="3329"/>
                      <a:pt x="74" y="3366"/>
                    </a:cubicBezTo>
                    <a:cubicBezTo>
                      <a:pt x="397" y="3153"/>
                      <a:pt x="712" y="2926"/>
                      <a:pt x="1020" y="2699"/>
                    </a:cubicBezTo>
                    <a:cubicBezTo>
                      <a:pt x="2076" y="1907"/>
                      <a:pt x="3066" y="1035"/>
                      <a:pt x="3982" y="89"/>
                    </a:cubicBezTo>
                    <a:lnTo>
                      <a:pt x="39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7"/>
              <p:cNvSpPr/>
              <p:nvPr/>
            </p:nvSpPr>
            <p:spPr>
              <a:xfrm>
                <a:off x="5222625" y="622725"/>
                <a:ext cx="98450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86" extrusionOk="0">
                    <a:moveTo>
                      <a:pt x="2801" y="0"/>
                    </a:moveTo>
                    <a:cubicBezTo>
                      <a:pt x="2109" y="0"/>
                      <a:pt x="1284" y="1193"/>
                      <a:pt x="1284" y="1193"/>
                    </a:cubicBezTo>
                    <a:cubicBezTo>
                      <a:pt x="1284" y="1193"/>
                      <a:pt x="1391" y="445"/>
                      <a:pt x="899" y="445"/>
                    </a:cubicBezTo>
                    <a:cubicBezTo>
                      <a:pt x="844" y="445"/>
                      <a:pt x="782" y="454"/>
                      <a:pt x="712" y="475"/>
                    </a:cubicBezTo>
                    <a:cubicBezTo>
                      <a:pt x="1" y="680"/>
                      <a:pt x="235" y="2828"/>
                      <a:pt x="235" y="2828"/>
                    </a:cubicBezTo>
                    <a:cubicBezTo>
                      <a:pt x="235" y="2828"/>
                      <a:pt x="1278" y="3086"/>
                      <a:pt x="2046" y="3086"/>
                    </a:cubicBezTo>
                    <a:cubicBezTo>
                      <a:pt x="2479" y="3086"/>
                      <a:pt x="2824" y="3004"/>
                      <a:pt x="2845" y="2748"/>
                    </a:cubicBezTo>
                    <a:cubicBezTo>
                      <a:pt x="2897" y="2107"/>
                      <a:pt x="2404" y="2039"/>
                      <a:pt x="2192" y="2039"/>
                    </a:cubicBezTo>
                    <a:cubicBezTo>
                      <a:pt x="2134" y="2039"/>
                      <a:pt x="2098" y="2044"/>
                      <a:pt x="2098" y="2044"/>
                    </a:cubicBezTo>
                    <a:cubicBezTo>
                      <a:pt x="2098" y="2044"/>
                      <a:pt x="3938" y="944"/>
                      <a:pt x="3219" y="189"/>
                    </a:cubicBezTo>
                    <a:cubicBezTo>
                      <a:pt x="3092" y="55"/>
                      <a:pt x="2950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7"/>
              <p:cNvSpPr/>
              <p:nvPr/>
            </p:nvSpPr>
            <p:spPr>
              <a:xfrm>
                <a:off x="5228325" y="626325"/>
                <a:ext cx="757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2699" extrusionOk="0">
                    <a:moveTo>
                      <a:pt x="2940" y="1"/>
                    </a:moveTo>
                    <a:cubicBezTo>
                      <a:pt x="2669" y="294"/>
                      <a:pt x="2383" y="573"/>
                      <a:pt x="2090" y="844"/>
                    </a:cubicBezTo>
                    <a:cubicBezTo>
                      <a:pt x="1430" y="1467"/>
                      <a:pt x="726" y="2054"/>
                      <a:pt x="0" y="2596"/>
                    </a:cubicBezTo>
                    <a:cubicBezTo>
                      <a:pt x="0" y="2655"/>
                      <a:pt x="0" y="2684"/>
                      <a:pt x="0" y="2684"/>
                    </a:cubicBezTo>
                    <a:lnTo>
                      <a:pt x="66" y="2699"/>
                    </a:lnTo>
                    <a:cubicBezTo>
                      <a:pt x="1122" y="1914"/>
                      <a:pt x="2112" y="1042"/>
                      <a:pt x="3028" y="89"/>
                    </a:cubicBezTo>
                    <a:lnTo>
                      <a:pt x="3021" y="81"/>
                    </a:lnTo>
                    <a:lnTo>
                      <a:pt x="2947" y="8"/>
                    </a:lnTo>
                    <a:lnTo>
                      <a:pt x="29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7"/>
              <p:cNvSpPr/>
              <p:nvPr/>
            </p:nvSpPr>
            <p:spPr>
              <a:xfrm>
                <a:off x="5228125" y="633900"/>
                <a:ext cx="656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411" extrusionOk="0">
                    <a:moveTo>
                      <a:pt x="676" y="0"/>
                    </a:moveTo>
                    <a:cubicBezTo>
                      <a:pt x="655" y="0"/>
                      <a:pt x="635" y="2"/>
                      <a:pt x="617" y="6"/>
                    </a:cubicBezTo>
                    <a:cubicBezTo>
                      <a:pt x="529" y="790"/>
                      <a:pt x="323" y="1553"/>
                      <a:pt x="1" y="2271"/>
                    </a:cubicBezTo>
                    <a:cubicBezTo>
                      <a:pt x="8" y="2337"/>
                      <a:pt x="8" y="2381"/>
                      <a:pt x="8" y="2381"/>
                    </a:cubicBezTo>
                    <a:lnTo>
                      <a:pt x="140" y="2411"/>
                    </a:lnTo>
                    <a:cubicBezTo>
                      <a:pt x="213" y="2389"/>
                      <a:pt x="294" y="2367"/>
                      <a:pt x="375" y="2352"/>
                    </a:cubicBezTo>
                    <a:cubicBezTo>
                      <a:pt x="826" y="2253"/>
                      <a:pt x="1283" y="2215"/>
                      <a:pt x="1743" y="2215"/>
                    </a:cubicBezTo>
                    <a:cubicBezTo>
                      <a:pt x="2036" y="2215"/>
                      <a:pt x="2331" y="2231"/>
                      <a:pt x="2625" y="2257"/>
                    </a:cubicBezTo>
                    <a:cubicBezTo>
                      <a:pt x="2625" y="2220"/>
                      <a:pt x="2625" y="2176"/>
                      <a:pt x="2625" y="2139"/>
                    </a:cubicBezTo>
                    <a:cubicBezTo>
                      <a:pt x="2515" y="2132"/>
                      <a:pt x="2405" y="2117"/>
                      <a:pt x="2288" y="2110"/>
                    </a:cubicBezTo>
                    <a:cubicBezTo>
                      <a:pt x="2120" y="2098"/>
                      <a:pt x="1952" y="2092"/>
                      <a:pt x="1783" y="2092"/>
                    </a:cubicBezTo>
                    <a:cubicBezTo>
                      <a:pt x="1224" y="2092"/>
                      <a:pt x="666" y="2158"/>
                      <a:pt x="125" y="2293"/>
                    </a:cubicBezTo>
                    <a:cubicBezTo>
                      <a:pt x="448" y="1567"/>
                      <a:pt x="653" y="790"/>
                      <a:pt x="741" y="6"/>
                    </a:cubicBezTo>
                    <a:cubicBezTo>
                      <a:pt x="719" y="2"/>
                      <a:pt x="697" y="0"/>
                      <a:pt x="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57"/>
          <p:cNvSpPr txBox="1">
            <a:spLocks noGrp="1"/>
          </p:cNvSpPr>
          <p:nvPr>
            <p:ph type="title"/>
          </p:nvPr>
        </p:nvSpPr>
        <p:spPr>
          <a:xfrm>
            <a:off x="849398" y="565153"/>
            <a:ext cx="7257352" cy="10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C6EA69-529D-44CA-BC69-0016F4EC1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172674"/>
              </p:ext>
            </p:extLst>
          </p:nvPr>
        </p:nvGraphicFramePr>
        <p:xfrm>
          <a:off x="87086" y="1813963"/>
          <a:ext cx="3970084" cy="27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Диаграмма 127">
            <a:extLst>
              <a:ext uri="{FF2B5EF4-FFF2-40B4-BE49-F238E27FC236}">
                <a16:creationId xmlns:a16="http://schemas.microsoft.com/office/drawing/2014/main" id="{414C244B-FC0C-46A9-AF09-92321D363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555603"/>
              </p:ext>
            </p:extLst>
          </p:nvPr>
        </p:nvGraphicFramePr>
        <p:xfrm>
          <a:off x="4136666" y="1743526"/>
          <a:ext cx="3970084" cy="27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B9841073-09B6-4B0B-AD54-D5F1EB4171D0}"/>
              </a:ext>
            </a:extLst>
          </p:cNvPr>
          <p:cNvSpPr txBox="1"/>
          <p:nvPr/>
        </p:nvSpPr>
        <p:spPr>
          <a:xfrm>
            <a:off x="3169665" y="2435631"/>
            <a:ext cx="1602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Пользуетесь ли вы микроволновой печью?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5E4133D-88CB-40DE-A5BD-5064C7A0DFC0}"/>
              </a:ext>
            </a:extLst>
          </p:cNvPr>
          <p:cNvSpPr txBox="1"/>
          <p:nvPr/>
        </p:nvSpPr>
        <p:spPr>
          <a:xfrm>
            <a:off x="7305690" y="2220186"/>
            <a:ext cx="16021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 Может ли быть опасно употреблять в пищу еду, подогретую в микроволновке?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p57"/>
          <p:cNvSpPr txBox="1">
            <a:spLocks noGrp="1"/>
          </p:cNvSpPr>
          <p:nvPr>
            <p:ph type="title"/>
          </p:nvPr>
        </p:nvSpPr>
        <p:spPr>
          <a:xfrm>
            <a:off x="849398" y="565153"/>
            <a:ext cx="7257352" cy="10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C6EA69-529D-44CA-BC69-0016F4EC1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443108"/>
              </p:ext>
            </p:extLst>
          </p:nvPr>
        </p:nvGraphicFramePr>
        <p:xfrm>
          <a:off x="87086" y="1813963"/>
          <a:ext cx="3970084" cy="27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Диаграмма 127">
            <a:extLst>
              <a:ext uri="{FF2B5EF4-FFF2-40B4-BE49-F238E27FC236}">
                <a16:creationId xmlns:a16="http://schemas.microsoft.com/office/drawing/2014/main" id="{414C244B-FC0C-46A9-AF09-92321D363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112535"/>
              </p:ext>
            </p:extLst>
          </p:nvPr>
        </p:nvGraphicFramePr>
        <p:xfrm>
          <a:off x="4136666" y="1743526"/>
          <a:ext cx="3970084" cy="27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AAD79E-E7EE-4156-A816-06638B37FECC}"/>
              </a:ext>
            </a:extLst>
          </p:cNvPr>
          <p:cNvSpPr txBox="1"/>
          <p:nvPr/>
        </p:nvSpPr>
        <p:spPr>
          <a:xfrm>
            <a:off x="3143504" y="2110055"/>
            <a:ext cx="19863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 Хотели бы вы узнать больше о влиянии микроволнового излучения на пищу, которую вы подогреваете в микроволновой печи?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31DC6-F034-4300-BB6F-F2CECEADDBD9}"/>
              </a:ext>
            </a:extLst>
          </p:cNvPr>
          <p:cNvSpPr txBox="1"/>
          <p:nvPr/>
        </p:nvSpPr>
        <p:spPr>
          <a:xfrm>
            <a:off x="7323986" y="2433219"/>
            <a:ext cx="15655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4. Готовы ли вы отказаться от использования микроволновой печи?</a:t>
            </a:r>
          </a:p>
        </p:txBody>
      </p:sp>
    </p:spTree>
    <p:extLst>
      <p:ext uri="{BB962C8B-B14F-4D97-AF65-F5344CB8AC3E}">
        <p14:creationId xmlns:p14="http://schemas.microsoft.com/office/powerpoint/2010/main" val="310330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6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389273-6C52-49AE-889F-C2B54AFFF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02B61-0565-4DAE-9B16-E69FC795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2" y="1327650"/>
            <a:ext cx="3869176" cy="29066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61FE8-DA14-4D9B-9FC4-7A112BFBA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50" y="1327649"/>
            <a:ext cx="4091621" cy="29066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48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17232-2310-4D86-9C45-887EC8BBEE7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53565" y="1281103"/>
            <a:ext cx="5892264" cy="2088833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Поставленная цель и задачи проекта были успешно выполнены, гипотеза частично подтверждена. Также было проведено анкетирование, результаты которого показали нам то, что ребята действительно заинтересованы в данной теме, а значит она действительно является актуальной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257D6F-DB75-42AF-BA0D-6A3E4F9D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649"/>
            <a:ext cx="1974797" cy="18804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79A6F8-DEB3-4371-AD33-6441D212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28" y="3172114"/>
            <a:ext cx="1820375" cy="17508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50"/>
          <p:cNvSpPr txBox="1">
            <a:spLocks noGrp="1"/>
          </p:cNvSpPr>
          <p:nvPr>
            <p:ph type="title"/>
          </p:nvPr>
        </p:nvSpPr>
        <p:spPr>
          <a:xfrm>
            <a:off x="615519" y="2296913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A2351D-312B-47D3-B658-AD8318076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1724600" y="1318082"/>
            <a:ext cx="59958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1" name="Google Shape;1461;p40"/>
          <p:cNvSpPr txBox="1">
            <a:spLocks noGrp="1"/>
          </p:cNvSpPr>
          <p:nvPr>
            <p:ph type="subTitle" idx="1"/>
          </p:nvPr>
        </p:nvSpPr>
        <p:spPr>
          <a:xfrm>
            <a:off x="1875050" y="2442408"/>
            <a:ext cx="5694900" cy="1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Работа актуальна в современных реалиях, ведь микроволновая печь - бытовой прибор, которым пользуются сегодня абсолютно все, а значит, узнать о влиянии микроволнового излучения на пищу, которую мы употребляем внутрь, а также, на наш организм, будет полезно каждому.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5EA21A-C854-4DF0-83C7-E61474D3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0" y="499504"/>
            <a:ext cx="2105717" cy="20253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489925" y="1440437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4" name="Google Shape;1504;p41"/>
          <p:cNvSpPr txBox="1">
            <a:spLocks noGrp="1"/>
          </p:cNvSpPr>
          <p:nvPr>
            <p:ph type="subTitle" idx="1"/>
          </p:nvPr>
        </p:nvSpPr>
        <p:spPr>
          <a:xfrm>
            <a:off x="489925" y="2418393"/>
            <a:ext cx="5672670" cy="1039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изучить влияние микроволнового излучения на пищу, которую мы подогреваем и употребляем внутрь, а также понять, опасно ли это для здоровья человека</a:t>
            </a:r>
            <a:endParaRPr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F8E84A-90B7-45CA-96E2-F0DCCB1B9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049" y="3049541"/>
            <a:ext cx="2078916" cy="18106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5BA933-04CD-472E-A4F6-37054C6E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601" y="1440437"/>
            <a:ext cx="2036240" cy="1792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9"/>
          <p:cNvSpPr/>
          <p:nvPr/>
        </p:nvSpPr>
        <p:spPr>
          <a:xfrm rot="1800018">
            <a:off x="6721905" y="1240008"/>
            <a:ext cx="1069876" cy="632330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9"/>
          <p:cNvSpPr/>
          <p:nvPr/>
        </p:nvSpPr>
        <p:spPr>
          <a:xfrm>
            <a:off x="5409880" y="3018158"/>
            <a:ext cx="1069886" cy="632336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9"/>
          <p:cNvSpPr/>
          <p:nvPr/>
        </p:nvSpPr>
        <p:spPr>
          <a:xfrm rot="1800018">
            <a:off x="1361080" y="1240008"/>
            <a:ext cx="1069876" cy="632330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9"/>
          <p:cNvSpPr/>
          <p:nvPr/>
        </p:nvSpPr>
        <p:spPr>
          <a:xfrm flipH="1">
            <a:off x="2689230" y="3018158"/>
            <a:ext cx="1069886" cy="632336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9"/>
          <p:cNvSpPr/>
          <p:nvPr/>
        </p:nvSpPr>
        <p:spPr>
          <a:xfrm rot="10800000">
            <a:off x="4049561" y="1240003"/>
            <a:ext cx="1069861" cy="632321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9"/>
          <p:cNvSpPr txBox="1">
            <a:spLocks noGrp="1"/>
          </p:cNvSpPr>
          <p:nvPr>
            <p:ph type="title"/>
          </p:nvPr>
        </p:nvSpPr>
        <p:spPr>
          <a:xfrm>
            <a:off x="423750" y="258625"/>
            <a:ext cx="30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Bowlby One SC"/>
            </a:endParaRPr>
          </a:p>
        </p:txBody>
      </p:sp>
      <p:sp>
        <p:nvSpPr>
          <p:cNvPr id="1399" name="Google Shape;1399;p39"/>
          <p:cNvSpPr txBox="1">
            <a:spLocks noGrp="1"/>
          </p:cNvSpPr>
          <p:nvPr>
            <p:ph type="subTitle" idx="5"/>
          </p:nvPr>
        </p:nvSpPr>
        <p:spPr>
          <a:xfrm>
            <a:off x="3361077" y="2091675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Понять, каков принцип работы микроволновой печи;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0" name="Google Shape;1400;p39"/>
          <p:cNvSpPr txBox="1">
            <a:spLocks noGrp="1"/>
          </p:cNvSpPr>
          <p:nvPr>
            <p:ph type="subTitle" idx="2"/>
          </p:nvPr>
        </p:nvSpPr>
        <p:spPr>
          <a:xfrm>
            <a:off x="630318" y="2058790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характеристику понятию «микроволновая печь»;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" name="Google Shape;1402;p39"/>
          <p:cNvSpPr txBox="1">
            <a:spLocks noGrp="1"/>
          </p:cNvSpPr>
          <p:nvPr>
            <p:ph type="subTitle" idx="14"/>
          </p:nvPr>
        </p:nvSpPr>
        <p:spPr>
          <a:xfrm>
            <a:off x="2003577" y="3882178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анкетирование среди учеников моей школы;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4" name="Google Shape;1404;p39"/>
          <p:cNvSpPr txBox="1">
            <a:spLocks noGrp="1"/>
          </p:cNvSpPr>
          <p:nvPr>
            <p:ph type="title" idx="3"/>
          </p:nvPr>
        </p:nvSpPr>
        <p:spPr>
          <a:xfrm>
            <a:off x="13672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405" name="Google Shape;1405;p39"/>
          <p:cNvSpPr txBox="1">
            <a:spLocks noGrp="1"/>
          </p:cNvSpPr>
          <p:nvPr>
            <p:ph type="title" idx="6"/>
          </p:nvPr>
        </p:nvSpPr>
        <p:spPr>
          <a:xfrm>
            <a:off x="40524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406" name="Google Shape;1406;p39"/>
          <p:cNvSpPr txBox="1">
            <a:spLocks noGrp="1"/>
          </p:cNvSpPr>
          <p:nvPr>
            <p:ph type="title" idx="18"/>
          </p:nvPr>
        </p:nvSpPr>
        <p:spPr>
          <a:xfrm>
            <a:off x="5395000" y="3127988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latin typeface="Bowlby One SC"/>
                <a:ea typeface="Bowlby One SC"/>
                <a:cs typeface="Bowlby One SC"/>
                <a:sym typeface="Bowlby One SC"/>
              </a:rPr>
              <a:t>05</a:t>
            </a:r>
            <a:endParaRPr sz="28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1408" name="Google Shape;1408;p39"/>
          <p:cNvSpPr txBox="1">
            <a:spLocks noGrp="1"/>
          </p:cNvSpPr>
          <p:nvPr>
            <p:ph type="subTitle" idx="8"/>
          </p:nvPr>
        </p:nvSpPr>
        <p:spPr>
          <a:xfrm>
            <a:off x="6119358" y="2130181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как влияет микроволновое излучение на пищу, подогреваемую в микроволновой печи;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9" name="Google Shape;1409;p39"/>
          <p:cNvSpPr txBox="1">
            <a:spLocks noGrp="1"/>
          </p:cNvSpPr>
          <p:nvPr>
            <p:ph type="title" idx="9"/>
          </p:nvPr>
        </p:nvSpPr>
        <p:spPr>
          <a:xfrm>
            <a:off x="6737600" y="1360225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410" name="Google Shape;1410;p39"/>
          <p:cNvSpPr txBox="1">
            <a:spLocks noGrp="1"/>
          </p:cNvSpPr>
          <p:nvPr>
            <p:ph type="title" idx="15"/>
          </p:nvPr>
        </p:nvSpPr>
        <p:spPr>
          <a:xfrm>
            <a:off x="2709800" y="3127988"/>
            <a:ext cx="1039200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latin typeface="Bowlby One SC"/>
                <a:ea typeface="Bowlby One SC"/>
                <a:cs typeface="Bowlby One SC"/>
                <a:sym typeface="Bowlby One SC"/>
              </a:rPr>
              <a:t>04</a:t>
            </a:r>
            <a:endParaRPr sz="2800"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1411" name="Google Shape;1411;p39"/>
          <p:cNvSpPr txBox="1">
            <a:spLocks noGrp="1"/>
          </p:cNvSpPr>
          <p:nvPr>
            <p:ph type="subTitle" idx="17"/>
          </p:nvPr>
        </p:nvSpPr>
        <p:spPr>
          <a:xfrm>
            <a:off x="4711891" y="3882178"/>
            <a:ext cx="25314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полученной информации, сделать выводы.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12" name="Google Shape;1412;p39"/>
          <p:cNvGrpSpPr/>
          <p:nvPr/>
        </p:nvGrpSpPr>
        <p:grpSpPr>
          <a:xfrm>
            <a:off x="8042083" y="309522"/>
            <a:ext cx="727310" cy="1126871"/>
            <a:chOff x="8042083" y="309522"/>
            <a:chExt cx="727310" cy="1126871"/>
          </a:xfrm>
        </p:grpSpPr>
        <p:sp>
          <p:nvSpPr>
            <p:cNvPr id="1413" name="Google Shape;1413;p39"/>
            <p:cNvSpPr/>
            <p:nvPr/>
          </p:nvSpPr>
          <p:spPr>
            <a:xfrm>
              <a:off x="8054064" y="957132"/>
              <a:ext cx="703422" cy="479261"/>
            </a:xfrm>
            <a:custGeom>
              <a:avLst/>
              <a:gdLst/>
              <a:ahLst/>
              <a:cxnLst/>
              <a:rect l="l" t="t" r="r" b="b"/>
              <a:pathLst>
                <a:path w="9276" h="6320" extrusionOk="0">
                  <a:moveTo>
                    <a:pt x="2614" y="0"/>
                  </a:moveTo>
                  <a:cubicBezTo>
                    <a:pt x="2498" y="0"/>
                    <a:pt x="2382" y="8"/>
                    <a:pt x="2266" y="22"/>
                  </a:cubicBezTo>
                  <a:cubicBezTo>
                    <a:pt x="1885" y="66"/>
                    <a:pt x="1519" y="176"/>
                    <a:pt x="1167" y="337"/>
                  </a:cubicBezTo>
                  <a:cubicBezTo>
                    <a:pt x="404" y="682"/>
                    <a:pt x="1" y="1540"/>
                    <a:pt x="228" y="2353"/>
                  </a:cubicBezTo>
                  <a:cubicBezTo>
                    <a:pt x="235" y="2390"/>
                    <a:pt x="250" y="2427"/>
                    <a:pt x="257" y="2463"/>
                  </a:cubicBezTo>
                  <a:lnTo>
                    <a:pt x="257" y="2478"/>
                  </a:lnTo>
                  <a:cubicBezTo>
                    <a:pt x="272" y="2515"/>
                    <a:pt x="287" y="2551"/>
                    <a:pt x="301" y="2588"/>
                  </a:cubicBezTo>
                  <a:cubicBezTo>
                    <a:pt x="316" y="2632"/>
                    <a:pt x="338" y="2669"/>
                    <a:pt x="360" y="2705"/>
                  </a:cubicBezTo>
                  <a:cubicBezTo>
                    <a:pt x="360" y="2705"/>
                    <a:pt x="360" y="2713"/>
                    <a:pt x="360" y="2713"/>
                  </a:cubicBezTo>
                  <a:cubicBezTo>
                    <a:pt x="375" y="2742"/>
                    <a:pt x="397" y="2779"/>
                    <a:pt x="411" y="2808"/>
                  </a:cubicBezTo>
                  <a:lnTo>
                    <a:pt x="433" y="2837"/>
                  </a:lnTo>
                  <a:cubicBezTo>
                    <a:pt x="448" y="2859"/>
                    <a:pt x="463" y="2881"/>
                    <a:pt x="477" y="2903"/>
                  </a:cubicBezTo>
                  <a:cubicBezTo>
                    <a:pt x="492" y="2918"/>
                    <a:pt x="499" y="2925"/>
                    <a:pt x="507" y="2940"/>
                  </a:cubicBezTo>
                  <a:cubicBezTo>
                    <a:pt x="521" y="2962"/>
                    <a:pt x="543" y="2984"/>
                    <a:pt x="558" y="3006"/>
                  </a:cubicBezTo>
                  <a:cubicBezTo>
                    <a:pt x="580" y="3028"/>
                    <a:pt x="573" y="3028"/>
                    <a:pt x="587" y="3035"/>
                  </a:cubicBezTo>
                  <a:cubicBezTo>
                    <a:pt x="609" y="3065"/>
                    <a:pt x="639" y="3101"/>
                    <a:pt x="668" y="3131"/>
                  </a:cubicBezTo>
                  <a:cubicBezTo>
                    <a:pt x="749" y="3204"/>
                    <a:pt x="822" y="3277"/>
                    <a:pt x="903" y="3350"/>
                  </a:cubicBezTo>
                  <a:lnTo>
                    <a:pt x="961" y="3409"/>
                  </a:lnTo>
                  <a:cubicBezTo>
                    <a:pt x="1027" y="3460"/>
                    <a:pt x="1079" y="3519"/>
                    <a:pt x="1137" y="3570"/>
                  </a:cubicBezTo>
                  <a:lnTo>
                    <a:pt x="1225" y="3644"/>
                  </a:lnTo>
                  <a:cubicBezTo>
                    <a:pt x="1277" y="3688"/>
                    <a:pt x="1328" y="3739"/>
                    <a:pt x="1379" y="3783"/>
                  </a:cubicBezTo>
                  <a:lnTo>
                    <a:pt x="1475" y="3864"/>
                  </a:lnTo>
                  <a:lnTo>
                    <a:pt x="1621" y="3988"/>
                  </a:lnTo>
                  <a:lnTo>
                    <a:pt x="1724" y="4069"/>
                  </a:lnTo>
                  <a:cubicBezTo>
                    <a:pt x="1775" y="4113"/>
                    <a:pt x="1826" y="4150"/>
                    <a:pt x="1870" y="4186"/>
                  </a:cubicBezTo>
                  <a:lnTo>
                    <a:pt x="1980" y="4274"/>
                  </a:lnTo>
                  <a:lnTo>
                    <a:pt x="2127" y="4384"/>
                  </a:lnTo>
                  <a:lnTo>
                    <a:pt x="2237" y="4472"/>
                  </a:lnTo>
                  <a:lnTo>
                    <a:pt x="2384" y="4575"/>
                  </a:lnTo>
                  <a:lnTo>
                    <a:pt x="2501" y="4656"/>
                  </a:lnTo>
                  <a:lnTo>
                    <a:pt x="2640" y="4758"/>
                  </a:lnTo>
                  <a:lnTo>
                    <a:pt x="2765" y="4839"/>
                  </a:lnTo>
                  <a:cubicBezTo>
                    <a:pt x="2816" y="4875"/>
                    <a:pt x="2860" y="4905"/>
                    <a:pt x="2912" y="4934"/>
                  </a:cubicBezTo>
                  <a:lnTo>
                    <a:pt x="3036" y="5015"/>
                  </a:lnTo>
                  <a:lnTo>
                    <a:pt x="3183" y="5110"/>
                  </a:lnTo>
                  <a:cubicBezTo>
                    <a:pt x="3227" y="5132"/>
                    <a:pt x="3271" y="5161"/>
                    <a:pt x="3307" y="5183"/>
                  </a:cubicBezTo>
                  <a:cubicBezTo>
                    <a:pt x="3351" y="5213"/>
                    <a:pt x="3410" y="5242"/>
                    <a:pt x="3454" y="5279"/>
                  </a:cubicBezTo>
                  <a:cubicBezTo>
                    <a:pt x="3505" y="5308"/>
                    <a:pt x="3549" y="5330"/>
                    <a:pt x="3586" y="5352"/>
                  </a:cubicBezTo>
                  <a:lnTo>
                    <a:pt x="3740" y="5440"/>
                  </a:lnTo>
                  <a:lnTo>
                    <a:pt x="3872" y="5506"/>
                  </a:lnTo>
                  <a:lnTo>
                    <a:pt x="4026" y="5587"/>
                  </a:lnTo>
                  <a:lnTo>
                    <a:pt x="4158" y="5660"/>
                  </a:lnTo>
                  <a:lnTo>
                    <a:pt x="4312" y="5733"/>
                  </a:lnTo>
                  <a:lnTo>
                    <a:pt x="4451" y="5799"/>
                  </a:lnTo>
                  <a:lnTo>
                    <a:pt x="4605" y="5873"/>
                  </a:lnTo>
                  <a:lnTo>
                    <a:pt x="4752" y="5939"/>
                  </a:lnTo>
                  <a:lnTo>
                    <a:pt x="4891" y="5997"/>
                  </a:lnTo>
                  <a:lnTo>
                    <a:pt x="4906" y="6005"/>
                  </a:lnTo>
                  <a:lnTo>
                    <a:pt x="4928" y="6012"/>
                  </a:lnTo>
                  <a:cubicBezTo>
                    <a:pt x="5405" y="6216"/>
                    <a:pt x="5917" y="6319"/>
                    <a:pt x="6429" y="6319"/>
                  </a:cubicBezTo>
                  <a:cubicBezTo>
                    <a:pt x="6798" y="6319"/>
                    <a:pt x="7167" y="6266"/>
                    <a:pt x="7523" y="6159"/>
                  </a:cubicBezTo>
                  <a:lnTo>
                    <a:pt x="7538" y="6159"/>
                  </a:lnTo>
                  <a:cubicBezTo>
                    <a:pt x="7611" y="6137"/>
                    <a:pt x="7685" y="6107"/>
                    <a:pt x="7751" y="6085"/>
                  </a:cubicBezTo>
                  <a:cubicBezTo>
                    <a:pt x="7787" y="6071"/>
                    <a:pt x="7824" y="6063"/>
                    <a:pt x="7861" y="6049"/>
                  </a:cubicBezTo>
                  <a:cubicBezTo>
                    <a:pt x="7970" y="6005"/>
                    <a:pt x="8073" y="5961"/>
                    <a:pt x="8176" y="5917"/>
                  </a:cubicBezTo>
                  <a:cubicBezTo>
                    <a:pt x="8212" y="5895"/>
                    <a:pt x="8249" y="5873"/>
                    <a:pt x="8286" y="5858"/>
                  </a:cubicBezTo>
                  <a:lnTo>
                    <a:pt x="8322" y="5836"/>
                  </a:lnTo>
                  <a:cubicBezTo>
                    <a:pt x="8344" y="5821"/>
                    <a:pt x="8374" y="5807"/>
                    <a:pt x="8396" y="5785"/>
                  </a:cubicBezTo>
                  <a:lnTo>
                    <a:pt x="8425" y="5770"/>
                  </a:lnTo>
                  <a:cubicBezTo>
                    <a:pt x="8491" y="5719"/>
                    <a:pt x="8557" y="5667"/>
                    <a:pt x="8616" y="5609"/>
                  </a:cubicBezTo>
                  <a:lnTo>
                    <a:pt x="8630" y="5594"/>
                  </a:lnTo>
                  <a:cubicBezTo>
                    <a:pt x="8652" y="5572"/>
                    <a:pt x="8682" y="5543"/>
                    <a:pt x="8704" y="5513"/>
                  </a:cubicBezTo>
                  <a:lnTo>
                    <a:pt x="8726" y="5506"/>
                  </a:lnTo>
                  <a:cubicBezTo>
                    <a:pt x="9276" y="4846"/>
                    <a:pt x="9202" y="3871"/>
                    <a:pt x="8557" y="3306"/>
                  </a:cubicBezTo>
                  <a:cubicBezTo>
                    <a:pt x="7127" y="2075"/>
                    <a:pt x="5536" y="1056"/>
                    <a:pt x="3828" y="271"/>
                  </a:cubicBezTo>
                  <a:cubicBezTo>
                    <a:pt x="3443" y="93"/>
                    <a:pt x="3031" y="0"/>
                    <a:pt x="2614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47625" dir="156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8107564" y="309522"/>
              <a:ext cx="468797" cy="324260"/>
            </a:xfrm>
            <a:custGeom>
              <a:avLst/>
              <a:gdLst/>
              <a:ahLst/>
              <a:cxnLst/>
              <a:rect l="l" t="t" r="r" b="b"/>
              <a:pathLst>
                <a:path w="6182" h="4276" extrusionOk="0">
                  <a:moveTo>
                    <a:pt x="3184" y="1"/>
                  </a:moveTo>
                  <a:cubicBezTo>
                    <a:pt x="2404" y="1"/>
                    <a:pt x="1843" y="154"/>
                    <a:pt x="1071" y="225"/>
                  </a:cubicBezTo>
                  <a:cubicBezTo>
                    <a:pt x="646" y="225"/>
                    <a:pt x="272" y="503"/>
                    <a:pt x="147" y="906"/>
                  </a:cubicBezTo>
                  <a:cubicBezTo>
                    <a:pt x="74" y="1156"/>
                    <a:pt x="23" y="1412"/>
                    <a:pt x="15" y="1676"/>
                  </a:cubicBezTo>
                  <a:cubicBezTo>
                    <a:pt x="1" y="1933"/>
                    <a:pt x="96" y="2182"/>
                    <a:pt x="279" y="2373"/>
                  </a:cubicBezTo>
                  <a:cubicBezTo>
                    <a:pt x="353" y="2453"/>
                    <a:pt x="426" y="2527"/>
                    <a:pt x="507" y="2607"/>
                  </a:cubicBezTo>
                  <a:cubicBezTo>
                    <a:pt x="507" y="2681"/>
                    <a:pt x="514" y="2761"/>
                    <a:pt x="521" y="2835"/>
                  </a:cubicBezTo>
                  <a:cubicBezTo>
                    <a:pt x="536" y="3084"/>
                    <a:pt x="565" y="3429"/>
                    <a:pt x="785" y="3590"/>
                  </a:cubicBezTo>
                  <a:cubicBezTo>
                    <a:pt x="848" y="3637"/>
                    <a:pt x="925" y="3661"/>
                    <a:pt x="1003" y="3661"/>
                  </a:cubicBezTo>
                  <a:cubicBezTo>
                    <a:pt x="1036" y="3661"/>
                    <a:pt x="1068" y="3657"/>
                    <a:pt x="1100" y="3649"/>
                  </a:cubicBezTo>
                  <a:cubicBezTo>
                    <a:pt x="1188" y="3619"/>
                    <a:pt x="1276" y="3575"/>
                    <a:pt x="1357" y="3531"/>
                  </a:cubicBezTo>
                  <a:cubicBezTo>
                    <a:pt x="1409" y="3508"/>
                    <a:pt x="1453" y="3498"/>
                    <a:pt x="1493" y="3498"/>
                  </a:cubicBezTo>
                  <a:cubicBezTo>
                    <a:pt x="1630" y="3498"/>
                    <a:pt x="1711" y="3616"/>
                    <a:pt x="1819" y="3729"/>
                  </a:cubicBezTo>
                  <a:cubicBezTo>
                    <a:pt x="1958" y="3883"/>
                    <a:pt x="2156" y="3905"/>
                    <a:pt x="2332" y="3956"/>
                  </a:cubicBezTo>
                  <a:lnTo>
                    <a:pt x="2406" y="3971"/>
                  </a:lnTo>
                  <a:cubicBezTo>
                    <a:pt x="2530" y="4037"/>
                    <a:pt x="2655" y="4103"/>
                    <a:pt x="2779" y="4154"/>
                  </a:cubicBezTo>
                  <a:cubicBezTo>
                    <a:pt x="2889" y="4206"/>
                    <a:pt x="3007" y="4242"/>
                    <a:pt x="3124" y="4250"/>
                  </a:cubicBezTo>
                  <a:cubicBezTo>
                    <a:pt x="3194" y="4268"/>
                    <a:pt x="3288" y="4276"/>
                    <a:pt x="3399" y="4276"/>
                  </a:cubicBezTo>
                  <a:cubicBezTo>
                    <a:pt x="3833" y="4276"/>
                    <a:pt x="4513" y="4154"/>
                    <a:pt x="4928" y="4037"/>
                  </a:cubicBezTo>
                  <a:cubicBezTo>
                    <a:pt x="4964" y="4030"/>
                    <a:pt x="5001" y="4015"/>
                    <a:pt x="5030" y="4008"/>
                  </a:cubicBezTo>
                  <a:lnTo>
                    <a:pt x="5067" y="3993"/>
                  </a:lnTo>
                  <a:lnTo>
                    <a:pt x="5133" y="3964"/>
                  </a:lnTo>
                  <a:lnTo>
                    <a:pt x="5170" y="3949"/>
                  </a:lnTo>
                  <a:lnTo>
                    <a:pt x="5228" y="3927"/>
                  </a:lnTo>
                  <a:lnTo>
                    <a:pt x="5265" y="3905"/>
                  </a:lnTo>
                  <a:lnTo>
                    <a:pt x="5316" y="3876"/>
                  </a:lnTo>
                  <a:lnTo>
                    <a:pt x="5353" y="3854"/>
                  </a:lnTo>
                  <a:lnTo>
                    <a:pt x="5404" y="3825"/>
                  </a:lnTo>
                  <a:lnTo>
                    <a:pt x="5441" y="3803"/>
                  </a:lnTo>
                  <a:lnTo>
                    <a:pt x="5485" y="3766"/>
                  </a:lnTo>
                  <a:lnTo>
                    <a:pt x="5522" y="3737"/>
                  </a:lnTo>
                  <a:lnTo>
                    <a:pt x="5566" y="3707"/>
                  </a:lnTo>
                  <a:lnTo>
                    <a:pt x="5595" y="3678"/>
                  </a:lnTo>
                  <a:cubicBezTo>
                    <a:pt x="5617" y="3663"/>
                    <a:pt x="5624" y="3649"/>
                    <a:pt x="5639" y="3634"/>
                  </a:cubicBezTo>
                  <a:cubicBezTo>
                    <a:pt x="5661" y="3619"/>
                    <a:pt x="5661" y="3619"/>
                    <a:pt x="5668" y="3612"/>
                  </a:cubicBezTo>
                  <a:cubicBezTo>
                    <a:pt x="5675" y="3597"/>
                    <a:pt x="5705" y="3575"/>
                    <a:pt x="5719" y="3561"/>
                  </a:cubicBezTo>
                  <a:lnTo>
                    <a:pt x="5749" y="3531"/>
                  </a:lnTo>
                  <a:lnTo>
                    <a:pt x="5800" y="3465"/>
                  </a:lnTo>
                  <a:lnTo>
                    <a:pt x="5829" y="3436"/>
                  </a:lnTo>
                  <a:lnTo>
                    <a:pt x="5859" y="3392"/>
                  </a:lnTo>
                  <a:lnTo>
                    <a:pt x="5888" y="3348"/>
                  </a:lnTo>
                  <a:lnTo>
                    <a:pt x="5910" y="3311"/>
                  </a:lnTo>
                  <a:cubicBezTo>
                    <a:pt x="5925" y="3297"/>
                    <a:pt x="5932" y="3282"/>
                    <a:pt x="5939" y="3267"/>
                  </a:cubicBezTo>
                  <a:lnTo>
                    <a:pt x="5961" y="3231"/>
                  </a:lnTo>
                  <a:lnTo>
                    <a:pt x="5991" y="3187"/>
                  </a:lnTo>
                  <a:lnTo>
                    <a:pt x="6005" y="3143"/>
                  </a:lnTo>
                  <a:cubicBezTo>
                    <a:pt x="6013" y="3128"/>
                    <a:pt x="6020" y="3113"/>
                    <a:pt x="6027" y="3099"/>
                  </a:cubicBezTo>
                  <a:lnTo>
                    <a:pt x="6049" y="3062"/>
                  </a:lnTo>
                  <a:cubicBezTo>
                    <a:pt x="6057" y="3040"/>
                    <a:pt x="6064" y="3025"/>
                    <a:pt x="6071" y="3011"/>
                  </a:cubicBezTo>
                  <a:lnTo>
                    <a:pt x="6079" y="2974"/>
                  </a:lnTo>
                  <a:cubicBezTo>
                    <a:pt x="6086" y="2952"/>
                    <a:pt x="6093" y="2937"/>
                    <a:pt x="6101" y="2915"/>
                  </a:cubicBezTo>
                  <a:cubicBezTo>
                    <a:pt x="6108" y="2901"/>
                    <a:pt x="6108" y="2901"/>
                    <a:pt x="6108" y="2886"/>
                  </a:cubicBezTo>
                  <a:cubicBezTo>
                    <a:pt x="6115" y="2879"/>
                    <a:pt x="6123" y="2849"/>
                    <a:pt x="6130" y="2827"/>
                  </a:cubicBezTo>
                  <a:lnTo>
                    <a:pt x="6130" y="2820"/>
                  </a:lnTo>
                  <a:cubicBezTo>
                    <a:pt x="6152" y="2739"/>
                    <a:pt x="6167" y="2651"/>
                    <a:pt x="6181" y="2563"/>
                  </a:cubicBezTo>
                  <a:cubicBezTo>
                    <a:pt x="6181" y="2563"/>
                    <a:pt x="6181" y="2556"/>
                    <a:pt x="6181" y="2556"/>
                  </a:cubicBezTo>
                  <a:cubicBezTo>
                    <a:pt x="6181" y="2527"/>
                    <a:pt x="6181" y="2505"/>
                    <a:pt x="6181" y="2483"/>
                  </a:cubicBezTo>
                  <a:cubicBezTo>
                    <a:pt x="6181" y="2475"/>
                    <a:pt x="6181" y="2468"/>
                    <a:pt x="6181" y="2461"/>
                  </a:cubicBezTo>
                  <a:lnTo>
                    <a:pt x="6181" y="2387"/>
                  </a:lnTo>
                  <a:lnTo>
                    <a:pt x="6181" y="2365"/>
                  </a:lnTo>
                  <a:cubicBezTo>
                    <a:pt x="6181" y="2343"/>
                    <a:pt x="6181" y="2314"/>
                    <a:pt x="6181" y="2292"/>
                  </a:cubicBezTo>
                  <a:lnTo>
                    <a:pt x="6181" y="2270"/>
                  </a:lnTo>
                  <a:cubicBezTo>
                    <a:pt x="6181" y="2248"/>
                    <a:pt x="6181" y="2219"/>
                    <a:pt x="6174" y="2197"/>
                  </a:cubicBezTo>
                  <a:lnTo>
                    <a:pt x="6174" y="2175"/>
                  </a:lnTo>
                  <a:cubicBezTo>
                    <a:pt x="6174" y="2153"/>
                    <a:pt x="6167" y="2124"/>
                    <a:pt x="6167" y="2102"/>
                  </a:cubicBezTo>
                  <a:lnTo>
                    <a:pt x="6167" y="2080"/>
                  </a:lnTo>
                  <a:cubicBezTo>
                    <a:pt x="6167" y="2058"/>
                    <a:pt x="6159" y="2036"/>
                    <a:pt x="6152" y="2006"/>
                  </a:cubicBezTo>
                  <a:lnTo>
                    <a:pt x="6152" y="1999"/>
                  </a:lnTo>
                  <a:cubicBezTo>
                    <a:pt x="6123" y="1874"/>
                    <a:pt x="6086" y="1757"/>
                    <a:pt x="6035" y="1647"/>
                  </a:cubicBezTo>
                  <a:cubicBezTo>
                    <a:pt x="5983" y="1537"/>
                    <a:pt x="5925" y="1442"/>
                    <a:pt x="5851" y="1346"/>
                  </a:cubicBezTo>
                  <a:cubicBezTo>
                    <a:pt x="5624" y="1038"/>
                    <a:pt x="5346" y="767"/>
                    <a:pt x="5038" y="540"/>
                  </a:cubicBezTo>
                  <a:cubicBezTo>
                    <a:pt x="4605" y="232"/>
                    <a:pt x="4084" y="49"/>
                    <a:pt x="3549" y="12"/>
                  </a:cubicBezTo>
                  <a:cubicBezTo>
                    <a:pt x="3422" y="4"/>
                    <a:pt x="3301" y="1"/>
                    <a:pt x="3184" y="1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38100" dir="18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5" name="Google Shape;1415;p39"/>
            <p:cNvGrpSpPr/>
            <p:nvPr/>
          </p:nvGrpSpPr>
          <p:grpSpPr>
            <a:xfrm>
              <a:off x="8042083" y="309522"/>
              <a:ext cx="727310" cy="1126871"/>
              <a:chOff x="8403013" y="3148575"/>
              <a:chExt cx="239775" cy="371500"/>
            </a:xfrm>
          </p:grpSpPr>
          <p:sp>
            <p:nvSpPr>
              <p:cNvPr id="1416" name="Google Shape;1416;p39"/>
              <p:cNvSpPr/>
              <p:nvPr/>
            </p:nvSpPr>
            <p:spPr>
              <a:xfrm>
                <a:off x="8403013" y="3362075"/>
                <a:ext cx="2397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6317" extrusionOk="0">
                    <a:moveTo>
                      <a:pt x="2794" y="0"/>
                    </a:moveTo>
                    <a:cubicBezTo>
                      <a:pt x="2679" y="0"/>
                      <a:pt x="2564" y="8"/>
                      <a:pt x="2449" y="22"/>
                    </a:cubicBezTo>
                    <a:cubicBezTo>
                      <a:pt x="2068" y="66"/>
                      <a:pt x="1694" y="176"/>
                      <a:pt x="1350" y="330"/>
                    </a:cubicBezTo>
                    <a:cubicBezTo>
                      <a:pt x="250" y="836"/>
                      <a:pt x="1" y="2287"/>
                      <a:pt x="866" y="3138"/>
                    </a:cubicBezTo>
                    <a:cubicBezTo>
                      <a:pt x="2075" y="4348"/>
                      <a:pt x="3505" y="5315"/>
                      <a:pt x="5081" y="5997"/>
                    </a:cubicBezTo>
                    <a:cubicBezTo>
                      <a:pt x="5567" y="6210"/>
                      <a:pt x="6088" y="6317"/>
                      <a:pt x="6610" y="6317"/>
                    </a:cubicBezTo>
                    <a:cubicBezTo>
                      <a:pt x="6986" y="6317"/>
                      <a:pt x="7363" y="6262"/>
                      <a:pt x="7728" y="6151"/>
                    </a:cubicBezTo>
                    <a:cubicBezTo>
                      <a:pt x="7948" y="6085"/>
                      <a:pt x="8161" y="6005"/>
                      <a:pt x="8366" y="5909"/>
                    </a:cubicBezTo>
                    <a:cubicBezTo>
                      <a:pt x="9400" y="5433"/>
                      <a:pt x="9591" y="4047"/>
                      <a:pt x="8740" y="3299"/>
                    </a:cubicBezTo>
                    <a:cubicBezTo>
                      <a:pt x="7310" y="2075"/>
                      <a:pt x="5719" y="1056"/>
                      <a:pt x="4004" y="271"/>
                    </a:cubicBezTo>
                    <a:cubicBezTo>
                      <a:pt x="3625" y="93"/>
                      <a:pt x="3209" y="0"/>
                      <a:pt x="27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9"/>
              <p:cNvSpPr/>
              <p:nvPr/>
            </p:nvSpPr>
            <p:spPr>
              <a:xfrm>
                <a:off x="8408338" y="3393400"/>
                <a:ext cx="2293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5067" extrusionOk="0">
                    <a:moveTo>
                      <a:pt x="257" y="1"/>
                    </a:moveTo>
                    <a:lnTo>
                      <a:pt x="257" y="1"/>
                    </a:lnTo>
                    <a:cubicBezTo>
                      <a:pt x="0" y="653"/>
                      <a:pt x="154" y="1394"/>
                      <a:pt x="653" y="1885"/>
                    </a:cubicBezTo>
                    <a:cubicBezTo>
                      <a:pt x="1877" y="3102"/>
                      <a:pt x="3321" y="4077"/>
                      <a:pt x="4912" y="4759"/>
                    </a:cubicBezTo>
                    <a:cubicBezTo>
                      <a:pt x="5390" y="4963"/>
                      <a:pt x="5899" y="5066"/>
                      <a:pt x="6411" y="5066"/>
                    </a:cubicBezTo>
                    <a:cubicBezTo>
                      <a:pt x="6779" y="5066"/>
                      <a:pt x="7149" y="5013"/>
                      <a:pt x="7508" y="4906"/>
                    </a:cubicBezTo>
                    <a:cubicBezTo>
                      <a:pt x="7728" y="4840"/>
                      <a:pt x="7948" y="4752"/>
                      <a:pt x="8160" y="4656"/>
                    </a:cubicBezTo>
                    <a:cubicBezTo>
                      <a:pt x="8806" y="4356"/>
                      <a:pt x="9172" y="3652"/>
                      <a:pt x="9040" y="2948"/>
                    </a:cubicBezTo>
                    <a:cubicBezTo>
                      <a:pt x="9033" y="2919"/>
                      <a:pt x="9026" y="2889"/>
                      <a:pt x="9018" y="2860"/>
                    </a:cubicBezTo>
                    <a:cubicBezTo>
                      <a:pt x="8936" y="2578"/>
                      <a:pt x="8651" y="2465"/>
                      <a:pt x="8282" y="2465"/>
                    </a:cubicBezTo>
                    <a:cubicBezTo>
                      <a:pt x="7729" y="2465"/>
                      <a:pt x="6988" y="2717"/>
                      <a:pt x="6452" y="3029"/>
                    </a:cubicBezTo>
                    <a:cubicBezTo>
                      <a:pt x="6342" y="3095"/>
                      <a:pt x="6240" y="3183"/>
                      <a:pt x="6159" y="3278"/>
                    </a:cubicBezTo>
                    <a:cubicBezTo>
                      <a:pt x="6137" y="3300"/>
                      <a:pt x="6122" y="3322"/>
                      <a:pt x="6100" y="3344"/>
                    </a:cubicBezTo>
                    <a:cubicBezTo>
                      <a:pt x="5932" y="3509"/>
                      <a:pt x="5713" y="3590"/>
                      <a:pt x="5493" y="3590"/>
                    </a:cubicBezTo>
                    <a:cubicBezTo>
                      <a:pt x="5243" y="3590"/>
                      <a:pt x="4993" y="3485"/>
                      <a:pt x="4817" y="3278"/>
                    </a:cubicBezTo>
                    <a:cubicBezTo>
                      <a:pt x="4275" y="2655"/>
                      <a:pt x="3065" y="1665"/>
                      <a:pt x="1159" y="1034"/>
                    </a:cubicBezTo>
                    <a:cubicBezTo>
                      <a:pt x="704" y="873"/>
                      <a:pt x="359" y="484"/>
                      <a:pt x="257" y="15"/>
                    </a:cubicBez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9"/>
              <p:cNvSpPr/>
              <p:nvPr/>
            </p:nvSpPr>
            <p:spPr>
              <a:xfrm>
                <a:off x="8562288" y="3453200"/>
                <a:ext cx="260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28" extrusionOk="0">
                    <a:moveTo>
                      <a:pt x="772" y="0"/>
                    </a:moveTo>
                    <a:cubicBezTo>
                      <a:pt x="757" y="0"/>
                      <a:pt x="742" y="2"/>
                      <a:pt x="727" y="6"/>
                    </a:cubicBezTo>
                    <a:cubicBezTo>
                      <a:pt x="646" y="21"/>
                      <a:pt x="580" y="65"/>
                      <a:pt x="543" y="131"/>
                    </a:cubicBezTo>
                    <a:cubicBezTo>
                      <a:pt x="507" y="189"/>
                      <a:pt x="485" y="263"/>
                      <a:pt x="485" y="329"/>
                    </a:cubicBezTo>
                    <a:cubicBezTo>
                      <a:pt x="441" y="292"/>
                      <a:pt x="382" y="263"/>
                      <a:pt x="316" y="248"/>
                    </a:cubicBezTo>
                    <a:cubicBezTo>
                      <a:pt x="306" y="247"/>
                      <a:pt x="296" y="247"/>
                      <a:pt x="286" y="247"/>
                    </a:cubicBezTo>
                    <a:cubicBezTo>
                      <a:pt x="216" y="247"/>
                      <a:pt x="147" y="269"/>
                      <a:pt x="89" y="314"/>
                    </a:cubicBezTo>
                    <a:cubicBezTo>
                      <a:pt x="38" y="358"/>
                      <a:pt x="1" y="424"/>
                      <a:pt x="1" y="497"/>
                    </a:cubicBezTo>
                    <a:cubicBezTo>
                      <a:pt x="1" y="651"/>
                      <a:pt x="155" y="798"/>
                      <a:pt x="177" y="813"/>
                    </a:cubicBezTo>
                    <a:cubicBezTo>
                      <a:pt x="184" y="820"/>
                      <a:pt x="199" y="820"/>
                      <a:pt x="213" y="827"/>
                    </a:cubicBezTo>
                    <a:lnTo>
                      <a:pt x="213" y="820"/>
                    </a:lnTo>
                    <a:cubicBezTo>
                      <a:pt x="265" y="820"/>
                      <a:pt x="287" y="761"/>
                      <a:pt x="250" y="725"/>
                    </a:cubicBezTo>
                    <a:cubicBezTo>
                      <a:pt x="177" y="666"/>
                      <a:pt x="125" y="585"/>
                      <a:pt x="111" y="497"/>
                    </a:cubicBezTo>
                    <a:cubicBezTo>
                      <a:pt x="111" y="461"/>
                      <a:pt x="133" y="424"/>
                      <a:pt x="162" y="402"/>
                    </a:cubicBezTo>
                    <a:cubicBezTo>
                      <a:pt x="199" y="373"/>
                      <a:pt x="250" y="358"/>
                      <a:pt x="301" y="358"/>
                    </a:cubicBezTo>
                    <a:cubicBezTo>
                      <a:pt x="382" y="387"/>
                      <a:pt x="463" y="446"/>
                      <a:pt x="507" y="519"/>
                    </a:cubicBezTo>
                    <a:cubicBezTo>
                      <a:pt x="523" y="536"/>
                      <a:pt x="540" y="544"/>
                      <a:pt x="559" y="544"/>
                    </a:cubicBezTo>
                    <a:cubicBezTo>
                      <a:pt x="566" y="544"/>
                      <a:pt x="573" y="543"/>
                      <a:pt x="580" y="541"/>
                    </a:cubicBezTo>
                    <a:cubicBezTo>
                      <a:pt x="602" y="527"/>
                      <a:pt x="617" y="497"/>
                      <a:pt x="609" y="475"/>
                    </a:cubicBezTo>
                    <a:cubicBezTo>
                      <a:pt x="587" y="380"/>
                      <a:pt x="595" y="277"/>
                      <a:pt x="631" y="189"/>
                    </a:cubicBezTo>
                    <a:cubicBezTo>
                      <a:pt x="661" y="145"/>
                      <a:pt x="697" y="123"/>
                      <a:pt x="749" y="116"/>
                    </a:cubicBezTo>
                    <a:cubicBezTo>
                      <a:pt x="755" y="114"/>
                      <a:pt x="762" y="113"/>
                      <a:pt x="769" y="113"/>
                    </a:cubicBezTo>
                    <a:cubicBezTo>
                      <a:pt x="789" y="113"/>
                      <a:pt x="813" y="120"/>
                      <a:pt x="829" y="131"/>
                    </a:cubicBezTo>
                    <a:cubicBezTo>
                      <a:pt x="888" y="197"/>
                      <a:pt x="917" y="277"/>
                      <a:pt x="925" y="365"/>
                    </a:cubicBezTo>
                    <a:cubicBezTo>
                      <a:pt x="931" y="391"/>
                      <a:pt x="948" y="411"/>
                      <a:pt x="977" y="411"/>
                    </a:cubicBezTo>
                    <a:cubicBezTo>
                      <a:pt x="981" y="411"/>
                      <a:pt x="986" y="410"/>
                      <a:pt x="991" y="409"/>
                    </a:cubicBezTo>
                    <a:cubicBezTo>
                      <a:pt x="1020" y="409"/>
                      <a:pt x="1042" y="380"/>
                      <a:pt x="1035" y="351"/>
                    </a:cubicBezTo>
                    <a:cubicBezTo>
                      <a:pt x="1035" y="329"/>
                      <a:pt x="1013" y="131"/>
                      <a:pt x="895" y="43"/>
                    </a:cubicBezTo>
                    <a:cubicBezTo>
                      <a:pt x="857" y="16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9"/>
              <p:cNvSpPr/>
              <p:nvPr/>
            </p:nvSpPr>
            <p:spPr>
              <a:xfrm>
                <a:off x="8513913" y="3439100"/>
                <a:ext cx="2605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3" extrusionOk="0">
                    <a:moveTo>
                      <a:pt x="279" y="1"/>
                    </a:moveTo>
                    <a:cubicBezTo>
                      <a:pt x="235" y="1"/>
                      <a:pt x="192" y="14"/>
                      <a:pt x="154" y="42"/>
                    </a:cubicBezTo>
                    <a:cubicBezTo>
                      <a:pt x="22" y="130"/>
                      <a:pt x="0" y="343"/>
                      <a:pt x="0" y="365"/>
                    </a:cubicBezTo>
                    <a:cubicBezTo>
                      <a:pt x="0" y="401"/>
                      <a:pt x="22" y="423"/>
                      <a:pt x="52" y="431"/>
                    </a:cubicBezTo>
                    <a:cubicBezTo>
                      <a:pt x="81" y="431"/>
                      <a:pt x="110" y="409"/>
                      <a:pt x="110" y="379"/>
                    </a:cubicBezTo>
                    <a:cubicBezTo>
                      <a:pt x="118" y="284"/>
                      <a:pt x="154" y="196"/>
                      <a:pt x="220" y="130"/>
                    </a:cubicBezTo>
                    <a:cubicBezTo>
                      <a:pt x="236" y="118"/>
                      <a:pt x="255" y="113"/>
                      <a:pt x="274" y="113"/>
                    </a:cubicBezTo>
                    <a:cubicBezTo>
                      <a:pt x="290" y="113"/>
                      <a:pt x="306" y="116"/>
                      <a:pt x="323" y="123"/>
                    </a:cubicBezTo>
                    <a:cubicBezTo>
                      <a:pt x="374" y="130"/>
                      <a:pt x="411" y="160"/>
                      <a:pt x="440" y="203"/>
                    </a:cubicBezTo>
                    <a:cubicBezTo>
                      <a:pt x="470" y="291"/>
                      <a:pt x="470" y="387"/>
                      <a:pt x="440" y="467"/>
                    </a:cubicBezTo>
                    <a:cubicBezTo>
                      <a:pt x="426" y="497"/>
                      <a:pt x="440" y="519"/>
                      <a:pt x="462" y="533"/>
                    </a:cubicBezTo>
                    <a:cubicBezTo>
                      <a:pt x="472" y="540"/>
                      <a:pt x="483" y="544"/>
                      <a:pt x="494" y="544"/>
                    </a:cubicBezTo>
                    <a:cubicBezTo>
                      <a:pt x="508" y="544"/>
                      <a:pt x="520" y="538"/>
                      <a:pt x="528" y="526"/>
                    </a:cubicBezTo>
                    <a:cubicBezTo>
                      <a:pt x="594" y="445"/>
                      <a:pt x="682" y="394"/>
                      <a:pt x="777" y="379"/>
                    </a:cubicBezTo>
                    <a:cubicBezTo>
                      <a:pt x="785" y="378"/>
                      <a:pt x="792" y="378"/>
                      <a:pt x="799" y="378"/>
                    </a:cubicBezTo>
                    <a:cubicBezTo>
                      <a:pt x="836" y="378"/>
                      <a:pt x="872" y="393"/>
                      <a:pt x="902" y="423"/>
                    </a:cubicBezTo>
                    <a:cubicBezTo>
                      <a:pt x="924" y="445"/>
                      <a:pt x="939" y="467"/>
                      <a:pt x="939" y="504"/>
                    </a:cubicBezTo>
                    <a:cubicBezTo>
                      <a:pt x="917" y="585"/>
                      <a:pt x="873" y="658"/>
                      <a:pt x="807" y="717"/>
                    </a:cubicBezTo>
                    <a:cubicBezTo>
                      <a:pt x="785" y="739"/>
                      <a:pt x="785" y="775"/>
                      <a:pt x="807" y="797"/>
                    </a:cubicBezTo>
                    <a:cubicBezTo>
                      <a:pt x="814" y="805"/>
                      <a:pt x="829" y="812"/>
                      <a:pt x="851" y="812"/>
                    </a:cubicBezTo>
                    <a:cubicBezTo>
                      <a:pt x="858" y="812"/>
                      <a:pt x="865" y="805"/>
                      <a:pt x="873" y="797"/>
                    </a:cubicBezTo>
                    <a:cubicBezTo>
                      <a:pt x="895" y="783"/>
                      <a:pt x="1041" y="651"/>
                      <a:pt x="1041" y="504"/>
                    </a:cubicBezTo>
                    <a:cubicBezTo>
                      <a:pt x="1041" y="438"/>
                      <a:pt x="1019" y="379"/>
                      <a:pt x="975" y="343"/>
                    </a:cubicBezTo>
                    <a:cubicBezTo>
                      <a:pt x="917" y="291"/>
                      <a:pt x="843" y="262"/>
                      <a:pt x="763" y="262"/>
                    </a:cubicBezTo>
                    <a:cubicBezTo>
                      <a:pt x="697" y="269"/>
                      <a:pt x="623" y="299"/>
                      <a:pt x="572" y="343"/>
                    </a:cubicBezTo>
                    <a:cubicBezTo>
                      <a:pt x="572" y="277"/>
                      <a:pt x="565" y="211"/>
                      <a:pt x="535" y="160"/>
                    </a:cubicBezTo>
                    <a:cubicBezTo>
                      <a:pt x="499" y="86"/>
                      <a:pt x="433" y="35"/>
                      <a:pt x="352" y="13"/>
                    </a:cubicBezTo>
                    <a:cubicBezTo>
                      <a:pt x="329" y="5"/>
                      <a:pt x="304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9"/>
              <p:cNvSpPr/>
              <p:nvPr/>
            </p:nvSpPr>
            <p:spPr>
              <a:xfrm>
                <a:off x="8556238" y="3421600"/>
                <a:ext cx="282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11" extrusionOk="0">
                    <a:moveTo>
                      <a:pt x="302" y="0"/>
                    </a:moveTo>
                    <a:cubicBezTo>
                      <a:pt x="292" y="0"/>
                      <a:pt x="282" y="1"/>
                      <a:pt x="272" y="2"/>
                    </a:cubicBezTo>
                    <a:cubicBezTo>
                      <a:pt x="206" y="2"/>
                      <a:pt x="140" y="38"/>
                      <a:pt x="96" y="90"/>
                    </a:cubicBezTo>
                    <a:cubicBezTo>
                      <a:pt x="1" y="222"/>
                      <a:pt x="52" y="427"/>
                      <a:pt x="52" y="449"/>
                    </a:cubicBezTo>
                    <a:cubicBezTo>
                      <a:pt x="59" y="474"/>
                      <a:pt x="87" y="494"/>
                      <a:pt x="114" y="494"/>
                    </a:cubicBezTo>
                    <a:cubicBezTo>
                      <a:pt x="118" y="494"/>
                      <a:pt x="122" y="494"/>
                      <a:pt x="126" y="493"/>
                    </a:cubicBezTo>
                    <a:cubicBezTo>
                      <a:pt x="155" y="486"/>
                      <a:pt x="170" y="456"/>
                      <a:pt x="162" y="427"/>
                    </a:cubicBezTo>
                    <a:cubicBezTo>
                      <a:pt x="140" y="339"/>
                      <a:pt x="148" y="244"/>
                      <a:pt x="184" y="156"/>
                    </a:cubicBezTo>
                    <a:cubicBezTo>
                      <a:pt x="206" y="126"/>
                      <a:pt x="243" y="112"/>
                      <a:pt x="280" y="112"/>
                    </a:cubicBezTo>
                    <a:cubicBezTo>
                      <a:pt x="286" y="111"/>
                      <a:pt x="293" y="110"/>
                      <a:pt x="299" y="110"/>
                    </a:cubicBezTo>
                    <a:cubicBezTo>
                      <a:pt x="342" y="110"/>
                      <a:pt x="380" y="130"/>
                      <a:pt x="411" y="156"/>
                    </a:cubicBezTo>
                    <a:cubicBezTo>
                      <a:pt x="470" y="229"/>
                      <a:pt x="499" y="317"/>
                      <a:pt x="492" y="412"/>
                    </a:cubicBezTo>
                    <a:cubicBezTo>
                      <a:pt x="496" y="446"/>
                      <a:pt x="526" y="466"/>
                      <a:pt x="553" y="466"/>
                    </a:cubicBezTo>
                    <a:cubicBezTo>
                      <a:pt x="573" y="466"/>
                      <a:pt x="593" y="456"/>
                      <a:pt x="602" y="434"/>
                    </a:cubicBezTo>
                    <a:cubicBezTo>
                      <a:pt x="639" y="339"/>
                      <a:pt x="705" y="266"/>
                      <a:pt x="785" y="214"/>
                    </a:cubicBezTo>
                    <a:cubicBezTo>
                      <a:pt x="804" y="205"/>
                      <a:pt x="824" y="201"/>
                      <a:pt x="843" y="201"/>
                    </a:cubicBezTo>
                    <a:cubicBezTo>
                      <a:pt x="870" y="201"/>
                      <a:pt x="896" y="209"/>
                      <a:pt x="917" y="222"/>
                    </a:cubicBezTo>
                    <a:cubicBezTo>
                      <a:pt x="947" y="229"/>
                      <a:pt x="969" y="251"/>
                      <a:pt x="976" y="280"/>
                    </a:cubicBezTo>
                    <a:cubicBezTo>
                      <a:pt x="991" y="368"/>
                      <a:pt x="969" y="449"/>
                      <a:pt x="925" y="522"/>
                    </a:cubicBezTo>
                    <a:cubicBezTo>
                      <a:pt x="910" y="552"/>
                      <a:pt x="917" y="588"/>
                      <a:pt x="947" y="603"/>
                    </a:cubicBezTo>
                    <a:cubicBezTo>
                      <a:pt x="954" y="603"/>
                      <a:pt x="961" y="610"/>
                      <a:pt x="969" y="610"/>
                    </a:cubicBezTo>
                    <a:cubicBezTo>
                      <a:pt x="991" y="610"/>
                      <a:pt x="1013" y="596"/>
                      <a:pt x="1027" y="581"/>
                    </a:cubicBezTo>
                    <a:cubicBezTo>
                      <a:pt x="1035" y="559"/>
                      <a:pt x="1130" y="383"/>
                      <a:pt x="1086" y="244"/>
                    </a:cubicBezTo>
                    <a:cubicBezTo>
                      <a:pt x="1071" y="185"/>
                      <a:pt x="1027" y="141"/>
                      <a:pt x="969" y="112"/>
                    </a:cubicBezTo>
                    <a:cubicBezTo>
                      <a:pt x="932" y="95"/>
                      <a:pt x="890" y="86"/>
                      <a:pt x="848" y="86"/>
                    </a:cubicBezTo>
                    <a:cubicBezTo>
                      <a:pt x="814" y="86"/>
                      <a:pt x="781" y="91"/>
                      <a:pt x="749" y="104"/>
                    </a:cubicBezTo>
                    <a:cubicBezTo>
                      <a:pt x="683" y="134"/>
                      <a:pt x="631" y="185"/>
                      <a:pt x="587" y="236"/>
                    </a:cubicBezTo>
                    <a:cubicBezTo>
                      <a:pt x="573" y="178"/>
                      <a:pt x="543" y="119"/>
                      <a:pt x="492" y="75"/>
                    </a:cubicBezTo>
                    <a:cubicBezTo>
                      <a:pt x="441" y="24"/>
                      <a:pt x="372" y="0"/>
                      <a:pt x="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9"/>
              <p:cNvSpPr/>
              <p:nvPr/>
            </p:nvSpPr>
            <p:spPr>
              <a:xfrm>
                <a:off x="8519213" y="3405100"/>
                <a:ext cx="22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11" extrusionOk="0">
                    <a:moveTo>
                      <a:pt x="242" y="0"/>
                    </a:moveTo>
                    <a:cubicBezTo>
                      <a:pt x="190" y="0"/>
                      <a:pt x="135" y="21"/>
                      <a:pt x="96" y="53"/>
                    </a:cubicBezTo>
                    <a:cubicBezTo>
                      <a:pt x="30" y="141"/>
                      <a:pt x="1" y="251"/>
                      <a:pt x="16" y="354"/>
                    </a:cubicBezTo>
                    <a:cubicBezTo>
                      <a:pt x="23" y="383"/>
                      <a:pt x="45" y="405"/>
                      <a:pt x="74" y="405"/>
                    </a:cubicBezTo>
                    <a:cubicBezTo>
                      <a:pt x="104" y="405"/>
                      <a:pt x="133" y="376"/>
                      <a:pt x="126" y="346"/>
                    </a:cubicBezTo>
                    <a:cubicBezTo>
                      <a:pt x="118" y="273"/>
                      <a:pt x="133" y="200"/>
                      <a:pt x="177" y="134"/>
                    </a:cubicBezTo>
                    <a:cubicBezTo>
                      <a:pt x="199" y="119"/>
                      <a:pt x="228" y="112"/>
                      <a:pt x="250" y="112"/>
                    </a:cubicBezTo>
                    <a:cubicBezTo>
                      <a:pt x="294" y="112"/>
                      <a:pt x="331" y="134"/>
                      <a:pt x="353" y="163"/>
                    </a:cubicBezTo>
                    <a:cubicBezTo>
                      <a:pt x="389" y="229"/>
                      <a:pt x="397" y="302"/>
                      <a:pt x="389" y="376"/>
                    </a:cubicBezTo>
                    <a:cubicBezTo>
                      <a:pt x="380" y="413"/>
                      <a:pt x="410" y="439"/>
                      <a:pt x="440" y="439"/>
                    </a:cubicBezTo>
                    <a:cubicBezTo>
                      <a:pt x="457" y="439"/>
                      <a:pt x="474" y="431"/>
                      <a:pt x="485" y="412"/>
                    </a:cubicBezTo>
                    <a:cubicBezTo>
                      <a:pt x="529" y="339"/>
                      <a:pt x="587" y="288"/>
                      <a:pt x="661" y="258"/>
                    </a:cubicBezTo>
                    <a:cubicBezTo>
                      <a:pt x="670" y="257"/>
                      <a:pt x="679" y="256"/>
                      <a:pt x="688" y="256"/>
                    </a:cubicBezTo>
                    <a:cubicBezTo>
                      <a:pt x="715" y="256"/>
                      <a:pt x="741" y="264"/>
                      <a:pt x="763" y="280"/>
                    </a:cubicBezTo>
                    <a:cubicBezTo>
                      <a:pt x="785" y="288"/>
                      <a:pt x="800" y="310"/>
                      <a:pt x="800" y="332"/>
                    </a:cubicBezTo>
                    <a:cubicBezTo>
                      <a:pt x="800" y="398"/>
                      <a:pt x="771" y="464"/>
                      <a:pt x="727" y="515"/>
                    </a:cubicBezTo>
                    <a:cubicBezTo>
                      <a:pt x="705" y="544"/>
                      <a:pt x="712" y="574"/>
                      <a:pt x="734" y="596"/>
                    </a:cubicBezTo>
                    <a:cubicBezTo>
                      <a:pt x="741" y="603"/>
                      <a:pt x="756" y="610"/>
                      <a:pt x="771" y="610"/>
                    </a:cubicBezTo>
                    <a:cubicBezTo>
                      <a:pt x="785" y="610"/>
                      <a:pt x="807" y="603"/>
                      <a:pt x="815" y="581"/>
                    </a:cubicBezTo>
                    <a:cubicBezTo>
                      <a:pt x="881" y="508"/>
                      <a:pt x="917" y="412"/>
                      <a:pt x="917" y="310"/>
                    </a:cubicBezTo>
                    <a:cubicBezTo>
                      <a:pt x="903" y="258"/>
                      <a:pt x="873" y="207"/>
                      <a:pt x="829" y="185"/>
                    </a:cubicBezTo>
                    <a:cubicBezTo>
                      <a:pt x="788" y="154"/>
                      <a:pt x="744" y="142"/>
                      <a:pt x="698" y="142"/>
                    </a:cubicBezTo>
                    <a:cubicBezTo>
                      <a:pt x="679" y="142"/>
                      <a:pt x="659" y="144"/>
                      <a:pt x="639" y="148"/>
                    </a:cubicBezTo>
                    <a:cubicBezTo>
                      <a:pt x="587" y="163"/>
                      <a:pt x="536" y="185"/>
                      <a:pt x="499" y="229"/>
                    </a:cubicBezTo>
                    <a:cubicBezTo>
                      <a:pt x="492" y="178"/>
                      <a:pt x="477" y="134"/>
                      <a:pt x="448" y="97"/>
                    </a:cubicBezTo>
                    <a:cubicBezTo>
                      <a:pt x="404" y="38"/>
                      <a:pt x="338" y="2"/>
                      <a:pt x="265" y="2"/>
                    </a:cubicBezTo>
                    <a:cubicBezTo>
                      <a:pt x="257" y="1"/>
                      <a:pt x="250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9"/>
              <p:cNvSpPr/>
              <p:nvPr/>
            </p:nvSpPr>
            <p:spPr>
              <a:xfrm>
                <a:off x="8442413" y="3372650"/>
                <a:ext cx="271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28" extrusionOk="0">
                    <a:moveTo>
                      <a:pt x="837" y="1"/>
                    </a:moveTo>
                    <a:cubicBezTo>
                      <a:pt x="830" y="1"/>
                      <a:pt x="822" y="1"/>
                      <a:pt x="815" y="2"/>
                    </a:cubicBezTo>
                    <a:cubicBezTo>
                      <a:pt x="741" y="2"/>
                      <a:pt x="668" y="31"/>
                      <a:pt x="617" y="90"/>
                    </a:cubicBezTo>
                    <a:cubicBezTo>
                      <a:pt x="573" y="149"/>
                      <a:pt x="543" y="215"/>
                      <a:pt x="529" y="281"/>
                    </a:cubicBezTo>
                    <a:cubicBezTo>
                      <a:pt x="492" y="237"/>
                      <a:pt x="433" y="200"/>
                      <a:pt x="375" y="178"/>
                    </a:cubicBezTo>
                    <a:cubicBezTo>
                      <a:pt x="348" y="170"/>
                      <a:pt x="320" y="166"/>
                      <a:pt x="292" y="166"/>
                    </a:cubicBezTo>
                    <a:cubicBezTo>
                      <a:pt x="240" y="166"/>
                      <a:pt x="187" y="179"/>
                      <a:pt x="140" y="207"/>
                    </a:cubicBezTo>
                    <a:cubicBezTo>
                      <a:pt x="82" y="244"/>
                      <a:pt x="38" y="303"/>
                      <a:pt x="23" y="369"/>
                    </a:cubicBezTo>
                    <a:cubicBezTo>
                      <a:pt x="1" y="523"/>
                      <a:pt x="140" y="691"/>
                      <a:pt x="155" y="706"/>
                    </a:cubicBezTo>
                    <a:cubicBezTo>
                      <a:pt x="162" y="721"/>
                      <a:pt x="177" y="728"/>
                      <a:pt x="199" y="728"/>
                    </a:cubicBezTo>
                    <a:cubicBezTo>
                      <a:pt x="206" y="728"/>
                      <a:pt x="221" y="721"/>
                      <a:pt x="228" y="713"/>
                    </a:cubicBezTo>
                    <a:cubicBezTo>
                      <a:pt x="257" y="699"/>
                      <a:pt x="257" y="662"/>
                      <a:pt x="235" y="640"/>
                    </a:cubicBezTo>
                    <a:cubicBezTo>
                      <a:pt x="177" y="567"/>
                      <a:pt x="140" y="479"/>
                      <a:pt x="133" y="391"/>
                    </a:cubicBezTo>
                    <a:cubicBezTo>
                      <a:pt x="140" y="354"/>
                      <a:pt x="170" y="325"/>
                      <a:pt x="199" y="310"/>
                    </a:cubicBezTo>
                    <a:cubicBezTo>
                      <a:pt x="228" y="290"/>
                      <a:pt x="261" y="281"/>
                      <a:pt x="294" y="281"/>
                    </a:cubicBezTo>
                    <a:cubicBezTo>
                      <a:pt x="311" y="281"/>
                      <a:pt x="328" y="283"/>
                      <a:pt x="345" y="288"/>
                    </a:cubicBezTo>
                    <a:cubicBezTo>
                      <a:pt x="455" y="317"/>
                      <a:pt x="529" y="471"/>
                      <a:pt x="529" y="471"/>
                    </a:cubicBezTo>
                    <a:cubicBezTo>
                      <a:pt x="538" y="495"/>
                      <a:pt x="557" y="505"/>
                      <a:pt x="577" y="505"/>
                    </a:cubicBezTo>
                    <a:cubicBezTo>
                      <a:pt x="606" y="505"/>
                      <a:pt x="636" y="482"/>
                      <a:pt x="631" y="442"/>
                    </a:cubicBezTo>
                    <a:cubicBezTo>
                      <a:pt x="624" y="339"/>
                      <a:pt x="646" y="244"/>
                      <a:pt x="697" y="163"/>
                    </a:cubicBezTo>
                    <a:cubicBezTo>
                      <a:pt x="727" y="127"/>
                      <a:pt x="771" y="112"/>
                      <a:pt x="815" y="112"/>
                    </a:cubicBezTo>
                    <a:cubicBezTo>
                      <a:pt x="820" y="111"/>
                      <a:pt x="825" y="110"/>
                      <a:pt x="831" y="110"/>
                    </a:cubicBezTo>
                    <a:cubicBezTo>
                      <a:pt x="855" y="110"/>
                      <a:pt x="877" y="122"/>
                      <a:pt x="895" y="134"/>
                    </a:cubicBezTo>
                    <a:cubicBezTo>
                      <a:pt x="947" y="207"/>
                      <a:pt x="969" y="295"/>
                      <a:pt x="961" y="383"/>
                    </a:cubicBezTo>
                    <a:cubicBezTo>
                      <a:pt x="961" y="413"/>
                      <a:pt x="983" y="435"/>
                      <a:pt x="1013" y="442"/>
                    </a:cubicBezTo>
                    <a:cubicBezTo>
                      <a:pt x="1042" y="442"/>
                      <a:pt x="1064" y="420"/>
                      <a:pt x="1071" y="391"/>
                    </a:cubicBezTo>
                    <a:cubicBezTo>
                      <a:pt x="1079" y="361"/>
                      <a:pt x="1086" y="163"/>
                      <a:pt x="983" y="61"/>
                    </a:cubicBezTo>
                    <a:cubicBezTo>
                      <a:pt x="945" y="22"/>
                      <a:pt x="890" y="1"/>
                      <a:pt x="8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9"/>
              <p:cNvSpPr/>
              <p:nvPr/>
            </p:nvSpPr>
            <p:spPr>
              <a:xfrm>
                <a:off x="8484038" y="3388950"/>
                <a:ext cx="286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16" extrusionOk="0">
                    <a:moveTo>
                      <a:pt x="311" y="0"/>
                    </a:moveTo>
                    <a:cubicBezTo>
                      <a:pt x="287" y="0"/>
                      <a:pt x="264" y="3"/>
                      <a:pt x="242" y="10"/>
                    </a:cubicBezTo>
                    <a:cubicBezTo>
                      <a:pt x="169" y="17"/>
                      <a:pt x="110" y="61"/>
                      <a:pt x="74" y="120"/>
                    </a:cubicBezTo>
                    <a:cubicBezTo>
                      <a:pt x="0" y="259"/>
                      <a:pt x="81" y="457"/>
                      <a:pt x="88" y="487"/>
                    </a:cubicBezTo>
                    <a:cubicBezTo>
                      <a:pt x="96" y="501"/>
                      <a:pt x="118" y="516"/>
                      <a:pt x="139" y="516"/>
                    </a:cubicBezTo>
                    <a:lnTo>
                      <a:pt x="154" y="516"/>
                    </a:lnTo>
                    <a:cubicBezTo>
                      <a:pt x="183" y="501"/>
                      <a:pt x="198" y="472"/>
                      <a:pt x="183" y="443"/>
                    </a:cubicBezTo>
                    <a:cubicBezTo>
                      <a:pt x="147" y="362"/>
                      <a:pt x="139" y="267"/>
                      <a:pt x="169" y="179"/>
                    </a:cubicBezTo>
                    <a:cubicBezTo>
                      <a:pt x="191" y="142"/>
                      <a:pt x="220" y="120"/>
                      <a:pt x="257" y="120"/>
                    </a:cubicBezTo>
                    <a:cubicBezTo>
                      <a:pt x="274" y="115"/>
                      <a:pt x="291" y="113"/>
                      <a:pt x="308" y="113"/>
                    </a:cubicBezTo>
                    <a:cubicBezTo>
                      <a:pt x="342" y="113"/>
                      <a:pt x="374" y="122"/>
                      <a:pt x="403" y="142"/>
                    </a:cubicBezTo>
                    <a:cubicBezTo>
                      <a:pt x="469" y="208"/>
                      <a:pt x="506" y="289"/>
                      <a:pt x="521" y="377"/>
                    </a:cubicBezTo>
                    <a:cubicBezTo>
                      <a:pt x="521" y="411"/>
                      <a:pt x="547" y="430"/>
                      <a:pt x="575" y="430"/>
                    </a:cubicBezTo>
                    <a:cubicBezTo>
                      <a:pt x="599" y="430"/>
                      <a:pt x="624" y="415"/>
                      <a:pt x="631" y="384"/>
                    </a:cubicBezTo>
                    <a:cubicBezTo>
                      <a:pt x="653" y="289"/>
                      <a:pt x="704" y="208"/>
                      <a:pt x="777" y="142"/>
                    </a:cubicBezTo>
                    <a:cubicBezTo>
                      <a:pt x="806" y="128"/>
                      <a:pt x="834" y="120"/>
                      <a:pt x="865" y="120"/>
                    </a:cubicBezTo>
                    <a:cubicBezTo>
                      <a:pt x="881" y="120"/>
                      <a:pt x="898" y="122"/>
                      <a:pt x="917" y="127"/>
                    </a:cubicBezTo>
                    <a:cubicBezTo>
                      <a:pt x="939" y="135"/>
                      <a:pt x="968" y="157"/>
                      <a:pt x="983" y="179"/>
                    </a:cubicBezTo>
                    <a:cubicBezTo>
                      <a:pt x="1005" y="267"/>
                      <a:pt x="997" y="355"/>
                      <a:pt x="961" y="435"/>
                    </a:cubicBezTo>
                    <a:cubicBezTo>
                      <a:pt x="942" y="477"/>
                      <a:pt x="976" y="510"/>
                      <a:pt x="1011" y="510"/>
                    </a:cubicBezTo>
                    <a:cubicBezTo>
                      <a:pt x="1032" y="510"/>
                      <a:pt x="1053" y="499"/>
                      <a:pt x="1063" y="472"/>
                    </a:cubicBezTo>
                    <a:cubicBezTo>
                      <a:pt x="1071" y="450"/>
                      <a:pt x="1144" y="267"/>
                      <a:pt x="1078" y="135"/>
                    </a:cubicBezTo>
                    <a:cubicBezTo>
                      <a:pt x="1056" y="76"/>
                      <a:pt x="1005" y="39"/>
                      <a:pt x="946" y="25"/>
                    </a:cubicBezTo>
                    <a:cubicBezTo>
                      <a:pt x="918" y="16"/>
                      <a:pt x="890" y="12"/>
                      <a:pt x="862" y="12"/>
                    </a:cubicBezTo>
                    <a:cubicBezTo>
                      <a:pt x="814" y="12"/>
                      <a:pt x="767" y="24"/>
                      <a:pt x="726" y="47"/>
                    </a:cubicBezTo>
                    <a:cubicBezTo>
                      <a:pt x="660" y="83"/>
                      <a:pt x="616" y="142"/>
                      <a:pt x="587" y="201"/>
                    </a:cubicBezTo>
                    <a:cubicBezTo>
                      <a:pt x="557" y="142"/>
                      <a:pt x="521" y="91"/>
                      <a:pt x="469" y="54"/>
                    </a:cubicBezTo>
                    <a:cubicBezTo>
                      <a:pt x="423" y="18"/>
                      <a:pt x="366" y="0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9"/>
              <p:cNvSpPr/>
              <p:nvPr/>
            </p:nvSpPr>
            <p:spPr>
              <a:xfrm>
                <a:off x="8456163" y="3403375"/>
                <a:ext cx="262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819" extrusionOk="0">
                    <a:moveTo>
                      <a:pt x="284" y="0"/>
                    </a:moveTo>
                    <a:cubicBezTo>
                      <a:pt x="240" y="0"/>
                      <a:pt x="200" y="13"/>
                      <a:pt x="162" y="41"/>
                    </a:cubicBezTo>
                    <a:cubicBezTo>
                      <a:pt x="30" y="129"/>
                      <a:pt x="8" y="342"/>
                      <a:pt x="8" y="364"/>
                    </a:cubicBezTo>
                    <a:cubicBezTo>
                      <a:pt x="1" y="393"/>
                      <a:pt x="23" y="423"/>
                      <a:pt x="52" y="423"/>
                    </a:cubicBezTo>
                    <a:cubicBezTo>
                      <a:pt x="57" y="424"/>
                      <a:pt x="61" y="424"/>
                      <a:pt x="66" y="424"/>
                    </a:cubicBezTo>
                    <a:cubicBezTo>
                      <a:pt x="94" y="424"/>
                      <a:pt x="112" y="403"/>
                      <a:pt x="118" y="371"/>
                    </a:cubicBezTo>
                    <a:cubicBezTo>
                      <a:pt x="118" y="283"/>
                      <a:pt x="162" y="195"/>
                      <a:pt x="221" y="129"/>
                    </a:cubicBezTo>
                    <a:cubicBezTo>
                      <a:pt x="239" y="116"/>
                      <a:pt x="264" y="110"/>
                      <a:pt x="289" y="110"/>
                    </a:cubicBezTo>
                    <a:cubicBezTo>
                      <a:pt x="303" y="110"/>
                      <a:pt x="317" y="112"/>
                      <a:pt x="331" y="115"/>
                    </a:cubicBezTo>
                    <a:cubicBezTo>
                      <a:pt x="375" y="129"/>
                      <a:pt x="419" y="166"/>
                      <a:pt x="441" y="210"/>
                    </a:cubicBezTo>
                    <a:cubicBezTo>
                      <a:pt x="470" y="291"/>
                      <a:pt x="470" y="386"/>
                      <a:pt x="441" y="474"/>
                    </a:cubicBezTo>
                    <a:cubicBezTo>
                      <a:pt x="430" y="511"/>
                      <a:pt x="461" y="540"/>
                      <a:pt x="496" y="540"/>
                    </a:cubicBezTo>
                    <a:cubicBezTo>
                      <a:pt x="509" y="540"/>
                      <a:pt x="524" y="536"/>
                      <a:pt x="536" y="525"/>
                    </a:cubicBezTo>
                    <a:cubicBezTo>
                      <a:pt x="595" y="452"/>
                      <a:pt x="683" y="401"/>
                      <a:pt x="778" y="379"/>
                    </a:cubicBezTo>
                    <a:cubicBezTo>
                      <a:pt x="822" y="379"/>
                      <a:pt x="873" y="393"/>
                      <a:pt x="903" y="430"/>
                    </a:cubicBezTo>
                    <a:cubicBezTo>
                      <a:pt x="925" y="445"/>
                      <a:pt x="939" y="474"/>
                      <a:pt x="939" y="503"/>
                    </a:cubicBezTo>
                    <a:cubicBezTo>
                      <a:pt x="917" y="591"/>
                      <a:pt x="873" y="665"/>
                      <a:pt x="807" y="723"/>
                    </a:cubicBezTo>
                    <a:cubicBezTo>
                      <a:pt x="771" y="753"/>
                      <a:pt x="793" y="819"/>
                      <a:pt x="844" y="819"/>
                    </a:cubicBezTo>
                    <a:cubicBezTo>
                      <a:pt x="859" y="811"/>
                      <a:pt x="873" y="811"/>
                      <a:pt x="881" y="797"/>
                    </a:cubicBezTo>
                    <a:cubicBezTo>
                      <a:pt x="895" y="782"/>
                      <a:pt x="1049" y="650"/>
                      <a:pt x="1049" y="503"/>
                    </a:cubicBezTo>
                    <a:cubicBezTo>
                      <a:pt x="1049" y="445"/>
                      <a:pt x="1020" y="386"/>
                      <a:pt x="976" y="342"/>
                    </a:cubicBezTo>
                    <a:cubicBezTo>
                      <a:pt x="925" y="291"/>
                      <a:pt x="844" y="261"/>
                      <a:pt x="771" y="261"/>
                    </a:cubicBezTo>
                    <a:cubicBezTo>
                      <a:pt x="697" y="269"/>
                      <a:pt x="631" y="298"/>
                      <a:pt x="573" y="335"/>
                    </a:cubicBezTo>
                    <a:cubicBezTo>
                      <a:pt x="580" y="276"/>
                      <a:pt x="565" y="210"/>
                      <a:pt x="543" y="151"/>
                    </a:cubicBezTo>
                    <a:cubicBezTo>
                      <a:pt x="499" y="78"/>
                      <a:pt x="433" y="27"/>
                      <a:pt x="360" y="12"/>
                    </a:cubicBezTo>
                    <a:cubicBezTo>
                      <a:pt x="334" y="4"/>
                      <a:pt x="308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9"/>
              <p:cNvSpPr/>
              <p:nvPr/>
            </p:nvSpPr>
            <p:spPr>
              <a:xfrm>
                <a:off x="8600613" y="3439450"/>
                <a:ext cx="807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38" extrusionOk="0">
                    <a:moveTo>
                      <a:pt x="221" y="1"/>
                    </a:moveTo>
                    <a:cubicBezTo>
                      <a:pt x="204" y="1"/>
                      <a:pt x="187" y="10"/>
                      <a:pt x="176" y="28"/>
                    </a:cubicBezTo>
                    <a:cubicBezTo>
                      <a:pt x="154" y="43"/>
                      <a:pt x="147" y="65"/>
                      <a:pt x="125" y="72"/>
                    </a:cubicBezTo>
                    <a:cubicBezTo>
                      <a:pt x="103" y="87"/>
                      <a:pt x="81" y="94"/>
                      <a:pt x="59" y="102"/>
                    </a:cubicBezTo>
                    <a:cubicBezTo>
                      <a:pt x="37" y="102"/>
                      <a:pt x="22" y="116"/>
                      <a:pt x="15" y="131"/>
                    </a:cubicBezTo>
                    <a:cubicBezTo>
                      <a:pt x="0" y="153"/>
                      <a:pt x="15" y="182"/>
                      <a:pt x="30" y="197"/>
                    </a:cubicBezTo>
                    <a:cubicBezTo>
                      <a:pt x="52" y="211"/>
                      <a:pt x="74" y="219"/>
                      <a:pt x="96" y="226"/>
                    </a:cubicBezTo>
                    <a:cubicBezTo>
                      <a:pt x="121" y="233"/>
                      <a:pt x="147" y="237"/>
                      <a:pt x="172" y="237"/>
                    </a:cubicBezTo>
                    <a:cubicBezTo>
                      <a:pt x="196" y="237"/>
                      <a:pt x="220" y="233"/>
                      <a:pt x="242" y="226"/>
                    </a:cubicBezTo>
                    <a:cubicBezTo>
                      <a:pt x="315" y="182"/>
                      <a:pt x="323" y="87"/>
                      <a:pt x="271" y="28"/>
                    </a:cubicBezTo>
                    <a:cubicBezTo>
                      <a:pt x="257" y="10"/>
                      <a:pt x="238" y="1"/>
                      <a:pt x="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9"/>
              <p:cNvSpPr/>
              <p:nvPr/>
            </p:nvSpPr>
            <p:spPr>
              <a:xfrm>
                <a:off x="8494663" y="3424400"/>
                <a:ext cx="1065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91" extrusionOk="0">
                    <a:moveTo>
                      <a:pt x="121" y="0"/>
                    </a:moveTo>
                    <a:cubicBezTo>
                      <a:pt x="113" y="0"/>
                      <a:pt x="105" y="2"/>
                      <a:pt x="96" y="7"/>
                    </a:cubicBezTo>
                    <a:cubicBezTo>
                      <a:pt x="15" y="29"/>
                      <a:pt x="0" y="161"/>
                      <a:pt x="30" y="227"/>
                    </a:cubicBezTo>
                    <a:cubicBezTo>
                      <a:pt x="53" y="268"/>
                      <a:pt x="100" y="290"/>
                      <a:pt x="144" y="290"/>
                    </a:cubicBezTo>
                    <a:cubicBezTo>
                      <a:pt x="155" y="290"/>
                      <a:pt x="166" y="289"/>
                      <a:pt x="176" y="286"/>
                    </a:cubicBezTo>
                    <a:cubicBezTo>
                      <a:pt x="202" y="280"/>
                      <a:pt x="228" y="275"/>
                      <a:pt x="254" y="275"/>
                    </a:cubicBezTo>
                    <a:cubicBezTo>
                      <a:pt x="265" y="275"/>
                      <a:pt x="276" y="276"/>
                      <a:pt x="286" y="278"/>
                    </a:cubicBezTo>
                    <a:cubicBezTo>
                      <a:pt x="308" y="278"/>
                      <a:pt x="330" y="286"/>
                      <a:pt x="345" y="286"/>
                    </a:cubicBezTo>
                    <a:cubicBezTo>
                      <a:pt x="351" y="288"/>
                      <a:pt x="358" y="289"/>
                      <a:pt x="364" y="289"/>
                    </a:cubicBezTo>
                    <a:cubicBezTo>
                      <a:pt x="379" y="289"/>
                      <a:pt x="393" y="283"/>
                      <a:pt x="404" y="278"/>
                    </a:cubicBezTo>
                    <a:cubicBezTo>
                      <a:pt x="426" y="249"/>
                      <a:pt x="426" y="212"/>
                      <a:pt x="404" y="183"/>
                    </a:cubicBezTo>
                    <a:cubicBezTo>
                      <a:pt x="382" y="161"/>
                      <a:pt x="352" y="139"/>
                      <a:pt x="316" y="132"/>
                    </a:cubicBezTo>
                    <a:cubicBezTo>
                      <a:pt x="264" y="124"/>
                      <a:pt x="220" y="95"/>
                      <a:pt x="184" y="51"/>
                    </a:cubicBezTo>
                    <a:cubicBezTo>
                      <a:pt x="166" y="28"/>
                      <a:pt x="149" y="0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9"/>
              <p:cNvSpPr/>
              <p:nvPr/>
            </p:nvSpPr>
            <p:spPr>
              <a:xfrm>
                <a:off x="8480913" y="3375850"/>
                <a:ext cx="101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34" extrusionOk="0">
                    <a:moveTo>
                      <a:pt x="170" y="1"/>
                    </a:moveTo>
                    <a:cubicBezTo>
                      <a:pt x="153" y="1"/>
                      <a:pt x="138" y="4"/>
                      <a:pt x="125" y="13"/>
                    </a:cubicBezTo>
                    <a:cubicBezTo>
                      <a:pt x="96" y="21"/>
                      <a:pt x="81" y="57"/>
                      <a:pt x="67" y="79"/>
                    </a:cubicBezTo>
                    <a:cubicBezTo>
                      <a:pt x="45" y="101"/>
                      <a:pt x="1" y="131"/>
                      <a:pt x="8" y="175"/>
                    </a:cubicBezTo>
                    <a:cubicBezTo>
                      <a:pt x="8" y="197"/>
                      <a:pt x="30" y="219"/>
                      <a:pt x="52" y="226"/>
                    </a:cubicBezTo>
                    <a:cubicBezTo>
                      <a:pt x="74" y="233"/>
                      <a:pt x="96" y="233"/>
                      <a:pt x="125" y="233"/>
                    </a:cubicBezTo>
                    <a:lnTo>
                      <a:pt x="294" y="226"/>
                    </a:lnTo>
                    <a:cubicBezTo>
                      <a:pt x="330" y="226"/>
                      <a:pt x="360" y="219"/>
                      <a:pt x="382" y="197"/>
                    </a:cubicBezTo>
                    <a:cubicBezTo>
                      <a:pt x="404" y="167"/>
                      <a:pt x="404" y="138"/>
                      <a:pt x="382" y="109"/>
                    </a:cubicBezTo>
                    <a:cubicBezTo>
                      <a:pt x="367" y="87"/>
                      <a:pt x="345" y="65"/>
                      <a:pt x="323" y="57"/>
                    </a:cubicBezTo>
                    <a:cubicBezTo>
                      <a:pt x="284" y="35"/>
                      <a:pt x="221" y="1"/>
                      <a:pt x="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9"/>
              <p:cNvSpPr/>
              <p:nvPr/>
            </p:nvSpPr>
            <p:spPr>
              <a:xfrm>
                <a:off x="8448288" y="3148575"/>
                <a:ext cx="140975" cy="10692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277" extrusionOk="0">
                    <a:moveTo>
                      <a:pt x="2235" y="1"/>
                    </a:moveTo>
                    <a:cubicBezTo>
                      <a:pt x="1419" y="1"/>
                      <a:pt x="838" y="176"/>
                      <a:pt x="0" y="240"/>
                    </a:cubicBezTo>
                    <a:cubicBezTo>
                      <a:pt x="976" y="995"/>
                      <a:pt x="3358" y="3114"/>
                      <a:pt x="2200" y="4251"/>
                    </a:cubicBezTo>
                    <a:cubicBezTo>
                      <a:pt x="2269" y="4269"/>
                      <a:pt x="2362" y="4277"/>
                      <a:pt x="2471" y="4277"/>
                    </a:cubicBezTo>
                    <a:cubicBezTo>
                      <a:pt x="2901" y="4277"/>
                      <a:pt x="3581" y="4155"/>
                      <a:pt x="3996" y="4038"/>
                    </a:cubicBezTo>
                    <a:cubicBezTo>
                      <a:pt x="5162" y="3708"/>
                      <a:pt x="5639" y="2315"/>
                      <a:pt x="4920" y="1347"/>
                    </a:cubicBezTo>
                    <a:cubicBezTo>
                      <a:pt x="4685" y="1039"/>
                      <a:pt x="4414" y="768"/>
                      <a:pt x="4099" y="541"/>
                    </a:cubicBezTo>
                    <a:cubicBezTo>
                      <a:pt x="3666" y="226"/>
                      <a:pt x="3146" y="42"/>
                      <a:pt x="2611" y="13"/>
                    </a:cubicBezTo>
                    <a:cubicBezTo>
                      <a:pt x="2480" y="5"/>
                      <a:pt x="2355" y="1"/>
                      <a:pt x="2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9"/>
              <p:cNvSpPr/>
              <p:nvPr/>
            </p:nvSpPr>
            <p:spPr>
              <a:xfrm>
                <a:off x="8425013" y="3154150"/>
                <a:ext cx="16187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054" extrusionOk="0">
                    <a:moveTo>
                      <a:pt x="1070" y="0"/>
                    </a:moveTo>
                    <a:cubicBezTo>
                      <a:pt x="660" y="0"/>
                      <a:pt x="276" y="263"/>
                      <a:pt x="147" y="684"/>
                    </a:cubicBezTo>
                    <a:cubicBezTo>
                      <a:pt x="74" y="934"/>
                      <a:pt x="22" y="1190"/>
                      <a:pt x="15" y="1454"/>
                    </a:cubicBezTo>
                    <a:cubicBezTo>
                      <a:pt x="0" y="1711"/>
                      <a:pt x="96" y="1960"/>
                      <a:pt x="279" y="2151"/>
                    </a:cubicBezTo>
                    <a:cubicBezTo>
                      <a:pt x="990" y="2899"/>
                      <a:pt x="1841" y="3507"/>
                      <a:pt x="2779" y="3932"/>
                    </a:cubicBezTo>
                    <a:cubicBezTo>
                      <a:pt x="2889" y="3984"/>
                      <a:pt x="3006" y="4020"/>
                      <a:pt x="3124" y="4028"/>
                    </a:cubicBezTo>
                    <a:cubicBezTo>
                      <a:pt x="3194" y="4046"/>
                      <a:pt x="3288" y="4054"/>
                      <a:pt x="3399" y="4054"/>
                    </a:cubicBezTo>
                    <a:cubicBezTo>
                      <a:pt x="3832" y="4054"/>
                      <a:pt x="4512" y="3932"/>
                      <a:pt x="4927" y="3815"/>
                    </a:cubicBezTo>
                    <a:cubicBezTo>
                      <a:pt x="5954" y="3522"/>
                      <a:pt x="6474" y="2385"/>
                      <a:pt x="6027" y="1425"/>
                    </a:cubicBezTo>
                    <a:lnTo>
                      <a:pt x="6027" y="1425"/>
                    </a:lnTo>
                    <a:cubicBezTo>
                      <a:pt x="5844" y="1968"/>
                      <a:pt x="5411" y="2378"/>
                      <a:pt x="4861" y="2532"/>
                    </a:cubicBezTo>
                    <a:lnTo>
                      <a:pt x="4759" y="2561"/>
                    </a:lnTo>
                    <a:cubicBezTo>
                      <a:pt x="4715" y="2572"/>
                      <a:pt x="4671" y="2577"/>
                      <a:pt x="4628" y="2577"/>
                    </a:cubicBezTo>
                    <a:cubicBezTo>
                      <a:pt x="4431" y="2577"/>
                      <a:pt x="4244" y="2472"/>
                      <a:pt x="4135" y="2297"/>
                    </a:cubicBezTo>
                    <a:cubicBezTo>
                      <a:pt x="4121" y="2275"/>
                      <a:pt x="4106" y="2253"/>
                      <a:pt x="4091" y="2231"/>
                    </a:cubicBezTo>
                    <a:cubicBezTo>
                      <a:pt x="3322" y="1234"/>
                      <a:pt x="2449" y="494"/>
                      <a:pt x="1445" y="76"/>
                    </a:cubicBezTo>
                    <a:cubicBezTo>
                      <a:pt x="1322" y="25"/>
                      <a:pt x="1195" y="0"/>
                      <a:pt x="1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9"/>
              <p:cNvSpPr/>
              <p:nvPr/>
            </p:nvSpPr>
            <p:spPr>
              <a:xfrm>
                <a:off x="8436563" y="3165275"/>
                <a:ext cx="8432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91" extrusionOk="0">
                    <a:moveTo>
                      <a:pt x="850" y="0"/>
                    </a:moveTo>
                    <a:cubicBezTo>
                      <a:pt x="525" y="0"/>
                      <a:pt x="221" y="211"/>
                      <a:pt x="125" y="540"/>
                    </a:cubicBezTo>
                    <a:cubicBezTo>
                      <a:pt x="30" y="899"/>
                      <a:pt x="0" y="1266"/>
                      <a:pt x="30" y="1632"/>
                    </a:cubicBezTo>
                    <a:cubicBezTo>
                      <a:pt x="37" y="1808"/>
                      <a:pt x="44" y="1992"/>
                      <a:pt x="52" y="2168"/>
                    </a:cubicBezTo>
                    <a:cubicBezTo>
                      <a:pt x="74" y="2417"/>
                      <a:pt x="96" y="2762"/>
                      <a:pt x="323" y="2916"/>
                    </a:cubicBezTo>
                    <a:cubicBezTo>
                      <a:pt x="388" y="2964"/>
                      <a:pt x="468" y="2993"/>
                      <a:pt x="551" y="2993"/>
                    </a:cubicBezTo>
                    <a:cubicBezTo>
                      <a:pt x="580" y="2993"/>
                      <a:pt x="609" y="2989"/>
                      <a:pt x="638" y="2982"/>
                    </a:cubicBezTo>
                    <a:cubicBezTo>
                      <a:pt x="726" y="2952"/>
                      <a:pt x="814" y="2908"/>
                      <a:pt x="895" y="2864"/>
                    </a:cubicBezTo>
                    <a:cubicBezTo>
                      <a:pt x="946" y="2841"/>
                      <a:pt x="991" y="2831"/>
                      <a:pt x="1031" y="2831"/>
                    </a:cubicBezTo>
                    <a:cubicBezTo>
                      <a:pt x="1167" y="2831"/>
                      <a:pt x="1249" y="2949"/>
                      <a:pt x="1357" y="3062"/>
                    </a:cubicBezTo>
                    <a:cubicBezTo>
                      <a:pt x="1489" y="3209"/>
                      <a:pt x="1694" y="3238"/>
                      <a:pt x="1870" y="3282"/>
                    </a:cubicBezTo>
                    <a:cubicBezTo>
                      <a:pt x="2040" y="3329"/>
                      <a:pt x="2210" y="3390"/>
                      <a:pt x="2388" y="3390"/>
                    </a:cubicBezTo>
                    <a:cubicBezTo>
                      <a:pt x="2432" y="3390"/>
                      <a:pt x="2477" y="3386"/>
                      <a:pt x="2522" y="3377"/>
                    </a:cubicBezTo>
                    <a:cubicBezTo>
                      <a:pt x="2808" y="3319"/>
                      <a:pt x="3043" y="3121"/>
                      <a:pt x="3146" y="2850"/>
                    </a:cubicBezTo>
                    <a:cubicBezTo>
                      <a:pt x="3190" y="2754"/>
                      <a:pt x="3226" y="2652"/>
                      <a:pt x="3270" y="2556"/>
                    </a:cubicBezTo>
                    <a:cubicBezTo>
                      <a:pt x="3314" y="2461"/>
                      <a:pt x="3344" y="2366"/>
                      <a:pt x="3358" y="2263"/>
                    </a:cubicBezTo>
                    <a:cubicBezTo>
                      <a:pt x="3373" y="2072"/>
                      <a:pt x="3322" y="1889"/>
                      <a:pt x="3204" y="1742"/>
                    </a:cubicBezTo>
                    <a:cubicBezTo>
                      <a:pt x="2603" y="965"/>
                      <a:pt x="1921" y="379"/>
                      <a:pt x="1137" y="56"/>
                    </a:cubicBezTo>
                    <a:cubicBezTo>
                      <a:pt x="1042" y="18"/>
                      <a:pt x="94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9"/>
              <p:cNvSpPr/>
              <p:nvPr/>
            </p:nvSpPr>
            <p:spPr>
              <a:xfrm>
                <a:off x="8523063" y="3185950"/>
                <a:ext cx="227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870" extrusionOk="0">
                    <a:moveTo>
                      <a:pt x="281" y="0"/>
                    </a:moveTo>
                    <a:cubicBezTo>
                      <a:pt x="258" y="0"/>
                      <a:pt x="235" y="4"/>
                      <a:pt x="213" y="14"/>
                    </a:cubicBezTo>
                    <a:cubicBezTo>
                      <a:pt x="118" y="65"/>
                      <a:pt x="52" y="153"/>
                      <a:pt x="16" y="256"/>
                    </a:cubicBezTo>
                    <a:cubicBezTo>
                      <a:pt x="1" y="278"/>
                      <a:pt x="16" y="307"/>
                      <a:pt x="45" y="322"/>
                    </a:cubicBezTo>
                    <a:cubicBezTo>
                      <a:pt x="49" y="323"/>
                      <a:pt x="53" y="324"/>
                      <a:pt x="57" y="324"/>
                    </a:cubicBezTo>
                    <a:cubicBezTo>
                      <a:pt x="77" y="324"/>
                      <a:pt x="99" y="310"/>
                      <a:pt x="111" y="292"/>
                    </a:cubicBezTo>
                    <a:cubicBezTo>
                      <a:pt x="133" y="212"/>
                      <a:pt x="184" y="146"/>
                      <a:pt x="250" y="109"/>
                    </a:cubicBezTo>
                    <a:cubicBezTo>
                      <a:pt x="263" y="103"/>
                      <a:pt x="274" y="101"/>
                      <a:pt x="285" y="101"/>
                    </a:cubicBezTo>
                    <a:cubicBezTo>
                      <a:pt x="299" y="101"/>
                      <a:pt x="314" y="105"/>
                      <a:pt x="331" y="109"/>
                    </a:cubicBezTo>
                    <a:cubicBezTo>
                      <a:pt x="367" y="131"/>
                      <a:pt x="397" y="160"/>
                      <a:pt x="411" y="204"/>
                    </a:cubicBezTo>
                    <a:cubicBezTo>
                      <a:pt x="426" y="292"/>
                      <a:pt x="404" y="380"/>
                      <a:pt x="360" y="461"/>
                    </a:cubicBezTo>
                    <a:cubicBezTo>
                      <a:pt x="343" y="501"/>
                      <a:pt x="375" y="536"/>
                      <a:pt x="410" y="536"/>
                    </a:cubicBezTo>
                    <a:cubicBezTo>
                      <a:pt x="420" y="536"/>
                      <a:pt x="431" y="533"/>
                      <a:pt x="441" y="527"/>
                    </a:cubicBezTo>
                    <a:cubicBezTo>
                      <a:pt x="499" y="468"/>
                      <a:pt x="580" y="439"/>
                      <a:pt x="661" y="432"/>
                    </a:cubicBezTo>
                    <a:cubicBezTo>
                      <a:pt x="705" y="439"/>
                      <a:pt x="749" y="468"/>
                      <a:pt x="771" y="505"/>
                    </a:cubicBezTo>
                    <a:cubicBezTo>
                      <a:pt x="793" y="527"/>
                      <a:pt x="800" y="564"/>
                      <a:pt x="800" y="593"/>
                    </a:cubicBezTo>
                    <a:cubicBezTo>
                      <a:pt x="778" y="674"/>
                      <a:pt x="661" y="747"/>
                      <a:pt x="617" y="762"/>
                    </a:cubicBezTo>
                    <a:cubicBezTo>
                      <a:pt x="595" y="776"/>
                      <a:pt x="587" y="805"/>
                      <a:pt x="595" y="835"/>
                    </a:cubicBezTo>
                    <a:cubicBezTo>
                      <a:pt x="602" y="849"/>
                      <a:pt x="617" y="864"/>
                      <a:pt x="631" y="864"/>
                    </a:cubicBezTo>
                    <a:cubicBezTo>
                      <a:pt x="639" y="868"/>
                      <a:pt x="644" y="870"/>
                      <a:pt x="650" y="870"/>
                    </a:cubicBezTo>
                    <a:cubicBezTo>
                      <a:pt x="655" y="870"/>
                      <a:pt x="661" y="868"/>
                      <a:pt x="668" y="864"/>
                    </a:cubicBezTo>
                    <a:cubicBezTo>
                      <a:pt x="690" y="857"/>
                      <a:pt x="859" y="776"/>
                      <a:pt x="895" y="630"/>
                    </a:cubicBezTo>
                    <a:cubicBezTo>
                      <a:pt x="910" y="571"/>
                      <a:pt x="895" y="505"/>
                      <a:pt x="859" y="454"/>
                    </a:cubicBezTo>
                    <a:cubicBezTo>
                      <a:pt x="815" y="388"/>
                      <a:pt x="749" y="351"/>
                      <a:pt x="675" y="336"/>
                    </a:cubicBezTo>
                    <a:cubicBezTo>
                      <a:pt x="617" y="336"/>
                      <a:pt x="558" y="344"/>
                      <a:pt x="507" y="366"/>
                    </a:cubicBezTo>
                    <a:cubicBezTo>
                      <a:pt x="521" y="307"/>
                      <a:pt x="521" y="241"/>
                      <a:pt x="507" y="175"/>
                    </a:cubicBezTo>
                    <a:cubicBezTo>
                      <a:pt x="485" y="109"/>
                      <a:pt x="433" y="50"/>
                      <a:pt x="375" y="21"/>
                    </a:cubicBezTo>
                    <a:cubicBezTo>
                      <a:pt x="345" y="8"/>
                      <a:pt x="313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9"/>
              <p:cNvSpPr/>
              <p:nvPr/>
            </p:nvSpPr>
            <p:spPr>
              <a:xfrm>
                <a:off x="8484588" y="3153175"/>
                <a:ext cx="231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463" extrusionOk="0">
                    <a:moveTo>
                      <a:pt x="698" y="0"/>
                    </a:moveTo>
                    <a:cubicBezTo>
                      <a:pt x="644" y="0"/>
                      <a:pt x="589" y="20"/>
                      <a:pt x="543" y="49"/>
                    </a:cubicBezTo>
                    <a:cubicBezTo>
                      <a:pt x="506" y="78"/>
                      <a:pt x="477" y="122"/>
                      <a:pt x="455" y="166"/>
                    </a:cubicBezTo>
                    <a:cubicBezTo>
                      <a:pt x="425" y="122"/>
                      <a:pt x="381" y="78"/>
                      <a:pt x="337" y="49"/>
                    </a:cubicBezTo>
                    <a:cubicBezTo>
                      <a:pt x="302" y="31"/>
                      <a:pt x="261" y="21"/>
                      <a:pt x="221" y="21"/>
                    </a:cubicBezTo>
                    <a:cubicBezTo>
                      <a:pt x="195" y="21"/>
                      <a:pt x="170" y="26"/>
                      <a:pt x="147" y="34"/>
                    </a:cubicBezTo>
                    <a:cubicBezTo>
                      <a:pt x="96" y="49"/>
                      <a:pt x="52" y="86"/>
                      <a:pt x="30" y="137"/>
                    </a:cubicBezTo>
                    <a:cubicBezTo>
                      <a:pt x="0" y="232"/>
                      <a:pt x="8" y="335"/>
                      <a:pt x="52" y="430"/>
                    </a:cubicBezTo>
                    <a:cubicBezTo>
                      <a:pt x="59" y="445"/>
                      <a:pt x="74" y="452"/>
                      <a:pt x="96" y="460"/>
                    </a:cubicBezTo>
                    <a:cubicBezTo>
                      <a:pt x="101" y="461"/>
                      <a:pt x="106" y="462"/>
                      <a:pt x="111" y="462"/>
                    </a:cubicBezTo>
                    <a:cubicBezTo>
                      <a:pt x="148" y="462"/>
                      <a:pt x="174" y="418"/>
                      <a:pt x="161" y="386"/>
                    </a:cubicBezTo>
                    <a:cubicBezTo>
                      <a:pt x="132" y="320"/>
                      <a:pt x="125" y="247"/>
                      <a:pt x="139" y="181"/>
                    </a:cubicBezTo>
                    <a:cubicBezTo>
                      <a:pt x="147" y="159"/>
                      <a:pt x="161" y="144"/>
                      <a:pt x="183" y="144"/>
                    </a:cubicBezTo>
                    <a:cubicBezTo>
                      <a:pt x="200" y="138"/>
                      <a:pt x="216" y="134"/>
                      <a:pt x="232" y="134"/>
                    </a:cubicBezTo>
                    <a:cubicBezTo>
                      <a:pt x="252" y="134"/>
                      <a:pt x="270" y="139"/>
                      <a:pt x="286" y="152"/>
                    </a:cubicBezTo>
                    <a:cubicBezTo>
                      <a:pt x="352" y="196"/>
                      <a:pt x="396" y="262"/>
                      <a:pt x="418" y="342"/>
                    </a:cubicBezTo>
                    <a:cubicBezTo>
                      <a:pt x="424" y="361"/>
                      <a:pt x="442" y="380"/>
                      <a:pt x="465" y="380"/>
                    </a:cubicBezTo>
                    <a:cubicBezTo>
                      <a:pt x="469" y="380"/>
                      <a:pt x="473" y="380"/>
                      <a:pt x="477" y="379"/>
                    </a:cubicBezTo>
                    <a:cubicBezTo>
                      <a:pt x="499" y="379"/>
                      <a:pt x="521" y="357"/>
                      <a:pt x="528" y="335"/>
                    </a:cubicBezTo>
                    <a:cubicBezTo>
                      <a:pt x="528" y="262"/>
                      <a:pt x="557" y="188"/>
                      <a:pt x="609" y="137"/>
                    </a:cubicBezTo>
                    <a:cubicBezTo>
                      <a:pt x="636" y="120"/>
                      <a:pt x="664" y="112"/>
                      <a:pt x="694" y="112"/>
                    </a:cubicBezTo>
                    <a:cubicBezTo>
                      <a:pt x="704" y="112"/>
                      <a:pt x="715" y="113"/>
                      <a:pt x="726" y="115"/>
                    </a:cubicBezTo>
                    <a:cubicBezTo>
                      <a:pt x="748" y="122"/>
                      <a:pt x="777" y="137"/>
                      <a:pt x="792" y="159"/>
                    </a:cubicBezTo>
                    <a:cubicBezTo>
                      <a:pt x="814" y="225"/>
                      <a:pt x="807" y="306"/>
                      <a:pt x="785" y="372"/>
                    </a:cubicBezTo>
                    <a:cubicBezTo>
                      <a:pt x="771" y="413"/>
                      <a:pt x="803" y="443"/>
                      <a:pt x="837" y="443"/>
                    </a:cubicBezTo>
                    <a:cubicBezTo>
                      <a:pt x="857" y="443"/>
                      <a:pt x="876" y="433"/>
                      <a:pt x="887" y="408"/>
                    </a:cubicBezTo>
                    <a:cubicBezTo>
                      <a:pt x="924" y="313"/>
                      <a:pt x="924" y="203"/>
                      <a:pt x="887" y="100"/>
                    </a:cubicBezTo>
                    <a:cubicBezTo>
                      <a:pt x="858" y="49"/>
                      <a:pt x="799" y="12"/>
                      <a:pt x="741" y="5"/>
                    </a:cubicBezTo>
                    <a:cubicBezTo>
                      <a:pt x="727" y="2"/>
                      <a:pt x="712" y="0"/>
                      <a:pt x="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9"/>
              <p:cNvSpPr/>
              <p:nvPr/>
            </p:nvSpPr>
            <p:spPr>
              <a:xfrm>
                <a:off x="8553863" y="3189000"/>
                <a:ext cx="77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47" extrusionOk="0">
                    <a:moveTo>
                      <a:pt x="123" y="1"/>
                    </a:moveTo>
                    <a:cubicBezTo>
                      <a:pt x="109" y="1"/>
                      <a:pt x="95" y="6"/>
                      <a:pt x="81" y="16"/>
                    </a:cubicBezTo>
                    <a:cubicBezTo>
                      <a:pt x="15" y="53"/>
                      <a:pt x="1" y="148"/>
                      <a:pt x="59" y="207"/>
                    </a:cubicBezTo>
                    <a:cubicBezTo>
                      <a:pt x="90" y="231"/>
                      <a:pt x="130" y="245"/>
                      <a:pt x="172" y="245"/>
                    </a:cubicBezTo>
                    <a:cubicBezTo>
                      <a:pt x="181" y="245"/>
                      <a:pt x="190" y="245"/>
                      <a:pt x="199" y="244"/>
                    </a:cubicBezTo>
                    <a:cubicBezTo>
                      <a:pt x="205" y="246"/>
                      <a:pt x="212" y="247"/>
                      <a:pt x="219" y="247"/>
                    </a:cubicBezTo>
                    <a:cubicBezTo>
                      <a:pt x="237" y="247"/>
                      <a:pt x="256" y="241"/>
                      <a:pt x="272" y="236"/>
                    </a:cubicBezTo>
                    <a:cubicBezTo>
                      <a:pt x="294" y="229"/>
                      <a:pt x="309" y="207"/>
                      <a:pt x="309" y="178"/>
                    </a:cubicBezTo>
                    <a:cubicBezTo>
                      <a:pt x="301" y="163"/>
                      <a:pt x="287" y="141"/>
                      <a:pt x="272" y="134"/>
                    </a:cubicBezTo>
                    <a:cubicBezTo>
                      <a:pt x="250" y="126"/>
                      <a:pt x="228" y="112"/>
                      <a:pt x="206" y="97"/>
                    </a:cubicBezTo>
                    <a:cubicBezTo>
                      <a:pt x="191" y="82"/>
                      <a:pt x="191" y="60"/>
                      <a:pt x="177" y="38"/>
                    </a:cubicBezTo>
                    <a:cubicBezTo>
                      <a:pt x="167" y="15"/>
                      <a:pt x="146" y="1"/>
                      <a:pt x="1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9"/>
              <p:cNvSpPr/>
              <p:nvPr/>
            </p:nvSpPr>
            <p:spPr>
              <a:xfrm>
                <a:off x="8534613" y="3161200"/>
                <a:ext cx="682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69" extrusionOk="0">
                    <a:moveTo>
                      <a:pt x="216" y="0"/>
                    </a:moveTo>
                    <a:cubicBezTo>
                      <a:pt x="200" y="0"/>
                      <a:pt x="185" y="11"/>
                      <a:pt x="169" y="21"/>
                    </a:cubicBezTo>
                    <a:cubicBezTo>
                      <a:pt x="147" y="43"/>
                      <a:pt x="111" y="51"/>
                      <a:pt x="81" y="51"/>
                    </a:cubicBezTo>
                    <a:cubicBezTo>
                      <a:pt x="59" y="51"/>
                      <a:pt x="37" y="51"/>
                      <a:pt x="23" y="65"/>
                    </a:cubicBezTo>
                    <a:cubicBezTo>
                      <a:pt x="8" y="80"/>
                      <a:pt x="1" y="102"/>
                      <a:pt x="8" y="117"/>
                    </a:cubicBezTo>
                    <a:cubicBezTo>
                      <a:pt x="15" y="124"/>
                      <a:pt x="30" y="131"/>
                      <a:pt x="45" y="131"/>
                    </a:cubicBezTo>
                    <a:lnTo>
                      <a:pt x="81" y="131"/>
                    </a:lnTo>
                    <a:cubicBezTo>
                      <a:pt x="103" y="139"/>
                      <a:pt x="125" y="146"/>
                      <a:pt x="140" y="161"/>
                    </a:cubicBezTo>
                    <a:cubicBezTo>
                      <a:pt x="150" y="166"/>
                      <a:pt x="162" y="168"/>
                      <a:pt x="173" y="168"/>
                    </a:cubicBezTo>
                    <a:cubicBezTo>
                      <a:pt x="194" y="168"/>
                      <a:pt x="216" y="160"/>
                      <a:pt x="235" y="146"/>
                    </a:cubicBezTo>
                    <a:cubicBezTo>
                      <a:pt x="272" y="109"/>
                      <a:pt x="272" y="51"/>
                      <a:pt x="235" y="7"/>
                    </a:cubicBezTo>
                    <a:cubicBezTo>
                      <a:pt x="229" y="2"/>
                      <a:pt x="222" y="0"/>
                      <a:pt x="2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9"/>
              <p:cNvSpPr/>
              <p:nvPr/>
            </p:nvSpPr>
            <p:spPr>
              <a:xfrm>
                <a:off x="8506388" y="3171100"/>
                <a:ext cx="7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90" extrusionOk="0">
                    <a:moveTo>
                      <a:pt x="177" y="1"/>
                    </a:moveTo>
                    <a:cubicBezTo>
                      <a:pt x="144" y="1"/>
                      <a:pt x="107" y="10"/>
                      <a:pt x="81" y="14"/>
                    </a:cubicBezTo>
                    <a:cubicBezTo>
                      <a:pt x="59" y="21"/>
                      <a:pt x="45" y="28"/>
                      <a:pt x="23" y="43"/>
                    </a:cubicBezTo>
                    <a:cubicBezTo>
                      <a:pt x="8" y="58"/>
                      <a:pt x="1" y="80"/>
                      <a:pt x="8" y="102"/>
                    </a:cubicBezTo>
                    <a:cubicBezTo>
                      <a:pt x="23" y="124"/>
                      <a:pt x="45" y="138"/>
                      <a:pt x="67" y="146"/>
                    </a:cubicBezTo>
                    <a:lnTo>
                      <a:pt x="191" y="182"/>
                    </a:lnTo>
                    <a:cubicBezTo>
                      <a:pt x="213" y="190"/>
                      <a:pt x="228" y="190"/>
                      <a:pt x="250" y="190"/>
                    </a:cubicBezTo>
                    <a:cubicBezTo>
                      <a:pt x="265" y="190"/>
                      <a:pt x="279" y="182"/>
                      <a:pt x="294" y="168"/>
                    </a:cubicBezTo>
                    <a:cubicBezTo>
                      <a:pt x="309" y="138"/>
                      <a:pt x="279" y="102"/>
                      <a:pt x="265" y="80"/>
                    </a:cubicBezTo>
                    <a:cubicBezTo>
                      <a:pt x="257" y="65"/>
                      <a:pt x="257" y="36"/>
                      <a:pt x="235" y="21"/>
                    </a:cubicBezTo>
                    <a:cubicBezTo>
                      <a:pt x="223" y="6"/>
                      <a:pt x="201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6" name="Google Shape;1436;p39"/>
          <p:cNvGrpSpPr/>
          <p:nvPr/>
        </p:nvGrpSpPr>
        <p:grpSpPr>
          <a:xfrm>
            <a:off x="7842239" y="3200095"/>
            <a:ext cx="1127222" cy="1295415"/>
            <a:chOff x="7842239" y="3200095"/>
            <a:chExt cx="1127222" cy="1295415"/>
          </a:xfrm>
        </p:grpSpPr>
        <p:sp>
          <p:nvSpPr>
            <p:cNvPr id="1437" name="Google Shape;1437;p39"/>
            <p:cNvSpPr/>
            <p:nvPr/>
          </p:nvSpPr>
          <p:spPr>
            <a:xfrm rot="-1949741">
              <a:off x="8104474" y="3271830"/>
              <a:ext cx="602751" cy="1151901"/>
            </a:xfrm>
            <a:custGeom>
              <a:avLst/>
              <a:gdLst/>
              <a:ahLst/>
              <a:cxnLst/>
              <a:rect l="l" t="t" r="r" b="b"/>
              <a:pathLst>
                <a:path w="16193" h="30946" extrusionOk="0">
                  <a:moveTo>
                    <a:pt x="5763" y="0"/>
                  </a:moveTo>
                  <a:cubicBezTo>
                    <a:pt x="5441" y="2031"/>
                    <a:pt x="4869" y="4033"/>
                    <a:pt x="4788" y="6086"/>
                  </a:cubicBezTo>
                  <a:cubicBezTo>
                    <a:pt x="4707" y="8058"/>
                    <a:pt x="5155" y="10155"/>
                    <a:pt x="6489" y="11585"/>
                  </a:cubicBezTo>
                  <a:cubicBezTo>
                    <a:pt x="6548" y="11922"/>
                    <a:pt x="6606" y="12252"/>
                    <a:pt x="6672" y="12582"/>
                  </a:cubicBezTo>
                  <a:cubicBezTo>
                    <a:pt x="6775" y="13095"/>
                    <a:pt x="6885" y="13601"/>
                    <a:pt x="7010" y="14099"/>
                  </a:cubicBezTo>
                  <a:cubicBezTo>
                    <a:pt x="6313" y="12516"/>
                    <a:pt x="5367" y="11057"/>
                    <a:pt x="4194" y="9781"/>
                  </a:cubicBezTo>
                  <a:cubicBezTo>
                    <a:pt x="2852" y="8315"/>
                    <a:pt x="1518" y="6878"/>
                    <a:pt x="0" y="5602"/>
                  </a:cubicBezTo>
                  <a:lnTo>
                    <a:pt x="0" y="5602"/>
                  </a:lnTo>
                  <a:cubicBezTo>
                    <a:pt x="895" y="7449"/>
                    <a:pt x="1569" y="9407"/>
                    <a:pt x="2662" y="11152"/>
                  </a:cubicBezTo>
                  <a:cubicBezTo>
                    <a:pt x="3732" y="12860"/>
                    <a:pt x="5294" y="14393"/>
                    <a:pt x="7193" y="14840"/>
                  </a:cubicBezTo>
                  <a:cubicBezTo>
                    <a:pt x="7420" y="15720"/>
                    <a:pt x="7684" y="16592"/>
                    <a:pt x="7977" y="17450"/>
                  </a:cubicBezTo>
                  <a:cubicBezTo>
                    <a:pt x="8139" y="17934"/>
                    <a:pt x="8315" y="18410"/>
                    <a:pt x="8498" y="18887"/>
                  </a:cubicBezTo>
                  <a:cubicBezTo>
                    <a:pt x="7625" y="17479"/>
                    <a:pt x="6533" y="16211"/>
                    <a:pt x="5265" y="15140"/>
                  </a:cubicBezTo>
                  <a:cubicBezTo>
                    <a:pt x="3747" y="13857"/>
                    <a:pt x="2244" y="12604"/>
                    <a:pt x="580" y="11526"/>
                  </a:cubicBezTo>
                  <a:lnTo>
                    <a:pt x="580" y="11526"/>
                  </a:lnTo>
                  <a:cubicBezTo>
                    <a:pt x="1694" y="13249"/>
                    <a:pt x="2618" y="15104"/>
                    <a:pt x="3923" y="16695"/>
                  </a:cubicBezTo>
                  <a:cubicBezTo>
                    <a:pt x="5191" y="18249"/>
                    <a:pt x="6929" y="19562"/>
                    <a:pt x="8850" y="19774"/>
                  </a:cubicBezTo>
                  <a:cubicBezTo>
                    <a:pt x="9172" y="20559"/>
                    <a:pt x="9524" y="21336"/>
                    <a:pt x="9906" y="22106"/>
                  </a:cubicBezTo>
                  <a:cubicBezTo>
                    <a:pt x="10126" y="22546"/>
                    <a:pt x="10353" y="22986"/>
                    <a:pt x="10587" y="23425"/>
                  </a:cubicBezTo>
                  <a:cubicBezTo>
                    <a:pt x="9781" y="22436"/>
                    <a:pt x="8850" y="21548"/>
                    <a:pt x="7831" y="20779"/>
                  </a:cubicBezTo>
                  <a:cubicBezTo>
                    <a:pt x="6240" y="19584"/>
                    <a:pt x="4656" y="18418"/>
                    <a:pt x="2933" y="17443"/>
                  </a:cubicBezTo>
                  <a:lnTo>
                    <a:pt x="2933" y="17443"/>
                  </a:lnTo>
                  <a:cubicBezTo>
                    <a:pt x="4150" y="19100"/>
                    <a:pt x="5177" y="20896"/>
                    <a:pt x="6577" y="22406"/>
                  </a:cubicBezTo>
                  <a:cubicBezTo>
                    <a:pt x="7919" y="23865"/>
                    <a:pt x="9700" y="25068"/>
                    <a:pt x="11607" y="25185"/>
                  </a:cubicBezTo>
                  <a:cubicBezTo>
                    <a:pt x="11870" y="25618"/>
                    <a:pt x="12149" y="26043"/>
                    <a:pt x="12428" y="26468"/>
                  </a:cubicBezTo>
                  <a:cubicBezTo>
                    <a:pt x="12692" y="26857"/>
                    <a:pt x="12963" y="27245"/>
                    <a:pt x="13242" y="27627"/>
                  </a:cubicBezTo>
                  <a:cubicBezTo>
                    <a:pt x="12090" y="26549"/>
                    <a:pt x="10785" y="25647"/>
                    <a:pt x="9370" y="24958"/>
                  </a:cubicBezTo>
                  <a:cubicBezTo>
                    <a:pt x="7581" y="24085"/>
                    <a:pt x="5807" y="23242"/>
                    <a:pt x="3930" y="22612"/>
                  </a:cubicBezTo>
                  <a:lnTo>
                    <a:pt x="3930" y="22612"/>
                  </a:lnTo>
                  <a:cubicBezTo>
                    <a:pt x="5441" y="24005"/>
                    <a:pt x="6790" y="25574"/>
                    <a:pt x="8447" y="26798"/>
                  </a:cubicBezTo>
                  <a:cubicBezTo>
                    <a:pt x="9850" y="27841"/>
                    <a:pt x="11565" y="28619"/>
                    <a:pt x="13253" y="28619"/>
                  </a:cubicBezTo>
                  <a:cubicBezTo>
                    <a:pt x="13487" y="28619"/>
                    <a:pt x="13721" y="28604"/>
                    <a:pt x="13953" y="28572"/>
                  </a:cubicBezTo>
                  <a:cubicBezTo>
                    <a:pt x="14451" y="29210"/>
                    <a:pt x="14972" y="29841"/>
                    <a:pt x="15514" y="30449"/>
                  </a:cubicBezTo>
                  <a:cubicBezTo>
                    <a:pt x="15646" y="30596"/>
                    <a:pt x="15786" y="30750"/>
                    <a:pt x="15925" y="30904"/>
                  </a:cubicBezTo>
                  <a:cubicBezTo>
                    <a:pt x="15951" y="30933"/>
                    <a:pt x="15981" y="30945"/>
                    <a:pt x="16010" y="30945"/>
                  </a:cubicBezTo>
                  <a:cubicBezTo>
                    <a:pt x="16105" y="30945"/>
                    <a:pt x="16192" y="30816"/>
                    <a:pt x="16108" y="30721"/>
                  </a:cubicBezTo>
                  <a:cubicBezTo>
                    <a:pt x="14972" y="29489"/>
                    <a:pt x="13916" y="28184"/>
                    <a:pt x="12956" y="26813"/>
                  </a:cubicBezTo>
                  <a:cubicBezTo>
                    <a:pt x="12941" y="26783"/>
                    <a:pt x="12919" y="26761"/>
                    <a:pt x="12904" y="26732"/>
                  </a:cubicBezTo>
                  <a:cubicBezTo>
                    <a:pt x="13997" y="25273"/>
                    <a:pt x="14173" y="23308"/>
                    <a:pt x="13879" y="21526"/>
                  </a:cubicBezTo>
                  <a:cubicBezTo>
                    <a:pt x="13579" y="19664"/>
                    <a:pt x="12824" y="17912"/>
                    <a:pt x="12296" y="16101"/>
                  </a:cubicBezTo>
                  <a:cubicBezTo>
                    <a:pt x="11973" y="17897"/>
                    <a:pt x="11892" y="19701"/>
                    <a:pt x="11827" y="21526"/>
                  </a:cubicBezTo>
                  <a:cubicBezTo>
                    <a:pt x="11768" y="23059"/>
                    <a:pt x="11980" y="24598"/>
                    <a:pt x="12457" y="26058"/>
                  </a:cubicBezTo>
                  <a:cubicBezTo>
                    <a:pt x="11702" y="24921"/>
                    <a:pt x="11020" y="23748"/>
                    <a:pt x="10397" y="22538"/>
                  </a:cubicBezTo>
                  <a:cubicBezTo>
                    <a:pt x="10287" y="22326"/>
                    <a:pt x="10184" y="22113"/>
                    <a:pt x="10074" y="21900"/>
                  </a:cubicBezTo>
                  <a:cubicBezTo>
                    <a:pt x="11343" y="20566"/>
                    <a:pt x="11739" y="18616"/>
                    <a:pt x="11643" y="16790"/>
                  </a:cubicBezTo>
                  <a:cubicBezTo>
                    <a:pt x="11533" y="14913"/>
                    <a:pt x="10976" y="13088"/>
                    <a:pt x="10639" y="11225"/>
                  </a:cubicBezTo>
                  <a:cubicBezTo>
                    <a:pt x="10133" y="12985"/>
                    <a:pt x="9862" y="14767"/>
                    <a:pt x="9598" y="16570"/>
                  </a:cubicBezTo>
                  <a:cubicBezTo>
                    <a:pt x="9370" y="18110"/>
                    <a:pt x="9422" y="19679"/>
                    <a:pt x="9744" y="21204"/>
                  </a:cubicBezTo>
                  <a:cubicBezTo>
                    <a:pt x="9253" y="20141"/>
                    <a:pt x="8806" y="19056"/>
                    <a:pt x="8410" y="17949"/>
                  </a:cubicBezTo>
                  <a:cubicBezTo>
                    <a:pt x="8161" y="17245"/>
                    <a:pt x="7933" y="16541"/>
                    <a:pt x="7721" y="15822"/>
                  </a:cubicBezTo>
                  <a:cubicBezTo>
                    <a:pt x="9106" y="14459"/>
                    <a:pt x="9649" y="12332"/>
                    <a:pt x="9664" y="10316"/>
                  </a:cubicBezTo>
                  <a:cubicBezTo>
                    <a:pt x="9686" y="8263"/>
                    <a:pt x="9246" y="6240"/>
                    <a:pt x="9040" y="4194"/>
                  </a:cubicBezTo>
                  <a:cubicBezTo>
                    <a:pt x="8410" y="6071"/>
                    <a:pt x="8021" y="7999"/>
                    <a:pt x="7640" y="9950"/>
                  </a:cubicBezTo>
                  <a:cubicBezTo>
                    <a:pt x="7325" y="11585"/>
                    <a:pt x="7266" y="13256"/>
                    <a:pt x="7471" y="14913"/>
                  </a:cubicBezTo>
                  <a:cubicBezTo>
                    <a:pt x="7317" y="14327"/>
                    <a:pt x="7178" y="13747"/>
                    <a:pt x="7046" y="13154"/>
                  </a:cubicBezTo>
                  <a:cubicBezTo>
                    <a:pt x="6929" y="12611"/>
                    <a:pt x="6826" y="12061"/>
                    <a:pt x="6738" y="11511"/>
                  </a:cubicBezTo>
                  <a:cubicBezTo>
                    <a:pt x="7186" y="9642"/>
                    <a:pt x="7259" y="7706"/>
                    <a:pt x="6966" y="5814"/>
                  </a:cubicBezTo>
                  <a:cubicBezTo>
                    <a:pt x="6658" y="3850"/>
                    <a:pt x="6335" y="1907"/>
                    <a:pt x="5763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85725" dir="30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 rot="-1949741">
              <a:off x="8148553" y="3766338"/>
              <a:ext cx="313901" cy="307312"/>
            </a:xfrm>
            <a:custGeom>
              <a:avLst/>
              <a:gdLst/>
              <a:ahLst/>
              <a:cxnLst/>
              <a:rect l="l" t="t" r="r" b="b"/>
              <a:pathLst>
                <a:path w="8433" h="8256" extrusionOk="0">
                  <a:moveTo>
                    <a:pt x="1" y="0"/>
                  </a:moveTo>
                  <a:cubicBezTo>
                    <a:pt x="1115" y="1723"/>
                    <a:pt x="2039" y="3578"/>
                    <a:pt x="3344" y="5169"/>
                  </a:cubicBezTo>
                  <a:cubicBezTo>
                    <a:pt x="4649" y="6760"/>
                    <a:pt x="6446" y="8102"/>
                    <a:pt x="8432" y="8256"/>
                  </a:cubicBezTo>
                  <a:cubicBezTo>
                    <a:pt x="7494" y="6482"/>
                    <a:pt x="6226" y="4905"/>
                    <a:pt x="4693" y="3615"/>
                  </a:cubicBezTo>
                  <a:cubicBezTo>
                    <a:pt x="3176" y="2324"/>
                    <a:pt x="1665" y="107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57163" dist="85725" dir="30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39"/>
            <p:cNvGrpSpPr/>
            <p:nvPr/>
          </p:nvGrpSpPr>
          <p:grpSpPr>
            <a:xfrm rot="-1949741">
              <a:off x="8104408" y="3272609"/>
              <a:ext cx="602192" cy="1151268"/>
              <a:chOff x="2772725" y="4645425"/>
              <a:chExt cx="404450" cy="773225"/>
            </a:xfrm>
          </p:grpSpPr>
          <p:sp>
            <p:nvSpPr>
              <p:cNvPr id="1440" name="Google Shape;1440;p39"/>
              <p:cNvSpPr/>
              <p:nvPr/>
            </p:nvSpPr>
            <p:spPr>
              <a:xfrm>
                <a:off x="2923750" y="4831975"/>
                <a:ext cx="253425" cy="586675"/>
              </a:xfrm>
              <a:custGeom>
                <a:avLst/>
                <a:gdLst/>
                <a:ahLst/>
                <a:cxnLst/>
                <a:rect l="l" t="t" r="r" b="b"/>
                <a:pathLst>
                  <a:path w="10137" h="23467" extrusionOk="0">
                    <a:moveTo>
                      <a:pt x="124" y="1"/>
                    </a:moveTo>
                    <a:cubicBezTo>
                      <a:pt x="61" y="1"/>
                      <a:pt x="0" y="43"/>
                      <a:pt x="8" y="127"/>
                    </a:cubicBezTo>
                    <a:cubicBezTo>
                      <a:pt x="103" y="1799"/>
                      <a:pt x="316" y="3471"/>
                      <a:pt x="638" y="5113"/>
                    </a:cubicBezTo>
                    <a:cubicBezTo>
                      <a:pt x="961" y="6763"/>
                      <a:pt x="1393" y="8390"/>
                      <a:pt x="1936" y="9981"/>
                    </a:cubicBezTo>
                    <a:cubicBezTo>
                      <a:pt x="2479" y="11572"/>
                      <a:pt x="3116" y="13127"/>
                      <a:pt x="3864" y="14630"/>
                    </a:cubicBezTo>
                    <a:cubicBezTo>
                      <a:pt x="4605" y="16140"/>
                      <a:pt x="5448" y="17592"/>
                      <a:pt x="6379" y="18992"/>
                    </a:cubicBezTo>
                    <a:cubicBezTo>
                      <a:pt x="7318" y="20385"/>
                      <a:pt x="8344" y="21712"/>
                      <a:pt x="9458" y="22966"/>
                    </a:cubicBezTo>
                    <a:cubicBezTo>
                      <a:pt x="9598" y="23120"/>
                      <a:pt x="9730" y="23274"/>
                      <a:pt x="9869" y="23428"/>
                    </a:cubicBezTo>
                    <a:cubicBezTo>
                      <a:pt x="9894" y="23455"/>
                      <a:pt x="9924" y="23466"/>
                      <a:pt x="9953" y="23466"/>
                    </a:cubicBezTo>
                    <a:cubicBezTo>
                      <a:pt x="10048" y="23466"/>
                      <a:pt x="10137" y="23340"/>
                      <a:pt x="10052" y="23245"/>
                    </a:cubicBezTo>
                    <a:cubicBezTo>
                      <a:pt x="8923" y="22013"/>
                      <a:pt x="7882" y="20708"/>
                      <a:pt x="6929" y="19337"/>
                    </a:cubicBezTo>
                    <a:cubicBezTo>
                      <a:pt x="4077" y="15224"/>
                      <a:pt x="2068" y="10583"/>
                      <a:pt x="1020" y="5692"/>
                    </a:cubicBezTo>
                    <a:cubicBezTo>
                      <a:pt x="668" y="4057"/>
                      <a:pt x="426" y="2400"/>
                      <a:pt x="301" y="743"/>
                    </a:cubicBezTo>
                    <a:cubicBezTo>
                      <a:pt x="286" y="538"/>
                      <a:pt x="272" y="333"/>
                      <a:pt x="257" y="127"/>
                    </a:cubicBezTo>
                    <a:cubicBezTo>
                      <a:pt x="253" y="43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9"/>
              <p:cNvSpPr/>
              <p:nvPr/>
            </p:nvSpPr>
            <p:spPr>
              <a:xfrm>
                <a:off x="2890400" y="4645425"/>
                <a:ext cx="64350" cy="29422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1769" extrusionOk="0">
                    <a:moveTo>
                      <a:pt x="1063" y="1"/>
                    </a:moveTo>
                    <a:cubicBezTo>
                      <a:pt x="741" y="2032"/>
                      <a:pt x="169" y="4033"/>
                      <a:pt x="81" y="6086"/>
                    </a:cubicBezTo>
                    <a:cubicBezTo>
                      <a:pt x="0" y="8139"/>
                      <a:pt x="491" y="10339"/>
                      <a:pt x="1972" y="11769"/>
                    </a:cubicBezTo>
                    <a:cubicBezTo>
                      <a:pt x="2478" y="9826"/>
                      <a:pt x="2573" y="7795"/>
                      <a:pt x="2258" y="5815"/>
                    </a:cubicBezTo>
                    <a:cubicBezTo>
                      <a:pt x="1958" y="3850"/>
                      <a:pt x="1635" y="1907"/>
                      <a:pt x="10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9"/>
              <p:cNvSpPr/>
              <p:nvPr/>
            </p:nvSpPr>
            <p:spPr>
              <a:xfrm>
                <a:off x="2916975" y="4645425"/>
                <a:ext cx="37775" cy="2942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1769" extrusionOk="0">
                    <a:moveTo>
                      <a:pt x="0" y="1"/>
                    </a:moveTo>
                    <a:cubicBezTo>
                      <a:pt x="37" y="206"/>
                      <a:pt x="1283" y="7846"/>
                      <a:pt x="909" y="11769"/>
                    </a:cubicBezTo>
                    <a:cubicBezTo>
                      <a:pt x="1415" y="9826"/>
                      <a:pt x="1510" y="7795"/>
                      <a:pt x="1195" y="5815"/>
                    </a:cubicBezTo>
                    <a:cubicBezTo>
                      <a:pt x="895" y="3850"/>
                      <a:pt x="572" y="1907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9"/>
              <p:cNvSpPr/>
              <p:nvPr/>
            </p:nvSpPr>
            <p:spPr>
              <a:xfrm>
                <a:off x="2772725" y="4785100"/>
                <a:ext cx="182750" cy="231725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92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95" y="1856"/>
                      <a:pt x="1569" y="3813"/>
                      <a:pt x="2661" y="5558"/>
                    </a:cubicBezTo>
                    <a:cubicBezTo>
                      <a:pt x="3747" y="7303"/>
                      <a:pt x="5360" y="8865"/>
                      <a:pt x="7310" y="9268"/>
                    </a:cubicBezTo>
                    <a:cubicBezTo>
                      <a:pt x="6613" y="7391"/>
                      <a:pt x="5550" y="5661"/>
                      <a:pt x="4194" y="4187"/>
                    </a:cubicBezTo>
                    <a:cubicBezTo>
                      <a:pt x="2852" y="2714"/>
                      <a:pt x="1518" y="127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9"/>
              <p:cNvSpPr/>
              <p:nvPr/>
            </p:nvSpPr>
            <p:spPr>
              <a:xfrm>
                <a:off x="2772900" y="4785300"/>
                <a:ext cx="18257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9261" extrusionOk="0">
                    <a:moveTo>
                      <a:pt x="0" y="0"/>
                    </a:moveTo>
                    <a:cubicBezTo>
                      <a:pt x="140" y="154"/>
                      <a:pt x="5397" y="5814"/>
                      <a:pt x="7303" y="9260"/>
                    </a:cubicBezTo>
                    <a:cubicBezTo>
                      <a:pt x="6606" y="7383"/>
                      <a:pt x="5551" y="5653"/>
                      <a:pt x="4187" y="4179"/>
                    </a:cubicBezTo>
                    <a:cubicBezTo>
                      <a:pt x="2852" y="2713"/>
                      <a:pt x="1511" y="127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9"/>
              <p:cNvSpPr/>
              <p:nvPr/>
            </p:nvSpPr>
            <p:spPr>
              <a:xfrm>
                <a:off x="2787000" y="4933400"/>
                <a:ext cx="21082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433" h="8256" extrusionOk="0">
                    <a:moveTo>
                      <a:pt x="1" y="0"/>
                    </a:moveTo>
                    <a:cubicBezTo>
                      <a:pt x="162" y="132"/>
                      <a:pt x="6101" y="5081"/>
                      <a:pt x="8432" y="8256"/>
                    </a:cubicBezTo>
                    <a:cubicBezTo>
                      <a:pt x="7494" y="6482"/>
                      <a:pt x="6226" y="4905"/>
                      <a:pt x="4693" y="3615"/>
                    </a:cubicBezTo>
                    <a:cubicBezTo>
                      <a:pt x="3176" y="2332"/>
                      <a:pt x="1673" y="1071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9"/>
              <p:cNvSpPr/>
              <p:nvPr/>
            </p:nvSpPr>
            <p:spPr>
              <a:xfrm>
                <a:off x="2845850" y="5081125"/>
                <a:ext cx="222550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775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17" y="1658"/>
                      <a:pt x="2244" y="3454"/>
                      <a:pt x="3644" y="4964"/>
                    </a:cubicBezTo>
                    <a:cubicBezTo>
                      <a:pt x="5037" y="6482"/>
                      <a:pt x="6907" y="7721"/>
                      <a:pt x="8901" y="7758"/>
                    </a:cubicBezTo>
                    <a:cubicBezTo>
                      <a:pt x="7867" y="6035"/>
                      <a:pt x="6504" y="4532"/>
                      <a:pt x="4891" y="3337"/>
                    </a:cubicBezTo>
                    <a:cubicBezTo>
                      <a:pt x="3307" y="2142"/>
                      <a:pt x="1723" y="97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9"/>
              <p:cNvSpPr/>
              <p:nvPr/>
            </p:nvSpPr>
            <p:spPr>
              <a:xfrm>
                <a:off x="2845850" y="5081300"/>
                <a:ext cx="222550" cy="193775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77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9" y="126"/>
                      <a:pt x="6386" y="4715"/>
                      <a:pt x="8901" y="7751"/>
                    </a:cubicBezTo>
                    <a:cubicBezTo>
                      <a:pt x="7867" y="6028"/>
                      <a:pt x="6504" y="4532"/>
                      <a:pt x="4898" y="3330"/>
                    </a:cubicBezTo>
                    <a:cubicBezTo>
                      <a:pt x="3307" y="2135"/>
                      <a:pt x="1731" y="96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9"/>
              <p:cNvSpPr/>
              <p:nvPr/>
            </p:nvSpPr>
            <p:spPr>
              <a:xfrm>
                <a:off x="2870775" y="5210175"/>
                <a:ext cx="255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013" extrusionOk="0">
                    <a:moveTo>
                      <a:pt x="1" y="0"/>
                    </a:moveTo>
                    <a:cubicBezTo>
                      <a:pt x="1504" y="1401"/>
                      <a:pt x="2853" y="2970"/>
                      <a:pt x="4510" y="4194"/>
                    </a:cubicBezTo>
                    <a:cubicBezTo>
                      <a:pt x="5921" y="5231"/>
                      <a:pt x="7636" y="6012"/>
                      <a:pt x="9324" y="6012"/>
                    </a:cubicBezTo>
                    <a:cubicBezTo>
                      <a:pt x="9617" y="6012"/>
                      <a:pt x="9909" y="5989"/>
                      <a:pt x="10199" y="5939"/>
                    </a:cubicBezTo>
                    <a:cubicBezTo>
                      <a:pt x="8857" y="4443"/>
                      <a:pt x="7237" y="3226"/>
                      <a:pt x="5433" y="2354"/>
                    </a:cubicBezTo>
                    <a:cubicBezTo>
                      <a:pt x="3644" y="1481"/>
                      <a:pt x="1877" y="63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9"/>
              <p:cNvSpPr/>
              <p:nvPr/>
            </p:nvSpPr>
            <p:spPr>
              <a:xfrm>
                <a:off x="2870775" y="5210350"/>
                <a:ext cx="2550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5932" extrusionOk="0">
                    <a:moveTo>
                      <a:pt x="1" y="1"/>
                    </a:moveTo>
                    <a:cubicBezTo>
                      <a:pt x="191" y="89"/>
                      <a:pt x="7156" y="3425"/>
                      <a:pt x="10199" y="5932"/>
                    </a:cubicBezTo>
                    <a:cubicBezTo>
                      <a:pt x="8857" y="4436"/>
                      <a:pt x="7244" y="3219"/>
                      <a:pt x="5433" y="2347"/>
                    </a:cubicBezTo>
                    <a:cubicBezTo>
                      <a:pt x="3652" y="1474"/>
                      <a:pt x="1877" y="63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9"/>
              <p:cNvSpPr/>
              <p:nvPr/>
            </p:nvSpPr>
            <p:spPr>
              <a:xfrm>
                <a:off x="2954175" y="4750100"/>
                <a:ext cx="60700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1717" extrusionOk="0">
                    <a:moveTo>
                      <a:pt x="1782" y="0"/>
                    </a:moveTo>
                    <a:cubicBezTo>
                      <a:pt x="1159" y="1877"/>
                      <a:pt x="770" y="3798"/>
                      <a:pt x="389" y="5756"/>
                    </a:cubicBezTo>
                    <a:cubicBezTo>
                      <a:pt x="0" y="7721"/>
                      <a:pt x="0" y="9744"/>
                      <a:pt x="382" y="11717"/>
                    </a:cubicBezTo>
                    <a:cubicBezTo>
                      <a:pt x="1833" y="10353"/>
                      <a:pt x="2398" y="8183"/>
                      <a:pt x="2413" y="6122"/>
                    </a:cubicBezTo>
                    <a:cubicBezTo>
                      <a:pt x="2427" y="4070"/>
                      <a:pt x="1995" y="2039"/>
                      <a:pt x="1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9"/>
              <p:cNvSpPr/>
              <p:nvPr/>
            </p:nvSpPr>
            <p:spPr>
              <a:xfrm>
                <a:off x="2954175" y="4750100"/>
                <a:ext cx="44575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1717" extrusionOk="0">
                    <a:moveTo>
                      <a:pt x="1782" y="0"/>
                    </a:moveTo>
                    <a:lnTo>
                      <a:pt x="1782" y="0"/>
                    </a:lnTo>
                    <a:cubicBezTo>
                      <a:pt x="1159" y="1885"/>
                      <a:pt x="770" y="3806"/>
                      <a:pt x="389" y="5756"/>
                    </a:cubicBezTo>
                    <a:cubicBezTo>
                      <a:pt x="0" y="7728"/>
                      <a:pt x="0" y="9752"/>
                      <a:pt x="382" y="11717"/>
                    </a:cubicBezTo>
                    <a:cubicBezTo>
                      <a:pt x="213" y="7779"/>
                      <a:pt x="1745" y="206"/>
                      <a:pt x="17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9"/>
              <p:cNvSpPr/>
              <p:nvPr/>
            </p:nvSpPr>
            <p:spPr>
              <a:xfrm>
                <a:off x="3006050" y="4925875"/>
                <a:ext cx="60500" cy="2698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0794" extrusionOk="0">
                    <a:moveTo>
                      <a:pt x="1313" y="1"/>
                    </a:moveTo>
                    <a:cubicBezTo>
                      <a:pt x="807" y="1753"/>
                      <a:pt x="536" y="3535"/>
                      <a:pt x="272" y="5338"/>
                    </a:cubicBezTo>
                    <a:cubicBezTo>
                      <a:pt x="0" y="7164"/>
                      <a:pt x="125" y="9019"/>
                      <a:pt x="624" y="10793"/>
                    </a:cubicBezTo>
                    <a:cubicBezTo>
                      <a:pt x="1987" y="9466"/>
                      <a:pt x="2420" y="7442"/>
                      <a:pt x="2317" y="5565"/>
                    </a:cubicBezTo>
                    <a:cubicBezTo>
                      <a:pt x="2207" y="3681"/>
                      <a:pt x="1650" y="1856"/>
                      <a:pt x="1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9"/>
              <p:cNvSpPr/>
              <p:nvPr/>
            </p:nvSpPr>
            <p:spPr>
              <a:xfrm>
                <a:off x="3006050" y="4925875"/>
                <a:ext cx="32825" cy="26985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0794" extrusionOk="0">
                    <a:moveTo>
                      <a:pt x="1313" y="1"/>
                    </a:moveTo>
                    <a:lnTo>
                      <a:pt x="1313" y="1"/>
                    </a:lnTo>
                    <a:cubicBezTo>
                      <a:pt x="807" y="1760"/>
                      <a:pt x="528" y="3542"/>
                      <a:pt x="272" y="5346"/>
                    </a:cubicBezTo>
                    <a:cubicBezTo>
                      <a:pt x="0" y="7164"/>
                      <a:pt x="125" y="9026"/>
                      <a:pt x="624" y="10793"/>
                    </a:cubicBezTo>
                    <a:cubicBezTo>
                      <a:pt x="220" y="7208"/>
                      <a:pt x="1283" y="191"/>
                      <a:pt x="13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9"/>
              <p:cNvSpPr/>
              <p:nvPr/>
            </p:nvSpPr>
            <p:spPr>
              <a:xfrm>
                <a:off x="3066725" y="5047575"/>
                <a:ext cx="60875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0808" extrusionOk="0">
                    <a:moveTo>
                      <a:pt x="543" y="1"/>
                    </a:moveTo>
                    <a:cubicBezTo>
                      <a:pt x="220" y="1797"/>
                      <a:pt x="139" y="3601"/>
                      <a:pt x="74" y="5426"/>
                    </a:cubicBezTo>
                    <a:cubicBezTo>
                      <a:pt x="0" y="7267"/>
                      <a:pt x="323" y="9100"/>
                      <a:pt x="1012" y="10808"/>
                    </a:cubicBezTo>
                    <a:cubicBezTo>
                      <a:pt x="2229" y="9342"/>
                      <a:pt x="2434" y="7281"/>
                      <a:pt x="2126" y="5426"/>
                    </a:cubicBezTo>
                    <a:cubicBezTo>
                      <a:pt x="1826" y="3564"/>
                      <a:pt x="1071" y="1812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9"/>
              <p:cNvSpPr/>
              <p:nvPr/>
            </p:nvSpPr>
            <p:spPr>
              <a:xfrm>
                <a:off x="3066725" y="5047575"/>
                <a:ext cx="253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0808" extrusionOk="0">
                    <a:moveTo>
                      <a:pt x="535" y="1"/>
                    </a:moveTo>
                    <a:cubicBezTo>
                      <a:pt x="220" y="1805"/>
                      <a:pt x="139" y="3601"/>
                      <a:pt x="74" y="5426"/>
                    </a:cubicBezTo>
                    <a:cubicBezTo>
                      <a:pt x="0" y="7267"/>
                      <a:pt x="323" y="9100"/>
                      <a:pt x="1012" y="10808"/>
                    </a:cubicBezTo>
                    <a:cubicBezTo>
                      <a:pt x="220" y="7281"/>
                      <a:pt x="528" y="199"/>
                      <a:pt x="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2"/>
          <p:cNvSpPr txBox="1">
            <a:spLocks noGrp="1"/>
          </p:cNvSpPr>
          <p:nvPr>
            <p:ph type="title"/>
          </p:nvPr>
        </p:nvSpPr>
        <p:spPr>
          <a:xfrm>
            <a:off x="4255534" y="1208883"/>
            <a:ext cx="4817889" cy="4102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Микроволновая печь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10" name="Google Shape;1510;p42"/>
          <p:cNvSpPr txBox="1">
            <a:spLocks noGrp="1"/>
          </p:cNvSpPr>
          <p:nvPr>
            <p:ph type="subTitle" idx="1"/>
          </p:nvPr>
        </p:nvSpPr>
        <p:spPr>
          <a:xfrm>
            <a:off x="4428225" y="1734986"/>
            <a:ext cx="4645198" cy="2729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- бытовой электроприбор, предназначенный для быстрого приготовления или быстрого подогрева пищи, а также для размораживания продуктов. Работает на частоте 2450 МГц</a:t>
            </a:r>
            <a:endParaRPr sz="1800" dirty="0"/>
          </a:p>
        </p:txBody>
      </p:sp>
      <p:sp>
        <p:nvSpPr>
          <p:cNvPr id="1512" name="Google Shape;1512;p42"/>
          <p:cNvSpPr/>
          <p:nvPr/>
        </p:nvSpPr>
        <p:spPr>
          <a:xfrm>
            <a:off x="1305350" y="3659325"/>
            <a:ext cx="251975" cy="148925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55189-F367-4903-82D8-75E9C1E4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619176"/>
            <a:ext cx="3782145" cy="213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43"/>
          <p:cNvSpPr txBox="1">
            <a:spLocks noGrp="1"/>
          </p:cNvSpPr>
          <p:nvPr>
            <p:ph type="title"/>
          </p:nvPr>
        </p:nvSpPr>
        <p:spPr>
          <a:xfrm>
            <a:off x="94177" y="2166613"/>
            <a:ext cx="4350386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работает микроволновка?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31" name="Google Shape;1531;p43"/>
          <p:cNvGrpSpPr/>
          <p:nvPr/>
        </p:nvGrpSpPr>
        <p:grpSpPr>
          <a:xfrm>
            <a:off x="4444563" y="1732375"/>
            <a:ext cx="256575" cy="336000"/>
            <a:chOff x="6313063" y="1256175"/>
            <a:chExt cx="256575" cy="336000"/>
          </a:xfrm>
        </p:grpSpPr>
        <p:sp>
          <p:nvSpPr>
            <p:cNvPr id="1532" name="Google Shape;1532;p43"/>
            <p:cNvSpPr/>
            <p:nvPr/>
          </p:nvSpPr>
          <p:spPr>
            <a:xfrm>
              <a:off x="6466938" y="1408700"/>
              <a:ext cx="26275" cy="39575"/>
            </a:xfrm>
            <a:custGeom>
              <a:avLst/>
              <a:gdLst/>
              <a:ahLst/>
              <a:cxnLst/>
              <a:rect l="l" t="t" r="r" b="b"/>
              <a:pathLst>
                <a:path w="1051" h="1583" extrusionOk="0">
                  <a:moveTo>
                    <a:pt x="1050" y="1"/>
                  </a:moveTo>
                  <a:cubicBezTo>
                    <a:pt x="0" y="1"/>
                    <a:pt x="0" y="1582"/>
                    <a:pt x="1050" y="1582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6478888" y="1346550"/>
              <a:ext cx="19975" cy="39575"/>
            </a:xfrm>
            <a:custGeom>
              <a:avLst/>
              <a:gdLst/>
              <a:ahLst/>
              <a:cxnLst/>
              <a:rect l="l" t="t" r="r" b="b"/>
              <a:pathLst>
                <a:path w="799" h="1583" extrusionOk="0">
                  <a:moveTo>
                    <a:pt x="1" y="1"/>
                  </a:moveTo>
                  <a:lnTo>
                    <a:pt x="1" y="1583"/>
                  </a:lnTo>
                  <a:cubicBezTo>
                    <a:pt x="439" y="1583"/>
                    <a:pt x="798" y="1224"/>
                    <a:pt x="798" y="785"/>
                  </a:cubicBezTo>
                  <a:cubicBezTo>
                    <a:pt x="798" y="346"/>
                    <a:pt x="43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6476238" y="1470950"/>
              <a:ext cx="27950" cy="38800"/>
            </a:xfrm>
            <a:custGeom>
              <a:avLst/>
              <a:gdLst/>
              <a:ahLst/>
              <a:cxnLst/>
              <a:rect l="l" t="t" r="r" b="b"/>
              <a:pathLst>
                <a:path w="1118" h="1552" extrusionOk="0">
                  <a:moveTo>
                    <a:pt x="223" y="0"/>
                  </a:moveTo>
                  <a:cubicBezTo>
                    <a:pt x="148" y="0"/>
                    <a:pt x="74" y="12"/>
                    <a:pt x="0" y="36"/>
                  </a:cubicBezTo>
                  <a:lnTo>
                    <a:pt x="439" y="1552"/>
                  </a:lnTo>
                  <a:cubicBezTo>
                    <a:pt x="638" y="1498"/>
                    <a:pt x="811" y="1352"/>
                    <a:pt x="918" y="1166"/>
                  </a:cubicBezTo>
                  <a:cubicBezTo>
                    <a:pt x="1117" y="794"/>
                    <a:pt x="984" y="302"/>
                    <a:pt x="599" y="103"/>
                  </a:cubicBezTo>
                  <a:cubicBezTo>
                    <a:pt x="481" y="35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6371888" y="1315325"/>
              <a:ext cx="94725" cy="217700"/>
            </a:xfrm>
            <a:custGeom>
              <a:avLst/>
              <a:gdLst/>
              <a:ahLst/>
              <a:cxnLst/>
              <a:rect l="l" t="t" r="r" b="b"/>
              <a:pathLst>
                <a:path w="3789" h="8708" extrusionOk="0">
                  <a:moveTo>
                    <a:pt x="1941" y="0"/>
                  </a:moveTo>
                  <a:cubicBezTo>
                    <a:pt x="1649" y="0"/>
                    <a:pt x="1383" y="186"/>
                    <a:pt x="1130" y="558"/>
                  </a:cubicBezTo>
                  <a:cubicBezTo>
                    <a:pt x="984" y="784"/>
                    <a:pt x="878" y="1050"/>
                    <a:pt x="851" y="1329"/>
                  </a:cubicBezTo>
                  <a:cubicBezTo>
                    <a:pt x="785" y="1702"/>
                    <a:pt x="692" y="2074"/>
                    <a:pt x="572" y="2433"/>
                  </a:cubicBezTo>
                  <a:cubicBezTo>
                    <a:pt x="226" y="3523"/>
                    <a:pt x="27" y="4666"/>
                    <a:pt x="0" y="5809"/>
                  </a:cubicBezTo>
                  <a:lnTo>
                    <a:pt x="0" y="6022"/>
                  </a:lnTo>
                  <a:cubicBezTo>
                    <a:pt x="0" y="7245"/>
                    <a:pt x="492" y="8707"/>
                    <a:pt x="2779" y="8707"/>
                  </a:cubicBezTo>
                  <a:cubicBezTo>
                    <a:pt x="3457" y="8707"/>
                    <a:pt x="3629" y="8574"/>
                    <a:pt x="3669" y="8521"/>
                  </a:cubicBezTo>
                  <a:cubicBezTo>
                    <a:pt x="3789" y="8362"/>
                    <a:pt x="3656" y="7870"/>
                    <a:pt x="3523" y="7391"/>
                  </a:cubicBezTo>
                  <a:cubicBezTo>
                    <a:pt x="3310" y="6700"/>
                    <a:pt x="3191" y="5982"/>
                    <a:pt x="3177" y="5251"/>
                  </a:cubicBezTo>
                  <a:cubicBezTo>
                    <a:pt x="3191" y="4613"/>
                    <a:pt x="3244" y="3975"/>
                    <a:pt x="3337" y="3337"/>
                  </a:cubicBezTo>
                  <a:cubicBezTo>
                    <a:pt x="3430" y="2632"/>
                    <a:pt x="3523" y="1968"/>
                    <a:pt x="3430" y="1423"/>
                  </a:cubicBezTo>
                  <a:cubicBezTo>
                    <a:pt x="3364" y="904"/>
                    <a:pt x="3044" y="452"/>
                    <a:pt x="2579" y="213"/>
                  </a:cubicBezTo>
                  <a:cubicBezTo>
                    <a:pt x="2393" y="80"/>
                    <a:pt x="2167" y="13"/>
                    <a:pt x="1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6313063" y="1256175"/>
              <a:ext cx="256575" cy="336000"/>
            </a:xfrm>
            <a:custGeom>
              <a:avLst/>
              <a:gdLst/>
              <a:ahLst/>
              <a:cxnLst/>
              <a:rect l="l" t="t" r="r" b="b"/>
              <a:pathLst>
                <a:path w="10263" h="13440" extrusionOk="0">
                  <a:moveTo>
                    <a:pt x="4289" y="1590"/>
                  </a:moveTo>
                  <a:cubicBezTo>
                    <a:pt x="4616" y="1590"/>
                    <a:pt x="4962" y="1697"/>
                    <a:pt x="5318" y="1914"/>
                  </a:cubicBezTo>
                  <a:cubicBezTo>
                    <a:pt x="5717" y="2127"/>
                    <a:pt x="6036" y="2446"/>
                    <a:pt x="6275" y="2831"/>
                  </a:cubicBezTo>
                  <a:lnTo>
                    <a:pt x="6647" y="2831"/>
                  </a:lnTo>
                  <a:cubicBezTo>
                    <a:pt x="6653" y="2831"/>
                    <a:pt x="6658" y="2831"/>
                    <a:pt x="6664" y="2831"/>
                  </a:cubicBezTo>
                  <a:cubicBezTo>
                    <a:pt x="7982" y="2831"/>
                    <a:pt x="8704" y="4391"/>
                    <a:pt x="7857" y="5410"/>
                  </a:cubicBezTo>
                  <a:cubicBezTo>
                    <a:pt x="7936" y="5490"/>
                    <a:pt x="7990" y="5596"/>
                    <a:pt x="7990" y="5716"/>
                  </a:cubicBezTo>
                  <a:lnTo>
                    <a:pt x="7990" y="8082"/>
                  </a:lnTo>
                  <a:cubicBezTo>
                    <a:pt x="7990" y="8175"/>
                    <a:pt x="7963" y="8255"/>
                    <a:pt x="7910" y="8322"/>
                  </a:cubicBezTo>
                  <a:cubicBezTo>
                    <a:pt x="8362" y="8827"/>
                    <a:pt x="8455" y="9558"/>
                    <a:pt x="8123" y="10156"/>
                  </a:cubicBezTo>
                  <a:lnTo>
                    <a:pt x="8136" y="10143"/>
                  </a:lnTo>
                  <a:lnTo>
                    <a:pt x="8136" y="10143"/>
                  </a:lnTo>
                  <a:cubicBezTo>
                    <a:pt x="7923" y="10502"/>
                    <a:pt x="7591" y="10781"/>
                    <a:pt x="7192" y="10900"/>
                  </a:cubicBezTo>
                  <a:lnTo>
                    <a:pt x="6820" y="11007"/>
                  </a:lnTo>
                  <a:cubicBezTo>
                    <a:pt x="6793" y="11126"/>
                    <a:pt x="6740" y="11259"/>
                    <a:pt x="6660" y="11366"/>
                  </a:cubicBezTo>
                  <a:cubicBezTo>
                    <a:pt x="6394" y="11698"/>
                    <a:pt x="5929" y="11857"/>
                    <a:pt x="5132" y="11857"/>
                  </a:cubicBezTo>
                  <a:cubicBezTo>
                    <a:pt x="3895" y="11857"/>
                    <a:pt x="2952" y="11485"/>
                    <a:pt x="2340" y="10754"/>
                  </a:cubicBezTo>
                  <a:cubicBezTo>
                    <a:pt x="1835" y="10169"/>
                    <a:pt x="1582" y="9345"/>
                    <a:pt x="1582" y="8388"/>
                  </a:cubicBezTo>
                  <a:lnTo>
                    <a:pt x="1582" y="8162"/>
                  </a:lnTo>
                  <a:cubicBezTo>
                    <a:pt x="1609" y="6939"/>
                    <a:pt x="1808" y="5716"/>
                    <a:pt x="2181" y="4560"/>
                  </a:cubicBezTo>
                  <a:cubicBezTo>
                    <a:pt x="2287" y="4241"/>
                    <a:pt x="2367" y="3921"/>
                    <a:pt x="2420" y="3589"/>
                  </a:cubicBezTo>
                  <a:cubicBezTo>
                    <a:pt x="2473" y="3204"/>
                    <a:pt x="2606" y="2818"/>
                    <a:pt x="2832" y="2499"/>
                  </a:cubicBezTo>
                  <a:cubicBezTo>
                    <a:pt x="3233" y="1897"/>
                    <a:pt x="3734" y="1590"/>
                    <a:pt x="4289" y="1590"/>
                  </a:cubicBezTo>
                  <a:close/>
                  <a:moveTo>
                    <a:pt x="2726" y="0"/>
                  </a:moveTo>
                  <a:cubicBezTo>
                    <a:pt x="1210" y="0"/>
                    <a:pt x="0" y="1223"/>
                    <a:pt x="0" y="2725"/>
                  </a:cubicBezTo>
                  <a:lnTo>
                    <a:pt x="0" y="10714"/>
                  </a:lnTo>
                  <a:cubicBezTo>
                    <a:pt x="0" y="12216"/>
                    <a:pt x="1210" y="13439"/>
                    <a:pt x="2726" y="13439"/>
                  </a:cubicBezTo>
                  <a:lnTo>
                    <a:pt x="7538" y="13439"/>
                  </a:lnTo>
                  <a:cubicBezTo>
                    <a:pt x="9040" y="13439"/>
                    <a:pt x="10263" y="12216"/>
                    <a:pt x="10263" y="10714"/>
                  </a:cubicBezTo>
                  <a:lnTo>
                    <a:pt x="10263" y="2725"/>
                  </a:lnTo>
                  <a:cubicBezTo>
                    <a:pt x="10263" y="1223"/>
                    <a:pt x="9040" y="0"/>
                    <a:pt x="7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9DF7823-68C0-4F7D-A63A-461DF4F4DB3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388D9CFB-7C70-4421-B3EB-08B5B4FE208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B8311B77-429E-423B-9ADF-9CA3A426E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7A7D0B8C-1A8D-4703-9FB8-BA3B45184B1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D451CAF2-1003-4447-BC0C-F899FD25A048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33CDF5-CF2D-469C-87AB-0C4DBC8F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53" y="-175643"/>
            <a:ext cx="5330769" cy="53307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44"/>
          <p:cNvSpPr txBox="1">
            <a:spLocks noGrp="1"/>
          </p:cNvSpPr>
          <p:nvPr>
            <p:ph type="body" idx="1"/>
          </p:nvPr>
        </p:nvSpPr>
        <p:spPr>
          <a:xfrm>
            <a:off x="206162" y="447292"/>
            <a:ext cx="4711619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 из микроволновки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7"/>
          <p:cNvSpPr txBox="1"/>
          <p:nvPr/>
        </p:nvSpPr>
        <p:spPr>
          <a:xfrm>
            <a:off x="1475537" y="2305467"/>
            <a:ext cx="35771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Распад нервных клеток, ведущий к потере энергии центральной и вегетативной нервной системы.</a:t>
            </a:r>
            <a:endParaRPr sz="16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60" name="Google Shape;1760;p47"/>
          <p:cNvSpPr txBox="1"/>
          <p:nvPr/>
        </p:nvSpPr>
        <p:spPr>
          <a:xfrm>
            <a:off x="1454943" y="1188840"/>
            <a:ext cx="4078638" cy="110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Преобразование аминокислот и других соединений в канцерогенные и токсичны вещества.</a:t>
            </a:r>
            <a:endParaRPr sz="16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62" name="Google Shape;1762;p47"/>
          <p:cNvSpPr txBox="1"/>
          <p:nvPr/>
        </p:nvSpPr>
        <p:spPr>
          <a:xfrm>
            <a:off x="1475537" y="3687713"/>
            <a:ext cx="38802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Нарушение состава крови и работы лимфатической системы человека</a:t>
            </a:r>
            <a:endParaRPr sz="16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64" name="Google Shape;1764;p47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504" t="2963" r="19504" b="2963"/>
          <a:stretch/>
        </p:blipFill>
        <p:spPr>
          <a:xfrm>
            <a:off x="5293983" y="1165563"/>
            <a:ext cx="2941101" cy="28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47"/>
          <p:cNvSpPr/>
          <p:nvPr/>
        </p:nvSpPr>
        <p:spPr>
          <a:xfrm rot="1799925">
            <a:off x="223239" y="1179826"/>
            <a:ext cx="1498956" cy="88592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47"/>
          <p:cNvSpPr/>
          <p:nvPr/>
        </p:nvSpPr>
        <p:spPr>
          <a:xfrm rot="1799925">
            <a:off x="217780" y="2385542"/>
            <a:ext cx="1498956" cy="88592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47"/>
          <p:cNvSpPr/>
          <p:nvPr/>
        </p:nvSpPr>
        <p:spPr>
          <a:xfrm rot="1799925">
            <a:off x="223239" y="3556848"/>
            <a:ext cx="1498956" cy="885924"/>
          </a:xfrm>
          <a:custGeom>
            <a:avLst/>
            <a:gdLst/>
            <a:ahLst/>
            <a:cxnLst/>
            <a:rect l="l" t="t" r="r" b="b"/>
            <a:pathLst>
              <a:path w="10079" h="5957" extrusionOk="0">
                <a:moveTo>
                  <a:pt x="4446" y="0"/>
                </a:moveTo>
                <a:cubicBezTo>
                  <a:pt x="1930" y="0"/>
                  <a:pt x="1" y="5956"/>
                  <a:pt x="3740" y="5956"/>
                </a:cubicBezTo>
                <a:cubicBezTo>
                  <a:pt x="4058" y="5956"/>
                  <a:pt x="4416" y="5913"/>
                  <a:pt x="4818" y="5820"/>
                </a:cubicBezTo>
                <a:cubicBezTo>
                  <a:pt x="8984" y="4859"/>
                  <a:pt x="10079" y="1574"/>
                  <a:pt x="4898" y="65"/>
                </a:cubicBezTo>
                <a:cubicBezTo>
                  <a:pt x="4746" y="21"/>
                  <a:pt x="4595" y="0"/>
                  <a:pt x="44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" name="Google Shape;1771;p47"/>
          <p:cNvGrpSpPr/>
          <p:nvPr/>
        </p:nvGrpSpPr>
        <p:grpSpPr>
          <a:xfrm>
            <a:off x="5928778" y="1894764"/>
            <a:ext cx="1453088" cy="1145611"/>
            <a:chOff x="6994068" y="150271"/>
            <a:chExt cx="2010917" cy="1585401"/>
          </a:xfrm>
        </p:grpSpPr>
        <p:sp>
          <p:nvSpPr>
            <p:cNvPr id="1772" name="Google Shape;1772;p47"/>
            <p:cNvSpPr/>
            <p:nvPr/>
          </p:nvSpPr>
          <p:spPr>
            <a:xfrm>
              <a:off x="7004049" y="150275"/>
              <a:ext cx="1990375" cy="1585397"/>
            </a:xfrm>
            <a:custGeom>
              <a:avLst/>
              <a:gdLst/>
              <a:ahLst/>
              <a:cxnLst/>
              <a:rect l="l" t="t" r="r" b="b"/>
              <a:pathLst>
                <a:path w="43215" h="34424" extrusionOk="0">
                  <a:moveTo>
                    <a:pt x="27736" y="8177"/>
                  </a:moveTo>
                  <a:cubicBezTo>
                    <a:pt x="27811" y="8177"/>
                    <a:pt x="27892" y="8193"/>
                    <a:pt x="27979" y="8227"/>
                  </a:cubicBezTo>
                  <a:cubicBezTo>
                    <a:pt x="28917" y="8594"/>
                    <a:pt x="28858" y="9980"/>
                    <a:pt x="28228" y="10573"/>
                  </a:cubicBezTo>
                  <a:cubicBezTo>
                    <a:pt x="27891" y="10896"/>
                    <a:pt x="27421" y="11043"/>
                    <a:pt x="26974" y="11182"/>
                  </a:cubicBezTo>
                  <a:lnTo>
                    <a:pt x="26072" y="11453"/>
                  </a:lnTo>
                  <a:cubicBezTo>
                    <a:pt x="25915" y="11500"/>
                    <a:pt x="25748" y="11546"/>
                    <a:pt x="25590" y="11546"/>
                  </a:cubicBezTo>
                  <a:cubicBezTo>
                    <a:pt x="25498" y="11546"/>
                    <a:pt x="25408" y="11530"/>
                    <a:pt x="25325" y="11490"/>
                  </a:cubicBezTo>
                  <a:cubicBezTo>
                    <a:pt x="24980" y="11329"/>
                    <a:pt x="24929" y="10823"/>
                    <a:pt x="25119" y="10500"/>
                  </a:cubicBezTo>
                  <a:cubicBezTo>
                    <a:pt x="25310" y="10178"/>
                    <a:pt x="25662" y="9980"/>
                    <a:pt x="25999" y="9811"/>
                  </a:cubicBezTo>
                  <a:cubicBezTo>
                    <a:pt x="26498" y="9547"/>
                    <a:pt x="26806" y="9290"/>
                    <a:pt x="27048" y="8777"/>
                  </a:cubicBezTo>
                  <a:cubicBezTo>
                    <a:pt x="27196" y="8468"/>
                    <a:pt x="27413" y="8177"/>
                    <a:pt x="27736" y="8177"/>
                  </a:cubicBezTo>
                  <a:close/>
                  <a:moveTo>
                    <a:pt x="19396" y="10878"/>
                  </a:moveTo>
                  <a:cubicBezTo>
                    <a:pt x="19631" y="10878"/>
                    <a:pt x="19870" y="10921"/>
                    <a:pt x="20060" y="11050"/>
                  </a:cubicBezTo>
                  <a:cubicBezTo>
                    <a:pt x="20464" y="11329"/>
                    <a:pt x="20522" y="11922"/>
                    <a:pt x="20324" y="12370"/>
                  </a:cubicBezTo>
                  <a:cubicBezTo>
                    <a:pt x="20126" y="12810"/>
                    <a:pt x="19730" y="13132"/>
                    <a:pt x="19342" y="13426"/>
                  </a:cubicBezTo>
                  <a:cubicBezTo>
                    <a:pt x="18953" y="13711"/>
                    <a:pt x="18543" y="13997"/>
                    <a:pt x="18286" y="14408"/>
                  </a:cubicBezTo>
                  <a:cubicBezTo>
                    <a:pt x="18227" y="14503"/>
                    <a:pt x="18176" y="14599"/>
                    <a:pt x="18132" y="14701"/>
                  </a:cubicBezTo>
                  <a:lnTo>
                    <a:pt x="18081" y="14716"/>
                  </a:lnTo>
                  <a:cubicBezTo>
                    <a:pt x="17604" y="14892"/>
                    <a:pt x="17172" y="15178"/>
                    <a:pt x="16827" y="15544"/>
                  </a:cubicBezTo>
                  <a:lnTo>
                    <a:pt x="16512" y="15566"/>
                  </a:lnTo>
                  <a:cubicBezTo>
                    <a:pt x="16292" y="15456"/>
                    <a:pt x="16123" y="15266"/>
                    <a:pt x="16043" y="15031"/>
                  </a:cubicBezTo>
                  <a:cubicBezTo>
                    <a:pt x="15771" y="14166"/>
                    <a:pt x="16174" y="13000"/>
                    <a:pt x="16680" y="12311"/>
                  </a:cubicBezTo>
                  <a:cubicBezTo>
                    <a:pt x="17282" y="11512"/>
                    <a:pt x="18183" y="10999"/>
                    <a:pt x="19181" y="10889"/>
                  </a:cubicBezTo>
                  <a:cubicBezTo>
                    <a:pt x="19251" y="10882"/>
                    <a:pt x="19323" y="10878"/>
                    <a:pt x="19396" y="10878"/>
                  </a:cubicBezTo>
                  <a:close/>
                  <a:moveTo>
                    <a:pt x="24560" y="0"/>
                  </a:moveTo>
                  <a:cubicBezTo>
                    <a:pt x="23683" y="0"/>
                    <a:pt x="22808" y="132"/>
                    <a:pt x="21974" y="404"/>
                  </a:cubicBezTo>
                  <a:cubicBezTo>
                    <a:pt x="21211" y="654"/>
                    <a:pt x="20390" y="1123"/>
                    <a:pt x="20258" y="1915"/>
                  </a:cubicBezTo>
                  <a:cubicBezTo>
                    <a:pt x="20134" y="2633"/>
                    <a:pt x="20647" y="3315"/>
                    <a:pt x="21211" y="3792"/>
                  </a:cubicBezTo>
                  <a:cubicBezTo>
                    <a:pt x="21769" y="4275"/>
                    <a:pt x="22421" y="4693"/>
                    <a:pt x="22751" y="5353"/>
                  </a:cubicBezTo>
                  <a:cubicBezTo>
                    <a:pt x="23301" y="6453"/>
                    <a:pt x="22700" y="7846"/>
                    <a:pt x="21732" y="8616"/>
                  </a:cubicBezTo>
                  <a:cubicBezTo>
                    <a:pt x="20764" y="9386"/>
                    <a:pt x="19532" y="9701"/>
                    <a:pt x="18345" y="10068"/>
                  </a:cubicBezTo>
                  <a:cubicBezTo>
                    <a:pt x="17164" y="10434"/>
                    <a:pt x="15947" y="10925"/>
                    <a:pt x="15207" y="11908"/>
                  </a:cubicBezTo>
                  <a:cubicBezTo>
                    <a:pt x="14496" y="12854"/>
                    <a:pt x="14342" y="14122"/>
                    <a:pt x="14525" y="15288"/>
                  </a:cubicBezTo>
                  <a:cubicBezTo>
                    <a:pt x="14540" y="15390"/>
                    <a:pt x="14562" y="15493"/>
                    <a:pt x="14576" y="15596"/>
                  </a:cubicBezTo>
                  <a:cubicBezTo>
                    <a:pt x="14393" y="15449"/>
                    <a:pt x="14166" y="15346"/>
                    <a:pt x="13931" y="15302"/>
                  </a:cubicBezTo>
                  <a:cubicBezTo>
                    <a:pt x="13681" y="15258"/>
                    <a:pt x="13431" y="15235"/>
                    <a:pt x="13180" y="15235"/>
                  </a:cubicBezTo>
                  <a:cubicBezTo>
                    <a:pt x="13145" y="15235"/>
                    <a:pt x="13109" y="15236"/>
                    <a:pt x="13073" y="15236"/>
                  </a:cubicBezTo>
                  <a:lnTo>
                    <a:pt x="12824" y="12700"/>
                  </a:lnTo>
                  <a:lnTo>
                    <a:pt x="15749" y="11277"/>
                  </a:lnTo>
                  <a:lnTo>
                    <a:pt x="12619" y="10581"/>
                  </a:lnTo>
                  <a:lnTo>
                    <a:pt x="12575" y="10163"/>
                  </a:lnTo>
                  <a:cubicBezTo>
                    <a:pt x="12469" y="10151"/>
                    <a:pt x="12415" y="10142"/>
                    <a:pt x="12377" y="10142"/>
                  </a:cubicBezTo>
                  <a:cubicBezTo>
                    <a:pt x="12317" y="10142"/>
                    <a:pt x="12294" y="10165"/>
                    <a:pt x="12164" y="10236"/>
                  </a:cubicBezTo>
                  <a:lnTo>
                    <a:pt x="12193" y="10485"/>
                  </a:lnTo>
                  <a:lnTo>
                    <a:pt x="12362" y="11988"/>
                  </a:lnTo>
                  <a:lnTo>
                    <a:pt x="12729" y="15258"/>
                  </a:lnTo>
                  <a:cubicBezTo>
                    <a:pt x="12164" y="15332"/>
                    <a:pt x="11643" y="15559"/>
                    <a:pt x="11101" y="15940"/>
                  </a:cubicBezTo>
                  <a:cubicBezTo>
                    <a:pt x="10962" y="16043"/>
                    <a:pt x="10837" y="16168"/>
                    <a:pt x="10734" y="16314"/>
                  </a:cubicBezTo>
                  <a:cubicBezTo>
                    <a:pt x="5998" y="17267"/>
                    <a:pt x="2875" y="18998"/>
                    <a:pt x="2691" y="21754"/>
                  </a:cubicBezTo>
                  <a:cubicBezTo>
                    <a:pt x="2017" y="22004"/>
                    <a:pt x="1342" y="22260"/>
                    <a:pt x="675" y="22517"/>
                  </a:cubicBezTo>
                  <a:cubicBezTo>
                    <a:pt x="360" y="22649"/>
                    <a:pt x="125" y="22920"/>
                    <a:pt x="45" y="23250"/>
                  </a:cubicBezTo>
                  <a:lnTo>
                    <a:pt x="37" y="23272"/>
                  </a:lnTo>
                  <a:cubicBezTo>
                    <a:pt x="15" y="23353"/>
                    <a:pt x="8" y="23433"/>
                    <a:pt x="1" y="23514"/>
                  </a:cubicBezTo>
                  <a:lnTo>
                    <a:pt x="1" y="23565"/>
                  </a:lnTo>
                  <a:lnTo>
                    <a:pt x="1" y="23624"/>
                  </a:lnTo>
                  <a:cubicBezTo>
                    <a:pt x="1" y="23646"/>
                    <a:pt x="1" y="23668"/>
                    <a:pt x="8" y="23697"/>
                  </a:cubicBezTo>
                  <a:cubicBezTo>
                    <a:pt x="15" y="23719"/>
                    <a:pt x="8" y="23741"/>
                    <a:pt x="15" y="23763"/>
                  </a:cubicBezTo>
                  <a:cubicBezTo>
                    <a:pt x="23" y="23785"/>
                    <a:pt x="23" y="23822"/>
                    <a:pt x="30" y="23851"/>
                  </a:cubicBezTo>
                  <a:cubicBezTo>
                    <a:pt x="30" y="23866"/>
                    <a:pt x="37" y="23881"/>
                    <a:pt x="45" y="23895"/>
                  </a:cubicBezTo>
                  <a:cubicBezTo>
                    <a:pt x="52" y="23910"/>
                    <a:pt x="59" y="23947"/>
                    <a:pt x="74" y="23976"/>
                  </a:cubicBezTo>
                  <a:cubicBezTo>
                    <a:pt x="74" y="23991"/>
                    <a:pt x="81" y="23998"/>
                    <a:pt x="81" y="24013"/>
                  </a:cubicBezTo>
                  <a:cubicBezTo>
                    <a:pt x="96" y="24049"/>
                    <a:pt x="118" y="24086"/>
                    <a:pt x="133" y="24123"/>
                  </a:cubicBezTo>
                  <a:lnTo>
                    <a:pt x="147" y="24145"/>
                  </a:lnTo>
                  <a:cubicBezTo>
                    <a:pt x="162" y="24174"/>
                    <a:pt x="184" y="24203"/>
                    <a:pt x="199" y="24233"/>
                  </a:cubicBezTo>
                  <a:cubicBezTo>
                    <a:pt x="206" y="24240"/>
                    <a:pt x="213" y="24247"/>
                    <a:pt x="221" y="24262"/>
                  </a:cubicBezTo>
                  <a:cubicBezTo>
                    <a:pt x="250" y="24291"/>
                    <a:pt x="279" y="24328"/>
                    <a:pt x="301" y="24357"/>
                  </a:cubicBezTo>
                  <a:cubicBezTo>
                    <a:pt x="668" y="24753"/>
                    <a:pt x="1056" y="25142"/>
                    <a:pt x="1445" y="25530"/>
                  </a:cubicBezTo>
                  <a:cubicBezTo>
                    <a:pt x="2684" y="26740"/>
                    <a:pt x="3989" y="27876"/>
                    <a:pt x="5345" y="28947"/>
                  </a:cubicBezTo>
                  <a:lnTo>
                    <a:pt x="5353" y="28954"/>
                  </a:lnTo>
                  <a:cubicBezTo>
                    <a:pt x="6680" y="29995"/>
                    <a:pt x="8080" y="31007"/>
                    <a:pt x="9561" y="31975"/>
                  </a:cubicBezTo>
                  <a:lnTo>
                    <a:pt x="9708" y="32070"/>
                  </a:lnTo>
                  <a:cubicBezTo>
                    <a:pt x="10588" y="32649"/>
                    <a:pt x="11497" y="33214"/>
                    <a:pt x="12421" y="33764"/>
                  </a:cubicBezTo>
                  <a:cubicBezTo>
                    <a:pt x="12919" y="34065"/>
                    <a:pt x="13469" y="34262"/>
                    <a:pt x="14034" y="34365"/>
                  </a:cubicBezTo>
                  <a:cubicBezTo>
                    <a:pt x="14107" y="34372"/>
                    <a:pt x="14180" y="34387"/>
                    <a:pt x="14246" y="34394"/>
                  </a:cubicBezTo>
                  <a:cubicBezTo>
                    <a:pt x="14437" y="34414"/>
                    <a:pt x="14627" y="34424"/>
                    <a:pt x="14818" y="34424"/>
                  </a:cubicBezTo>
                  <a:cubicBezTo>
                    <a:pt x="14913" y="34424"/>
                    <a:pt x="15009" y="34421"/>
                    <a:pt x="15104" y="34416"/>
                  </a:cubicBezTo>
                  <a:cubicBezTo>
                    <a:pt x="15317" y="34402"/>
                    <a:pt x="15529" y="34365"/>
                    <a:pt x="15742" y="34321"/>
                  </a:cubicBezTo>
                  <a:cubicBezTo>
                    <a:pt x="16292" y="34204"/>
                    <a:pt x="16842" y="34087"/>
                    <a:pt x="17392" y="33962"/>
                  </a:cubicBezTo>
                  <a:cubicBezTo>
                    <a:pt x="22194" y="32891"/>
                    <a:pt x="27026" y="31579"/>
                    <a:pt x="31886" y="30061"/>
                  </a:cubicBezTo>
                  <a:cubicBezTo>
                    <a:pt x="35420" y="28962"/>
                    <a:pt x="38976" y="27752"/>
                    <a:pt x="42547" y="26439"/>
                  </a:cubicBezTo>
                  <a:cubicBezTo>
                    <a:pt x="42584" y="26425"/>
                    <a:pt x="42613" y="26403"/>
                    <a:pt x="42650" y="26388"/>
                  </a:cubicBezTo>
                  <a:lnTo>
                    <a:pt x="42679" y="26373"/>
                  </a:lnTo>
                  <a:cubicBezTo>
                    <a:pt x="42708" y="26359"/>
                    <a:pt x="42737" y="26337"/>
                    <a:pt x="42767" y="26315"/>
                  </a:cubicBezTo>
                  <a:lnTo>
                    <a:pt x="42781" y="26307"/>
                  </a:lnTo>
                  <a:cubicBezTo>
                    <a:pt x="42803" y="26285"/>
                    <a:pt x="42833" y="26263"/>
                    <a:pt x="42855" y="26249"/>
                  </a:cubicBezTo>
                  <a:lnTo>
                    <a:pt x="42877" y="26227"/>
                  </a:lnTo>
                  <a:cubicBezTo>
                    <a:pt x="42906" y="26198"/>
                    <a:pt x="42928" y="26176"/>
                    <a:pt x="42950" y="26146"/>
                  </a:cubicBezTo>
                  <a:cubicBezTo>
                    <a:pt x="42957" y="26139"/>
                    <a:pt x="42965" y="26132"/>
                    <a:pt x="42972" y="26117"/>
                  </a:cubicBezTo>
                  <a:cubicBezTo>
                    <a:pt x="42987" y="26102"/>
                    <a:pt x="43001" y="26080"/>
                    <a:pt x="43016" y="26066"/>
                  </a:cubicBezTo>
                  <a:lnTo>
                    <a:pt x="43038" y="26022"/>
                  </a:lnTo>
                  <a:cubicBezTo>
                    <a:pt x="43053" y="26000"/>
                    <a:pt x="43067" y="25978"/>
                    <a:pt x="43082" y="25948"/>
                  </a:cubicBezTo>
                  <a:cubicBezTo>
                    <a:pt x="43097" y="25934"/>
                    <a:pt x="43104" y="25912"/>
                    <a:pt x="43111" y="25897"/>
                  </a:cubicBezTo>
                  <a:cubicBezTo>
                    <a:pt x="43119" y="25875"/>
                    <a:pt x="43119" y="25868"/>
                    <a:pt x="43126" y="25860"/>
                  </a:cubicBezTo>
                  <a:cubicBezTo>
                    <a:pt x="43155" y="25787"/>
                    <a:pt x="43177" y="25721"/>
                    <a:pt x="43192" y="25648"/>
                  </a:cubicBezTo>
                  <a:lnTo>
                    <a:pt x="43192" y="25633"/>
                  </a:lnTo>
                  <a:cubicBezTo>
                    <a:pt x="43207" y="25552"/>
                    <a:pt x="43214" y="25472"/>
                    <a:pt x="43214" y="25391"/>
                  </a:cubicBezTo>
                  <a:cubicBezTo>
                    <a:pt x="43214" y="25142"/>
                    <a:pt x="43126" y="24892"/>
                    <a:pt x="42972" y="24694"/>
                  </a:cubicBezTo>
                  <a:cubicBezTo>
                    <a:pt x="42474" y="24071"/>
                    <a:pt x="41960" y="23463"/>
                    <a:pt x="41425" y="22869"/>
                  </a:cubicBezTo>
                  <a:cubicBezTo>
                    <a:pt x="41388" y="22825"/>
                    <a:pt x="41352" y="22781"/>
                    <a:pt x="41308" y="22737"/>
                  </a:cubicBezTo>
                  <a:cubicBezTo>
                    <a:pt x="40421" y="21762"/>
                    <a:pt x="39475" y="20845"/>
                    <a:pt x="38478" y="19980"/>
                  </a:cubicBezTo>
                  <a:lnTo>
                    <a:pt x="38287" y="19812"/>
                  </a:lnTo>
                  <a:cubicBezTo>
                    <a:pt x="37715" y="19137"/>
                    <a:pt x="36960" y="18521"/>
                    <a:pt x="36029" y="17979"/>
                  </a:cubicBezTo>
                  <a:cubicBezTo>
                    <a:pt x="35831" y="17803"/>
                    <a:pt x="35611" y="17634"/>
                    <a:pt x="35384" y="17487"/>
                  </a:cubicBezTo>
                  <a:cubicBezTo>
                    <a:pt x="35420" y="17429"/>
                    <a:pt x="35428" y="17355"/>
                    <a:pt x="35413" y="17282"/>
                  </a:cubicBezTo>
                  <a:cubicBezTo>
                    <a:pt x="35387" y="17176"/>
                    <a:pt x="35329" y="17138"/>
                    <a:pt x="35260" y="17138"/>
                  </a:cubicBezTo>
                  <a:cubicBezTo>
                    <a:pt x="35175" y="17138"/>
                    <a:pt x="35072" y="17196"/>
                    <a:pt x="34988" y="17260"/>
                  </a:cubicBezTo>
                  <a:lnTo>
                    <a:pt x="34973" y="17253"/>
                  </a:lnTo>
                  <a:cubicBezTo>
                    <a:pt x="35076" y="17106"/>
                    <a:pt x="35156" y="16893"/>
                    <a:pt x="34856" y="16739"/>
                  </a:cubicBezTo>
                  <a:cubicBezTo>
                    <a:pt x="34786" y="16706"/>
                    <a:pt x="34729" y="16691"/>
                    <a:pt x="34683" y="16691"/>
                  </a:cubicBezTo>
                  <a:cubicBezTo>
                    <a:pt x="34527" y="16691"/>
                    <a:pt x="34486" y="16853"/>
                    <a:pt x="34475" y="17011"/>
                  </a:cubicBezTo>
                  <a:lnTo>
                    <a:pt x="34306" y="16908"/>
                  </a:lnTo>
                  <a:cubicBezTo>
                    <a:pt x="34269" y="16857"/>
                    <a:pt x="34218" y="16827"/>
                    <a:pt x="34159" y="16813"/>
                  </a:cubicBezTo>
                  <a:cubicBezTo>
                    <a:pt x="33331" y="16307"/>
                    <a:pt x="32466" y="15823"/>
                    <a:pt x="31571" y="15376"/>
                  </a:cubicBezTo>
                  <a:cubicBezTo>
                    <a:pt x="30933" y="15053"/>
                    <a:pt x="30237" y="14841"/>
                    <a:pt x="29533" y="14753"/>
                  </a:cubicBezTo>
                  <a:lnTo>
                    <a:pt x="29416" y="14694"/>
                  </a:lnTo>
                  <a:cubicBezTo>
                    <a:pt x="28990" y="14496"/>
                    <a:pt x="28536" y="14364"/>
                    <a:pt x="28067" y="14305"/>
                  </a:cubicBezTo>
                  <a:cubicBezTo>
                    <a:pt x="28411" y="14093"/>
                    <a:pt x="28822" y="13777"/>
                    <a:pt x="28682" y="13557"/>
                  </a:cubicBezTo>
                  <a:cubicBezTo>
                    <a:pt x="28644" y="13499"/>
                    <a:pt x="28591" y="13475"/>
                    <a:pt x="28529" y="13475"/>
                  </a:cubicBezTo>
                  <a:cubicBezTo>
                    <a:pt x="28204" y="13475"/>
                    <a:pt x="27622" y="14134"/>
                    <a:pt x="27524" y="14232"/>
                  </a:cubicBezTo>
                  <a:cubicBezTo>
                    <a:pt x="27531" y="14050"/>
                    <a:pt x="27727" y="12993"/>
                    <a:pt x="27284" y="12993"/>
                  </a:cubicBezTo>
                  <a:cubicBezTo>
                    <a:pt x="27281" y="12993"/>
                    <a:pt x="27278" y="12993"/>
                    <a:pt x="27275" y="12993"/>
                  </a:cubicBezTo>
                  <a:cubicBezTo>
                    <a:pt x="26820" y="13015"/>
                    <a:pt x="27048" y="14129"/>
                    <a:pt x="27048" y="14129"/>
                  </a:cubicBezTo>
                  <a:cubicBezTo>
                    <a:pt x="27048" y="14129"/>
                    <a:pt x="26674" y="13488"/>
                    <a:pt x="26350" y="13488"/>
                  </a:cubicBezTo>
                  <a:cubicBezTo>
                    <a:pt x="26283" y="13488"/>
                    <a:pt x="26219" y="13515"/>
                    <a:pt x="26160" y="13579"/>
                  </a:cubicBezTo>
                  <a:cubicBezTo>
                    <a:pt x="25911" y="13843"/>
                    <a:pt x="26388" y="14159"/>
                    <a:pt x="26688" y="14320"/>
                  </a:cubicBezTo>
                  <a:cubicBezTo>
                    <a:pt x="26600" y="14335"/>
                    <a:pt x="26520" y="14349"/>
                    <a:pt x="26432" y="14364"/>
                  </a:cubicBezTo>
                  <a:cubicBezTo>
                    <a:pt x="26381" y="14358"/>
                    <a:pt x="26330" y="14356"/>
                    <a:pt x="26278" y="14356"/>
                  </a:cubicBezTo>
                  <a:cubicBezTo>
                    <a:pt x="26193" y="14356"/>
                    <a:pt x="26107" y="14362"/>
                    <a:pt x="26021" y="14371"/>
                  </a:cubicBezTo>
                  <a:cubicBezTo>
                    <a:pt x="25977" y="14283"/>
                    <a:pt x="25948" y="14188"/>
                    <a:pt x="25933" y="14093"/>
                  </a:cubicBezTo>
                  <a:cubicBezTo>
                    <a:pt x="25786" y="13382"/>
                    <a:pt x="26358" y="12707"/>
                    <a:pt x="27011" y="12392"/>
                  </a:cubicBezTo>
                  <a:cubicBezTo>
                    <a:pt x="27656" y="12084"/>
                    <a:pt x="28397" y="12003"/>
                    <a:pt x="29071" y="11732"/>
                  </a:cubicBezTo>
                  <a:cubicBezTo>
                    <a:pt x="29738" y="11468"/>
                    <a:pt x="30383" y="10911"/>
                    <a:pt x="30398" y="10185"/>
                  </a:cubicBezTo>
                  <a:cubicBezTo>
                    <a:pt x="30405" y="9312"/>
                    <a:pt x="29489" y="8609"/>
                    <a:pt x="29584" y="7743"/>
                  </a:cubicBezTo>
                  <a:cubicBezTo>
                    <a:pt x="29672" y="6827"/>
                    <a:pt x="30787" y="6409"/>
                    <a:pt x="31285" y="5632"/>
                  </a:cubicBezTo>
                  <a:cubicBezTo>
                    <a:pt x="31667" y="5038"/>
                    <a:pt x="31659" y="4239"/>
                    <a:pt x="31388" y="3586"/>
                  </a:cubicBezTo>
                  <a:cubicBezTo>
                    <a:pt x="31109" y="2926"/>
                    <a:pt x="30611" y="2391"/>
                    <a:pt x="30061" y="1937"/>
                  </a:cubicBezTo>
                  <a:cubicBezTo>
                    <a:pt x="28531" y="676"/>
                    <a:pt x="26542" y="0"/>
                    <a:pt x="24560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76200" dir="2400000" algn="bl" rotWithShape="0">
                <a:schemeClr val="dk2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3" name="Google Shape;1773;p47"/>
            <p:cNvGrpSpPr/>
            <p:nvPr/>
          </p:nvGrpSpPr>
          <p:grpSpPr>
            <a:xfrm>
              <a:off x="6994068" y="150271"/>
              <a:ext cx="2010917" cy="1585397"/>
              <a:chOff x="4760550" y="238050"/>
              <a:chExt cx="1091525" cy="860600"/>
            </a:xfrm>
          </p:grpSpPr>
          <p:sp>
            <p:nvSpPr>
              <p:cNvPr id="1774" name="Google Shape;1774;p47"/>
              <p:cNvSpPr/>
              <p:nvPr/>
            </p:nvSpPr>
            <p:spPr>
              <a:xfrm>
                <a:off x="4760550" y="605675"/>
                <a:ext cx="1091525" cy="492975"/>
              </a:xfrm>
              <a:custGeom>
                <a:avLst/>
                <a:gdLst/>
                <a:ahLst/>
                <a:cxnLst/>
                <a:rect l="l" t="t" r="r" b="b"/>
                <a:pathLst>
                  <a:path w="43661" h="19719" extrusionOk="0">
                    <a:moveTo>
                      <a:pt x="29032" y="0"/>
                    </a:moveTo>
                    <a:cubicBezTo>
                      <a:pt x="28663" y="0"/>
                      <a:pt x="28293" y="34"/>
                      <a:pt x="27927" y="101"/>
                    </a:cubicBezTo>
                    <a:cubicBezTo>
                      <a:pt x="18696" y="1824"/>
                      <a:pt x="9656" y="4405"/>
                      <a:pt x="909" y="7814"/>
                    </a:cubicBezTo>
                    <a:cubicBezTo>
                      <a:pt x="198" y="8093"/>
                      <a:pt x="0" y="9082"/>
                      <a:pt x="543" y="9654"/>
                    </a:cubicBezTo>
                    <a:cubicBezTo>
                      <a:pt x="3806" y="13129"/>
                      <a:pt x="7919" y="16238"/>
                      <a:pt x="12662" y="19061"/>
                    </a:cubicBezTo>
                    <a:cubicBezTo>
                      <a:pt x="13377" y="19495"/>
                      <a:pt x="14194" y="19719"/>
                      <a:pt x="15021" y="19719"/>
                    </a:cubicBezTo>
                    <a:cubicBezTo>
                      <a:pt x="15340" y="19719"/>
                      <a:pt x="15660" y="19685"/>
                      <a:pt x="15976" y="19618"/>
                    </a:cubicBezTo>
                    <a:cubicBezTo>
                      <a:pt x="24782" y="17741"/>
                      <a:pt x="33719" y="15058"/>
                      <a:pt x="42767" y="11729"/>
                    </a:cubicBezTo>
                    <a:cubicBezTo>
                      <a:pt x="43441" y="11480"/>
                      <a:pt x="43661" y="10571"/>
                      <a:pt x="43206" y="9991"/>
                    </a:cubicBezTo>
                    <a:cubicBezTo>
                      <a:pt x="40200" y="6186"/>
                      <a:pt x="36483" y="3012"/>
                      <a:pt x="31806" y="665"/>
                    </a:cubicBezTo>
                    <a:cubicBezTo>
                      <a:pt x="30942" y="226"/>
                      <a:pt x="29991" y="0"/>
                      <a:pt x="290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7"/>
              <p:cNvSpPr/>
              <p:nvPr/>
            </p:nvSpPr>
            <p:spPr>
              <a:xfrm>
                <a:off x="4763850" y="810900"/>
                <a:ext cx="1083300" cy="287750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11510" extrusionOk="0">
                    <a:moveTo>
                      <a:pt x="294" y="1"/>
                    </a:moveTo>
                    <a:lnTo>
                      <a:pt x="294" y="1"/>
                    </a:lnTo>
                    <a:cubicBezTo>
                      <a:pt x="0" y="448"/>
                      <a:pt x="44" y="1042"/>
                      <a:pt x="404" y="1445"/>
                    </a:cubicBezTo>
                    <a:cubicBezTo>
                      <a:pt x="3666" y="4928"/>
                      <a:pt x="7787" y="8029"/>
                      <a:pt x="12523" y="10852"/>
                    </a:cubicBezTo>
                    <a:cubicBezTo>
                      <a:pt x="13243" y="11286"/>
                      <a:pt x="14062" y="11510"/>
                      <a:pt x="14889" y="11510"/>
                    </a:cubicBezTo>
                    <a:cubicBezTo>
                      <a:pt x="15208" y="11510"/>
                      <a:pt x="15528" y="11476"/>
                      <a:pt x="15844" y="11409"/>
                    </a:cubicBezTo>
                    <a:cubicBezTo>
                      <a:pt x="24650" y="9532"/>
                      <a:pt x="33587" y="6849"/>
                      <a:pt x="42642" y="3520"/>
                    </a:cubicBezTo>
                    <a:cubicBezTo>
                      <a:pt x="43060" y="3351"/>
                      <a:pt x="43331" y="2934"/>
                      <a:pt x="43316" y="2479"/>
                    </a:cubicBezTo>
                    <a:lnTo>
                      <a:pt x="43316" y="2479"/>
                    </a:lnTo>
                    <a:cubicBezTo>
                      <a:pt x="43199" y="2655"/>
                      <a:pt x="43030" y="2787"/>
                      <a:pt x="42832" y="2860"/>
                    </a:cubicBezTo>
                    <a:cubicBezTo>
                      <a:pt x="33785" y="6189"/>
                      <a:pt x="24840" y="8872"/>
                      <a:pt x="16035" y="10749"/>
                    </a:cubicBezTo>
                    <a:cubicBezTo>
                      <a:pt x="15719" y="10817"/>
                      <a:pt x="15399" y="10850"/>
                      <a:pt x="15081" y="10850"/>
                    </a:cubicBezTo>
                    <a:cubicBezTo>
                      <a:pt x="14256" y="10850"/>
                      <a:pt x="13441" y="10626"/>
                      <a:pt x="12721" y="10192"/>
                    </a:cubicBezTo>
                    <a:cubicBezTo>
                      <a:pt x="7977" y="7369"/>
                      <a:pt x="3864" y="4261"/>
                      <a:pt x="602" y="785"/>
                    </a:cubicBezTo>
                    <a:cubicBezTo>
                      <a:pt x="404" y="573"/>
                      <a:pt x="294" y="287"/>
                      <a:pt x="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7"/>
              <p:cNvSpPr/>
              <p:nvPr/>
            </p:nvSpPr>
            <p:spPr>
              <a:xfrm>
                <a:off x="4802525" y="659700"/>
                <a:ext cx="8266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3067" h="8813" extrusionOk="0">
                    <a:moveTo>
                      <a:pt x="32803" y="0"/>
                    </a:moveTo>
                    <a:cubicBezTo>
                      <a:pt x="30442" y="352"/>
                      <a:pt x="28096" y="755"/>
                      <a:pt x="25749" y="1217"/>
                    </a:cubicBezTo>
                    <a:cubicBezTo>
                      <a:pt x="22318" y="1892"/>
                      <a:pt x="18902" y="2684"/>
                      <a:pt x="15514" y="3600"/>
                    </a:cubicBezTo>
                    <a:cubicBezTo>
                      <a:pt x="12127" y="4509"/>
                      <a:pt x="8762" y="5536"/>
                      <a:pt x="5433" y="6679"/>
                    </a:cubicBezTo>
                    <a:cubicBezTo>
                      <a:pt x="3615" y="7303"/>
                      <a:pt x="1804" y="7962"/>
                      <a:pt x="0" y="8659"/>
                    </a:cubicBezTo>
                    <a:lnTo>
                      <a:pt x="162" y="8813"/>
                    </a:lnTo>
                    <a:cubicBezTo>
                      <a:pt x="1511" y="8292"/>
                      <a:pt x="2867" y="7794"/>
                      <a:pt x="4223" y="7317"/>
                    </a:cubicBezTo>
                    <a:cubicBezTo>
                      <a:pt x="7530" y="6152"/>
                      <a:pt x="10866" y="5096"/>
                      <a:pt x="14231" y="4157"/>
                    </a:cubicBezTo>
                    <a:cubicBezTo>
                      <a:pt x="17597" y="3219"/>
                      <a:pt x="20991" y="2398"/>
                      <a:pt x="24408" y="1694"/>
                    </a:cubicBezTo>
                    <a:cubicBezTo>
                      <a:pt x="27282" y="1100"/>
                      <a:pt x="30171" y="587"/>
                      <a:pt x="33067" y="161"/>
                    </a:cubicBezTo>
                    <a:cubicBezTo>
                      <a:pt x="32979" y="110"/>
                      <a:pt x="32883" y="51"/>
                      <a:pt x="32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7"/>
              <p:cNvSpPr/>
              <p:nvPr/>
            </p:nvSpPr>
            <p:spPr>
              <a:xfrm>
                <a:off x="5005425" y="805400"/>
                <a:ext cx="796625" cy="235575"/>
              </a:xfrm>
              <a:custGeom>
                <a:avLst/>
                <a:gdLst/>
                <a:ahLst/>
                <a:cxnLst/>
                <a:rect l="l" t="t" r="r" b="b"/>
                <a:pathLst>
                  <a:path w="31865" h="9423" extrusionOk="0">
                    <a:moveTo>
                      <a:pt x="31710" y="1"/>
                    </a:moveTo>
                    <a:cubicBezTo>
                      <a:pt x="31080" y="155"/>
                      <a:pt x="30457" y="316"/>
                      <a:pt x="29834" y="477"/>
                    </a:cubicBezTo>
                    <a:cubicBezTo>
                      <a:pt x="27011" y="1196"/>
                      <a:pt x="24195" y="1944"/>
                      <a:pt x="21387" y="2721"/>
                    </a:cubicBezTo>
                    <a:cubicBezTo>
                      <a:pt x="18572" y="3506"/>
                      <a:pt x="15757" y="4319"/>
                      <a:pt x="12948" y="5162"/>
                    </a:cubicBezTo>
                    <a:cubicBezTo>
                      <a:pt x="10155" y="5998"/>
                      <a:pt x="7369" y="6871"/>
                      <a:pt x="4590" y="7765"/>
                    </a:cubicBezTo>
                    <a:cubicBezTo>
                      <a:pt x="3058" y="8264"/>
                      <a:pt x="1533" y="8770"/>
                      <a:pt x="1" y="9283"/>
                    </a:cubicBezTo>
                    <a:lnTo>
                      <a:pt x="221" y="9422"/>
                    </a:lnTo>
                    <a:cubicBezTo>
                      <a:pt x="1342" y="9048"/>
                      <a:pt x="2471" y="8674"/>
                      <a:pt x="3600" y="8308"/>
                    </a:cubicBezTo>
                    <a:cubicBezTo>
                      <a:pt x="6372" y="7399"/>
                      <a:pt x="9158" y="6526"/>
                      <a:pt x="11951" y="5683"/>
                    </a:cubicBezTo>
                    <a:cubicBezTo>
                      <a:pt x="14752" y="4833"/>
                      <a:pt x="17560" y="4011"/>
                      <a:pt x="20383" y="3220"/>
                    </a:cubicBezTo>
                    <a:cubicBezTo>
                      <a:pt x="23184" y="2435"/>
                      <a:pt x="25999" y="1673"/>
                      <a:pt x="28814" y="947"/>
                    </a:cubicBezTo>
                    <a:cubicBezTo>
                      <a:pt x="29834" y="683"/>
                      <a:pt x="30845" y="426"/>
                      <a:pt x="31864" y="177"/>
                    </a:cubicBezTo>
                    <a:lnTo>
                      <a:pt x="317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7"/>
              <p:cNvSpPr/>
              <p:nvPr/>
            </p:nvSpPr>
            <p:spPr>
              <a:xfrm>
                <a:off x="4895450" y="733200"/>
                <a:ext cx="832925" cy="228575"/>
              </a:xfrm>
              <a:custGeom>
                <a:avLst/>
                <a:gdLst/>
                <a:ahLst/>
                <a:cxnLst/>
                <a:rect l="l" t="t" r="r" b="b"/>
                <a:pathLst>
                  <a:path w="33317" h="9143" extrusionOk="0">
                    <a:moveTo>
                      <a:pt x="33118" y="0"/>
                    </a:moveTo>
                    <a:cubicBezTo>
                      <a:pt x="32429" y="147"/>
                      <a:pt x="31740" y="286"/>
                      <a:pt x="31051" y="440"/>
                    </a:cubicBezTo>
                    <a:cubicBezTo>
                      <a:pt x="27993" y="1093"/>
                      <a:pt x="24951" y="1804"/>
                      <a:pt x="21908" y="2566"/>
                    </a:cubicBezTo>
                    <a:cubicBezTo>
                      <a:pt x="18887" y="3321"/>
                      <a:pt x="15881" y="4128"/>
                      <a:pt x="12875" y="4986"/>
                    </a:cubicBezTo>
                    <a:cubicBezTo>
                      <a:pt x="9862" y="5844"/>
                      <a:pt x="6863" y="6760"/>
                      <a:pt x="3872" y="7721"/>
                    </a:cubicBezTo>
                    <a:cubicBezTo>
                      <a:pt x="2581" y="8131"/>
                      <a:pt x="1291" y="8556"/>
                      <a:pt x="1" y="8996"/>
                    </a:cubicBezTo>
                    <a:lnTo>
                      <a:pt x="191" y="9143"/>
                    </a:lnTo>
                    <a:cubicBezTo>
                      <a:pt x="1064" y="8850"/>
                      <a:pt x="1936" y="8564"/>
                      <a:pt x="2809" y="8278"/>
                    </a:cubicBezTo>
                    <a:cubicBezTo>
                      <a:pt x="5793" y="7303"/>
                      <a:pt x="8791" y="6379"/>
                      <a:pt x="11805" y="5514"/>
                    </a:cubicBezTo>
                    <a:cubicBezTo>
                      <a:pt x="14796" y="4641"/>
                      <a:pt x="17809" y="3820"/>
                      <a:pt x="20830" y="3050"/>
                    </a:cubicBezTo>
                    <a:cubicBezTo>
                      <a:pt x="23865" y="2280"/>
                      <a:pt x="26908" y="1555"/>
                      <a:pt x="29958" y="887"/>
                    </a:cubicBezTo>
                    <a:cubicBezTo>
                      <a:pt x="31080" y="638"/>
                      <a:pt x="32194" y="403"/>
                      <a:pt x="33316" y="169"/>
                    </a:cubicBezTo>
                    <a:lnTo>
                      <a:pt x="331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7"/>
              <p:cNvSpPr/>
              <p:nvPr/>
            </p:nvSpPr>
            <p:spPr>
              <a:xfrm>
                <a:off x="4923300" y="745300"/>
                <a:ext cx="404925" cy="315650"/>
              </a:xfrm>
              <a:custGeom>
                <a:avLst/>
                <a:gdLst/>
                <a:ahLst/>
                <a:cxnLst/>
                <a:rect l="l" t="t" r="r" b="b"/>
                <a:pathLst>
                  <a:path w="16197" h="12626" extrusionOk="0">
                    <a:moveTo>
                      <a:pt x="521" y="0"/>
                    </a:moveTo>
                    <a:lnTo>
                      <a:pt x="1" y="183"/>
                    </a:lnTo>
                    <a:cubicBezTo>
                      <a:pt x="500" y="682"/>
                      <a:pt x="1005" y="1173"/>
                      <a:pt x="1519" y="1657"/>
                    </a:cubicBezTo>
                    <a:cubicBezTo>
                      <a:pt x="3029" y="3087"/>
                      <a:pt x="4583" y="4458"/>
                      <a:pt x="6174" y="5778"/>
                    </a:cubicBezTo>
                    <a:cubicBezTo>
                      <a:pt x="7773" y="7097"/>
                      <a:pt x="9400" y="8366"/>
                      <a:pt x="11065" y="9583"/>
                    </a:cubicBezTo>
                    <a:cubicBezTo>
                      <a:pt x="12531" y="10639"/>
                      <a:pt x="14012" y="11658"/>
                      <a:pt x="15530" y="12625"/>
                    </a:cubicBezTo>
                    <a:lnTo>
                      <a:pt x="16197" y="12457"/>
                    </a:lnTo>
                    <a:cubicBezTo>
                      <a:pt x="14752" y="11533"/>
                      <a:pt x="13330" y="10573"/>
                      <a:pt x="11930" y="9575"/>
                    </a:cubicBezTo>
                    <a:cubicBezTo>
                      <a:pt x="10265" y="8388"/>
                      <a:pt x="8638" y="7149"/>
                      <a:pt x="7047" y="5844"/>
                    </a:cubicBezTo>
                    <a:cubicBezTo>
                      <a:pt x="5448" y="4546"/>
                      <a:pt x="3901" y="3197"/>
                      <a:pt x="2398" y="1804"/>
                    </a:cubicBezTo>
                    <a:cubicBezTo>
                      <a:pt x="1768" y="1210"/>
                      <a:pt x="1137" y="609"/>
                      <a:pt x="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7"/>
              <p:cNvSpPr/>
              <p:nvPr/>
            </p:nvSpPr>
            <p:spPr>
              <a:xfrm>
                <a:off x="5175900" y="668675"/>
                <a:ext cx="374675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4987" h="13169" extrusionOk="0">
                    <a:moveTo>
                      <a:pt x="572" y="0"/>
                    </a:moveTo>
                    <a:lnTo>
                      <a:pt x="0" y="154"/>
                    </a:lnTo>
                    <a:lnTo>
                      <a:pt x="139" y="279"/>
                    </a:lnTo>
                    <a:lnTo>
                      <a:pt x="4722" y="4407"/>
                    </a:lnTo>
                    <a:lnTo>
                      <a:pt x="9297" y="8527"/>
                    </a:lnTo>
                    <a:lnTo>
                      <a:pt x="13857" y="12640"/>
                    </a:lnTo>
                    <a:lnTo>
                      <a:pt x="14436" y="13168"/>
                    </a:lnTo>
                    <a:lnTo>
                      <a:pt x="14986" y="12992"/>
                    </a:lnTo>
                    <a:lnTo>
                      <a:pt x="14759" y="12787"/>
                    </a:lnTo>
                    <a:lnTo>
                      <a:pt x="10177" y="8659"/>
                    </a:lnTo>
                    <a:lnTo>
                      <a:pt x="5602" y="4539"/>
                    </a:lnTo>
                    <a:lnTo>
                      <a:pt x="1041" y="426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7"/>
              <p:cNvSpPr/>
              <p:nvPr/>
            </p:nvSpPr>
            <p:spPr>
              <a:xfrm>
                <a:off x="5391800" y="617900"/>
                <a:ext cx="36002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4401" h="12538" extrusionOk="0">
                    <a:moveTo>
                      <a:pt x="653" y="0"/>
                    </a:moveTo>
                    <a:lnTo>
                      <a:pt x="1" y="140"/>
                    </a:lnTo>
                    <a:cubicBezTo>
                      <a:pt x="214" y="301"/>
                      <a:pt x="434" y="455"/>
                      <a:pt x="646" y="616"/>
                    </a:cubicBezTo>
                    <a:cubicBezTo>
                      <a:pt x="2208" y="1797"/>
                      <a:pt x="3740" y="3021"/>
                      <a:pt x="5236" y="4290"/>
                    </a:cubicBezTo>
                    <a:cubicBezTo>
                      <a:pt x="6731" y="5558"/>
                      <a:pt x="8205" y="6885"/>
                      <a:pt x="9642" y="8256"/>
                    </a:cubicBezTo>
                    <a:cubicBezTo>
                      <a:pt x="11079" y="9620"/>
                      <a:pt x="12472" y="11027"/>
                      <a:pt x="13836" y="12479"/>
                    </a:cubicBezTo>
                    <a:lnTo>
                      <a:pt x="13895" y="12538"/>
                    </a:lnTo>
                    <a:lnTo>
                      <a:pt x="14401" y="12362"/>
                    </a:lnTo>
                    <a:cubicBezTo>
                      <a:pt x="13132" y="10998"/>
                      <a:pt x="11820" y="9664"/>
                      <a:pt x="10485" y="8373"/>
                    </a:cubicBezTo>
                    <a:cubicBezTo>
                      <a:pt x="9048" y="6988"/>
                      <a:pt x="7582" y="5653"/>
                      <a:pt x="6086" y="4363"/>
                    </a:cubicBezTo>
                    <a:cubicBezTo>
                      <a:pt x="4583" y="3072"/>
                      <a:pt x="3044" y="1826"/>
                      <a:pt x="1475" y="616"/>
                    </a:cubicBezTo>
                    <a:cubicBezTo>
                      <a:pt x="1196" y="411"/>
                      <a:pt x="925" y="206"/>
                      <a:pt x="6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7"/>
              <p:cNvSpPr/>
              <p:nvPr/>
            </p:nvSpPr>
            <p:spPr>
              <a:xfrm>
                <a:off x="5328200" y="632925"/>
                <a:ext cx="365350" cy="316950"/>
              </a:xfrm>
              <a:custGeom>
                <a:avLst/>
                <a:gdLst/>
                <a:ahLst/>
                <a:cxnLst/>
                <a:rect l="l" t="t" r="r" b="b"/>
                <a:pathLst>
                  <a:path w="14614" h="12678" extrusionOk="0">
                    <a:moveTo>
                      <a:pt x="360" y="1"/>
                    </a:moveTo>
                    <a:lnTo>
                      <a:pt x="1" y="81"/>
                    </a:lnTo>
                    <a:lnTo>
                      <a:pt x="514" y="536"/>
                    </a:lnTo>
                    <a:lnTo>
                      <a:pt x="5976" y="5316"/>
                    </a:lnTo>
                    <a:lnTo>
                      <a:pt x="11321" y="10001"/>
                    </a:lnTo>
                    <a:cubicBezTo>
                      <a:pt x="12318" y="10881"/>
                      <a:pt x="13315" y="11761"/>
                      <a:pt x="14290" y="12677"/>
                    </a:cubicBezTo>
                    <a:lnTo>
                      <a:pt x="14613" y="12567"/>
                    </a:lnTo>
                    <a:cubicBezTo>
                      <a:pt x="13792" y="11798"/>
                      <a:pt x="12956" y="11050"/>
                      <a:pt x="12113" y="10302"/>
                    </a:cubicBezTo>
                    <a:cubicBezTo>
                      <a:pt x="10361" y="8755"/>
                      <a:pt x="8594" y="7215"/>
                      <a:pt x="6834" y="5675"/>
                    </a:cubicBez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7"/>
              <p:cNvSpPr/>
              <p:nvPr/>
            </p:nvSpPr>
            <p:spPr>
              <a:xfrm>
                <a:off x="4864100" y="767825"/>
                <a:ext cx="3930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15721" h="12348" extrusionOk="0">
                    <a:moveTo>
                      <a:pt x="316" y="1"/>
                    </a:moveTo>
                    <a:lnTo>
                      <a:pt x="1" y="111"/>
                    </a:lnTo>
                    <a:cubicBezTo>
                      <a:pt x="873" y="917"/>
                      <a:pt x="1760" y="1717"/>
                      <a:pt x="2648" y="2494"/>
                    </a:cubicBezTo>
                    <a:cubicBezTo>
                      <a:pt x="4290" y="3931"/>
                      <a:pt x="5962" y="5331"/>
                      <a:pt x="7662" y="6680"/>
                    </a:cubicBezTo>
                    <a:cubicBezTo>
                      <a:pt x="9363" y="8037"/>
                      <a:pt x="11101" y="9349"/>
                      <a:pt x="12883" y="10632"/>
                    </a:cubicBezTo>
                    <a:cubicBezTo>
                      <a:pt x="13689" y="11211"/>
                      <a:pt x="14503" y="11783"/>
                      <a:pt x="15324" y="12348"/>
                    </a:cubicBezTo>
                    <a:lnTo>
                      <a:pt x="15720" y="12252"/>
                    </a:lnTo>
                    <a:cubicBezTo>
                      <a:pt x="15038" y="11790"/>
                      <a:pt x="14364" y="11314"/>
                      <a:pt x="13689" y="10837"/>
                    </a:cubicBezTo>
                    <a:cubicBezTo>
                      <a:pt x="11930" y="9591"/>
                      <a:pt x="10199" y="8293"/>
                      <a:pt x="8491" y="6951"/>
                    </a:cubicBezTo>
                    <a:cubicBezTo>
                      <a:pt x="6790" y="5617"/>
                      <a:pt x="5111" y="4231"/>
                      <a:pt x="3454" y="2802"/>
                    </a:cubicBezTo>
                    <a:cubicBezTo>
                      <a:pt x="2391" y="1885"/>
                      <a:pt x="1350" y="95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7"/>
              <p:cNvSpPr/>
              <p:nvPr/>
            </p:nvSpPr>
            <p:spPr>
              <a:xfrm>
                <a:off x="5116500" y="686450"/>
                <a:ext cx="364600" cy="330500"/>
              </a:xfrm>
              <a:custGeom>
                <a:avLst/>
                <a:gdLst/>
                <a:ahLst/>
                <a:cxnLst/>
                <a:rect l="l" t="t" r="r" b="b"/>
                <a:pathLst>
                  <a:path w="14584" h="13220" extrusionOk="0">
                    <a:moveTo>
                      <a:pt x="353" y="1"/>
                    </a:moveTo>
                    <a:lnTo>
                      <a:pt x="1" y="96"/>
                    </a:lnTo>
                    <a:cubicBezTo>
                      <a:pt x="191" y="250"/>
                      <a:pt x="382" y="404"/>
                      <a:pt x="580" y="565"/>
                    </a:cubicBezTo>
                    <a:cubicBezTo>
                      <a:pt x="2105" y="1812"/>
                      <a:pt x="3608" y="3095"/>
                      <a:pt x="5096" y="4414"/>
                    </a:cubicBezTo>
                    <a:cubicBezTo>
                      <a:pt x="6577" y="5727"/>
                      <a:pt x="8036" y="7068"/>
                      <a:pt x="9459" y="8425"/>
                    </a:cubicBezTo>
                    <a:cubicBezTo>
                      <a:pt x="10888" y="9796"/>
                      <a:pt x="12303" y="11196"/>
                      <a:pt x="13689" y="12626"/>
                    </a:cubicBezTo>
                    <a:cubicBezTo>
                      <a:pt x="13880" y="12824"/>
                      <a:pt x="14070" y="13022"/>
                      <a:pt x="14261" y="13220"/>
                    </a:cubicBezTo>
                    <a:lnTo>
                      <a:pt x="14584" y="13124"/>
                    </a:lnTo>
                    <a:lnTo>
                      <a:pt x="14378" y="12912"/>
                    </a:lnTo>
                    <a:cubicBezTo>
                      <a:pt x="13000" y="11475"/>
                      <a:pt x="11592" y="10067"/>
                      <a:pt x="10162" y="8689"/>
                    </a:cubicBezTo>
                    <a:cubicBezTo>
                      <a:pt x="8733" y="7310"/>
                      <a:pt x="7281" y="5961"/>
                      <a:pt x="5800" y="4642"/>
                    </a:cubicBezTo>
                    <a:cubicBezTo>
                      <a:pt x="4326" y="3322"/>
                      <a:pt x="2823" y="2031"/>
                      <a:pt x="1291" y="770"/>
                    </a:cubicBezTo>
                    <a:cubicBezTo>
                      <a:pt x="983" y="506"/>
                      <a:pt x="668" y="250"/>
                      <a:pt x="3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7"/>
              <p:cNvSpPr/>
              <p:nvPr/>
            </p:nvSpPr>
            <p:spPr>
              <a:xfrm>
                <a:off x="4833325" y="622125"/>
                <a:ext cx="923450" cy="378325"/>
              </a:xfrm>
              <a:custGeom>
                <a:avLst/>
                <a:gdLst/>
                <a:ahLst/>
                <a:cxnLst/>
                <a:rect l="l" t="t" r="r" b="b"/>
                <a:pathLst>
                  <a:path w="36938" h="15133" extrusionOk="0">
                    <a:moveTo>
                      <a:pt x="19862" y="0"/>
                    </a:moveTo>
                    <a:cubicBezTo>
                      <a:pt x="8893" y="0"/>
                      <a:pt x="0" y="1774"/>
                      <a:pt x="0" y="6650"/>
                    </a:cubicBezTo>
                    <a:cubicBezTo>
                      <a:pt x="0" y="11526"/>
                      <a:pt x="6665" y="15133"/>
                      <a:pt x="17633" y="15133"/>
                    </a:cubicBezTo>
                    <a:cubicBezTo>
                      <a:pt x="28594" y="15133"/>
                      <a:pt x="36937" y="12882"/>
                      <a:pt x="36937" y="8014"/>
                    </a:cubicBezTo>
                    <a:cubicBezTo>
                      <a:pt x="36937" y="3138"/>
                      <a:pt x="30837" y="0"/>
                      <a:pt x="198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7"/>
              <p:cNvSpPr/>
              <p:nvPr/>
            </p:nvSpPr>
            <p:spPr>
              <a:xfrm>
                <a:off x="4918000" y="651075"/>
                <a:ext cx="757950" cy="291650"/>
              </a:xfrm>
              <a:custGeom>
                <a:avLst/>
                <a:gdLst/>
                <a:ahLst/>
                <a:cxnLst/>
                <a:rect l="l" t="t" r="r" b="b"/>
                <a:pathLst>
                  <a:path w="30318" h="11666" extrusionOk="0">
                    <a:moveTo>
                      <a:pt x="16306" y="1"/>
                    </a:moveTo>
                    <a:cubicBezTo>
                      <a:pt x="7295" y="1"/>
                      <a:pt x="0" y="1372"/>
                      <a:pt x="0" y="5133"/>
                    </a:cubicBezTo>
                    <a:cubicBezTo>
                      <a:pt x="0" y="8887"/>
                      <a:pt x="5462" y="11665"/>
                      <a:pt x="14473" y="11665"/>
                    </a:cubicBezTo>
                    <a:cubicBezTo>
                      <a:pt x="23477" y="11665"/>
                      <a:pt x="30317" y="9935"/>
                      <a:pt x="30317" y="6181"/>
                    </a:cubicBezTo>
                    <a:cubicBezTo>
                      <a:pt x="30317" y="2420"/>
                      <a:pt x="25310" y="1"/>
                      <a:pt x="16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7"/>
              <p:cNvSpPr/>
              <p:nvPr/>
            </p:nvSpPr>
            <p:spPr>
              <a:xfrm>
                <a:off x="4918550" y="651075"/>
                <a:ext cx="75740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7861" extrusionOk="0">
                    <a:moveTo>
                      <a:pt x="16277" y="1"/>
                    </a:moveTo>
                    <a:cubicBezTo>
                      <a:pt x="7589" y="1"/>
                      <a:pt x="484" y="1284"/>
                      <a:pt x="0" y="4752"/>
                    </a:cubicBezTo>
                    <a:cubicBezTo>
                      <a:pt x="1819" y="2193"/>
                      <a:pt x="8197" y="1218"/>
                      <a:pt x="15786" y="1218"/>
                    </a:cubicBezTo>
                    <a:cubicBezTo>
                      <a:pt x="24796" y="1218"/>
                      <a:pt x="29804" y="3637"/>
                      <a:pt x="29804" y="7391"/>
                    </a:cubicBezTo>
                    <a:cubicBezTo>
                      <a:pt x="29804" y="7552"/>
                      <a:pt x="29789" y="7706"/>
                      <a:pt x="29767" y="7860"/>
                    </a:cubicBezTo>
                    <a:cubicBezTo>
                      <a:pt x="30112" y="7369"/>
                      <a:pt x="30295" y="6782"/>
                      <a:pt x="30295" y="6174"/>
                    </a:cubicBezTo>
                    <a:cubicBezTo>
                      <a:pt x="30295" y="2420"/>
                      <a:pt x="25288" y="1"/>
                      <a:pt x="16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7"/>
              <p:cNvSpPr/>
              <p:nvPr/>
            </p:nvSpPr>
            <p:spPr>
              <a:xfrm>
                <a:off x="4938350" y="651075"/>
                <a:ext cx="681875" cy="291475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11659" extrusionOk="0">
                    <a:moveTo>
                      <a:pt x="15485" y="1"/>
                    </a:moveTo>
                    <a:cubicBezTo>
                      <a:pt x="8285" y="1"/>
                      <a:pt x="2170" y="880"/>
                      <a:pt x="15" y="3153"/>
                    </a:cubicBezTo>
                    <a:cubicBezTo>
                      <a:pt x="0" y="3300"/>
                      <a:pt x="0" y="3446"/>
                      <a:pt x="15" y="3586"/>
                    </a:cubicBezTo>
                    <a:cubicBezTo>
                      <a:pt x="22" y="3732"/>
                      <a:pt x="51" y="3872"/>
                      <a:pt x="81" y="4011"/>
                    </a:cubicBezTo>
                    <a:cubicBezTo>
                      <a:pt x="88" y="4026"/>
                      <a:pt x="95" y="4048"/>
                      <a:pt x="103" y="4070"/>
                    </a:cubicBezTo>
                    <a:cubicBezTo>
                      <a:pt x="110" y="4106"/>
                      <a:pt x="117" y="4143"/>
                      <a:pt x="132" y="4180"/>
                    </a:cubicBezTo>
                    <a:cubicBezTo>
                      <a:pt x="147" y="4209"/>
                      <a:pt x="161" y="4268"/>
                      <a:pt x="183" y="4312"/>
                    </a:cubicBezTo>
                    <a:cubicBezTo>
                      <a:pt x="191" y="4341"/>
                      <a:pt x="205" y="4370"/>
                      <a:pt x="220" y="4392"/>
                    </a:cubicBezTo>
                    <a:cubicBezTo>
                      <a:pt x="235" y="4436"/>
                      <a:pt x="257" y="4488"/>
                      <a:pt x="279" y="4524"/>
                    </a:cubicBezTo>
                    <a:cubicBezTo>
                      <a:pt x="286" y="4546"/>
                      <a:pt x="301" y="4568"/>
                      <a:pt x="308" y="4583"/>
                    </a:cubicBezTo>
                    <a:cubicBezTo>
                      <a:pt x="345" y="4649"/>
                      <a:pt x="381" y="4708"/>
                      <a:pt x="418" y="4759"/>
                    </a:cubicBezTo>
                    <a:cubicBezTo>
                      <a:pt x="1393" y="6247"/>
                      <a:pt x="2860" y="7670"/>
                      <a:pt x="4788" y="8997"/>
                    </a:cubicBezTo>
                    <a:cubicBezTo>
                      <a:pt x="5213" y="9290"/>
                      <a:pt x="5697" y="9503"/>
                      <a:pt x="6203" y="9627"/>
                    </a:cubicBezTo>
                    <a:cubicBezTo>
                      <a:pt x="6283" y="9649"/>
                      <a:pt x="6371" y="9664"/>
                      <a:pt x="6452" y="9679"/>
                    </a:cubicBezTo>
                    <a:cubicBezTo>
                      <a:pt x="6687" y="9722"/>
                      <a:pt x="6921" y="9737"/>
                      <a:pt x="7163" y="9737"/>
                    </a:cubicBezTo>
                    <a:lnTo>
                      <a:pt x="7222" y="9737"/>
                    </a:lnTo>
                    <a:cubicBezTo>
                      <a:pt x="7750" y="9730"/>
                      <a:pt x="8263" y="9620"/>
                      <a:pt x="8747" y="9407"/>
                    </a:cubicBezTo>
                    <a:lnTo>
                      <a:pt x="8850" y="9356"/>
                    </a:lnTo>
                    <a:lnTo>
                      <a:pt x="8864" y="9349"/>
                    </a:lnTo>
                    <a:cubicBezTo>
                      <a:pt x="8960" y="9305"/>
                      <a:pt x="9040" y="9268"/>
                      <a:pt x="9106" y="9224"/>
                    </a:cubicBezTo>
                    <a:cubicBezTo>
                      <a:pt x="9165" y="9195"/>
                      <a:pt x="9216" y="9158"/>
                      <a:pt x="9275" y="9121"/>
                    </a:cubicBezTo>
                    <a:lnTo>
                      <a:pt x="9311" y="9158"/>
                    </a:lnTo>
                    <a:lnTo>
                      <a:pt x="9436" y="9246"/>
                    </a:lnTo>
                    <a:cubicBezTo>
                      <a:pt x="9487" y="9283"/>
                      <a:pt x="9531" y="9319"/>
                      <a:pt x="9583" y="9356"/>
                    </a:cubicBezTo>
                    <a:lnTo>
                      <a:pt x="9737" y="9466"/>
                    </a:lnTo>
                    <a:lnTo>
                      <a:pt x="9847" y="9547"/>
                    </a:lnTo>
                    <a:lnTo>
                      <a:pt x="9927" y="9605"/>
                    </a:lnTo>
                    <a:lnTo>
                      <a:pt x="9993" y="9649"/>
                    </a:lnTo>
                    <a:lnTo>
                      <a:pt x="10118" y="9737"/>
                    </a:lnTo>
                    <a:lnTo>
                      <a:pt x="10213" y="9796"/>
                    </a:lnTo>
                    <a:lnTo>
                      <a:pt x="10287" y="9847"/>
                    </a:lnTo>
                    <a:lnTo>
                      <a:pt x="10404" y="9920"/>
                    </a:lnTo>
                    <a:cubicBezTo>
                      <a:pt x="10433" y="9942"/>
                      <a:pt x="10463" y="9957"/>
                      <a:pt x="10492" y="9979"/>
                    </a:cubicBezTo>
                    <a:lnTo>
                      <a:pt x="10529" y="10001"/>
                    </a:lnTo>
                    <a:lnTo>
                      <a:pt x="10683" y="10096"/>
                    </a:lnTo>
                    <a:lnTo>
                      <a:pt x="10771" y="10148"/>
                    </a:lnTo>
                    <a:lnTo>
                      <a:pt x="10851" y="10192"/>
                    </a:lnTo>
                    <a:cubicBezTo>
                      <a:pt x="10888" y="10214"/>
                      <a:pt x="10924" y="10236"/>
                      <a:pt x="10968" y="10258"/>
                    </a:cubicBezTo>
                    <a:lnTo>
                      <a:pt x="11056" y="10309"/>
                    </a:lnTo>
                    <a:lnTo>
                      <a:pt x="11144" y="10360"/>
                    </a:lnTo>
                    <a:lnTo>
                      <a:pt x="11254" y="10419"/>
                    </a:lnTo>
                    <a:lnTo>
                      <a:pt x="11342" y="10470"/>
                    </a:lnTo>
                    <a:lnTo>
                      <a:pt x="11430" y="10522"/>
                    </a:lnTo>
                    <a:cubicBezTo>
                      <a:pt x="11467" y="10536"/>
                      <a:pt x="11504" y="10558"/>
                      <a:pt x="11548" y="10580"/>
                    </a:cubicBezTo>
                    <a:lnTo>
                      <a:pt x="11636" y="10624"/>
                    </a:lnTo>
                    <a:lnTo>
                      <a:pt x="11716" y="10668"/>
                    </a:lnTo>
                    <a:lnTo>
                      <a:pt x="11841" y="10727"/>
                    </a:lnTo>
                    <a:lnTo>
                      <a:pt x="11936" y="10771"/>
                    </a:lnTo>
                    <a:lnTo>
                      <a:pt x="12017" y="10808"/>
                    </a:lnTo>
                    <a:lnTo>
                      <a:pt x="12142" y="10866"/>
                    </a:lnTo>
                    <a:lnTo>
                      <a:pt x="12244" y="10910"/>
                    </a:lnTo>
                    <a:lnTo>
                      <a:pt x="12318" y="10947"/>
                    </a:lnTo>
                    <a:lnTo>
                      <a:pt x="12442" y="10998"/>
                    </a:lnTo>
                    <a:lnTo>
                      <a:pt x="12545" y="11042"/>
                    </a:lnTo>
                    <a:lnTo>
                      <a:pt x="12633" y="11079"/>
                    </a:lnTo>
                    <a:lnTo>
                      <a:pt x="12757" y="11130"/>
                    </a:lnTo>
                    <a:lnTo>
                      <a:pt x="12867" y="11174"/>
                    </a:lnTo>
                    <a:lnTo>
                      <a:pt x="12941" y="11196"/>
                    </a:lnTo>
                    <a:lnTo>
                      <a:pt x="13073" y="11248"/>
                    </a:lnTo>
                    <a:lnTo>
                      <a:pt x="13183" y="11284"/>
                    </a:lnTo>
                    <a:lnTo>
                      <a:pt x="13263" y="11313"/>
                    </a:lnTo>
                    <a:cubicBezTo>
                      <a:pt x="13300" y="11328"/>
                      <a:pt x="13344" y="11343"/>
                      <a:pt x="13388" y="11357"/>
                    </a:cubicBezTo>
                    <a:lnTo>
                      <a:pt x="13498" y="11394"/>
                    </a:lnTo>
                    <a:lnTo>
                      <a:pt x="13593" y="11423"/>
                    </a:lnTo>
                    <a:lnTo>
                      <a:pt x="13689" y="11453"/>
                    </a:lnTo>
                    <a:lnTo>
                      <a:pt x="13733" y="11467"/>
                    </a:lnTo>
                    <a:cubicBezTo>
                      <a:pt x="14077" y="11577"/>
                      <a:pt x="14429" y="11636"/>
                      <a:pt x="14788" y="11658"/>
                    </a:cubicBezTo>
                    <a:cubicBezTo>
                      <a:pt x="15008" y="11651"/>
                      <a:pt x="15228" y="11651"/>
                      <a:pt x="15441" y="11643"/>
                    </a:cubicBezTo>
                    <a:cubicBezTo>
                      <a:pt x="15859" y="11599"/>
                      <a:pt x="16269" y="11497"/>
                      <a:pt x="16658" y="11335"/>
                    </a:cubicBezTo>
                    <a:lnTo>
                      <a:pt x="16673" y="11328"/>
                    </a:lnTo>
                    <a:cubicBezTo>
                      <a:pt x="16731" y="11299"/>
                      <a:pt x="16797" y="11270"/>
                      <a:pt x="16856" y="11240"/>
                    </a:cubicBezTo>
                    <a:lnTo>
                      <a:pt x="16893" y="11226"/>
                    </a:lnTo>
                    <a:lnTo>
                      <a:pt x="16929" y="11211"/>
                    </a:lnTo>
                    <a:lnTo>
                      <a:pt x="17010" y="11174"/>
                    </a:lnTo>
                    <a:cubicBezTo>
                      <a:pt x="17120" y="11116"/>
                      <a:pt x="17230" y="11057"/>
                      <a:pt x="17332" y="10991"/>
                    </a:cubicBezTo>
                    <a:cubicBezTo>
                      <a:pt x="17376" y="10962"/>
                      <a:pt x="17428" y="10932"/>
                      <a:pt x="17472" y="10896"/>
                    </a:cubicBezTo>
                    <a:lnTo>
                      <a:pt x="17508" y="10866"/>
                    </a:lnTo>
                    <a:cubicBezTo>
                      <a:pt x="17538" y="10844"/>
                      <a:pt x="17574" y="10822"/>
                      <a:pt x="17604" y="10793"/>
                    </a:cubicBezTo>
                    <a:cubicBezTo>
                      <a:pt x="17618" y="10786"/>
                      <a:pt x="17626" y="10771"/>
                      <a:pt x="17633" y="10764"/>
                    </a:cubicBezTo>
                    <a:cubicBezTo>
                      <a:pt x="17714" y="10698"/>
                      <a:pt x="17787" y="10617"/>
                      <a:pt x="17860" y="10536"/>
                    </a:cubicBezTo>
                    <a:lnTo>
                      <a:pt x="17882" y="10514"/>
                    </a:lnTo>
                    <a:cubicBezTo>
                      <a:pt x="17912" y="10478"/>
                      <a:pt x="17934" y="10441"/>
                      <a:pt x="17963" y="10397"/>
                    </a:cubicBezTo>
                    <a:lnTo>
                      <a:pt x="17978" y="10390"/>
                    </a:lnTo>
                    <a:cubicBezTo>
                      <a:pt x="18234" y="10001"/>
                      <a:pt x="18359" y="9539"/>
                      <a:pt x="18330" y="9077"/>
                    </a:cubicBezTo>
                    <a:cubicBezTo>
                      <a:pt x="19143" y="9063"/>
                      <a:pt x="19935" y="8799"/>
                      <a:pt x="20602" y="8322"/>
                    </a:cubicBezTo>
                    <a:lnTo>
                      <a:pt x="20632" y="8300"/>
                    </a:lnTo>
                    <a:cubicBezTo>
                      <a:pt x="20683" y="8263"/>
                      <a:pt x="20727" y="8227"/>
                      <a:pt x="20778" y="8190"/>
                    </a:cubicBezTo>
                    <a:lnTo>
                      <a:pt x="20852" y="8124"/>
                    </a:lnTo>
                    <a:lnTo>
                      <a:pt x="20896" y="8088"/>
                    </a:lnTo>
                    <a:lnTo>
                      <a:pt x="20954" y="8036"/>
                    </a:lnTo>
                    <a:lnTo>
                      <a:pt x="20969" y="8022"/>
                    </a:lnTo>
                    <a:lnTo>
                      <a:pt x="20998" y="8000"/>
                    </a:lnTo>
                    <a:lnTo>
                      <a:pt x="21013" y="7978"/>
                    </a:lnTo>
                    <a:cubicBezTo>
                      <a:pt x="21057" y="7934"/>
                      <a:pt x="21101" y="7890"/>
                      <a:pt x="21145" y="7846"/>
                    </a:cubicBezTo>
                    <a:lnTo>
                      <a:pt x="21160" y="7831"/>
                    </a:lnTo>
                    <a:lnTo>
                      <a:pt x="21167" y="7824"/>
                    </a:lnTo>
                    <a:cubicBezTo>
                      <a:pt x="21196" y="7794"/>
                      <a:pt x="21226" y="7758"/>
                      <a:pt x="21255" y="7721"/>
                    </a:cubicBezTo>
                    <a:cubicBezTo>
                      <a:pt x="21262" y="7728"/>
                      <a:pt x="21277" y="7736"/>
                      <a:pt x="21284" y="7743"/>
                    </a:cubicBezTo>
                    <a:lnTo>
                      <a:pt x="21394" y="7794"/>
                    </a:lnTo>
                    <a:lnTo>
                      <a:pt x="21468" y="7831"/>
                    </a:lnTo>
                    <a:lnTo>
                      <a:pt x="21585" y="7890"/>
                    </a:lnTo>
                    <a:lnTo>
                      <a:pt x="21695" y="7941"/>
                    </a:lnTo>
                    <a:lnTo>
                      <a:pt x="21775" y="7978"/>
                    </a:lnTo>
                    <a:lnTo>
                      <a:pt x="21893" y="8036"/>
                    </a:lnTo>
                    <a:lnTo>
                      <a:pt x="22010" y="8088"/>
                    </a:lnTo>
                    <a:lnTo>
                      <a:pt x="22091" y="8124"/>
                    </a:lnTo>
                    <a:lnTo>
                      <a:pt x="22179" y="8161"/>
                    </a:lnTo>
                    <a:lnTo>
                      <a:pt x="22223" y="8183"/>
                    </a:lnTo>
                    <a:cubicBezTo>
                      <a:pt x="22758" y="8410"/>
                      <a:pt x="23337" y="8527"/>
                      <a:pt x="23916" y="8527"/>
                    </a:cubicBezTo>
                    <a:cubicBezTo>
                      <a:pt x="24334" y="8527"/>
                      <a:pt x="24745" y="8469"/>
                      <a:pt x="25148" y="8344"/>
                    </a:cubicBezTo>
                    <a:lnTo>
                      <a:pt x="25163" y="8337"/>
                    </a:lnTo>
                    <a:cubicBezTo>
                      <a:pt x="25229" y="8315"/>
                      <a:pt x="25287" y="8293"/>
                      <a:pt x="25353" y="8271"/>
                    </a:cubicBezTo>
                    <a:lnTo>
                      <a:pt x="25427" y="8249"/>
                    </a:lnTo>
                    <a:cubicBezTo>
                      <a:pt x="25456" y="8234"/>
                      <a:pt x="25485" y="8227"/>
                      <a:pt x="25507" y="8219"/>
                    </a:cubicBezTo>
                    <a:cubicBezTo>
                      <a:pt x="25632" y="8175"/>
                      <a:pt x="25742" y="8124"/>
                      <a:pt x="25852" y="8073"/>
                    </a:cubicBezTo>
                    <a:cubicBezTo>
                      <a:pt x="25903" y="8051"/>
                      <a:pt x="25955" y="8022"/>
                      <a:pt x="25999" y="8000"/>
                    </a:cubicBezTo>
                    <a:lnTo>
                      <a:pt x="26043" y="7970"/>
                    </a:lnTo>
                    <a:cubicBezTo>
                      <a:pt x="26072" y="7956"/>
                      <a:pt x="26109" y="7934"/>
                      <a:pt x="26153" y="7904"/>
                    </a:cubicBezTo>
                    <a:lnTo>
                      <a:pt x="26175" y="7882"/>
                    </a:lnTo>
                    <a:cubicBezTo>
                      <a:pt x="26263" y="7824"/>
                      <a:pt x="26351" y="7750"/>
                      <a:pt x="26424" y="7677"/>
                    </a:cubicBezTo>
                    <a:lnTo>
                      <a:pt x="26446" y="7655"/>
                    </a:lnTo>
                    <a:cubicBezTo>
                      <a:pt x="26475" y="7626"/>
                      <a:pt x="26512" y="7589"/>
                      <a:pt x="26541" y="7552"/>
                    </a:cubicBezTo>
                    <a:lnTo>
                      <a:pt x="26548" y="7538"/>
                    </a:lnTo>
                    <a:cubicBezTo>
                      <a:pt x="27274" y="6687"/>
                      <a:pt x="27172" y="5419"/>
                      <a:pt x="26336" y="4678"/>
                    </a:cubicBezTo>
                    <a:cubicBezTo>
                      <a:pt x="24877" y="3424"/>
                      <a:pt x="23242" y="2383"/>
                      <a:pt x="21497" y="1584"/>
                    </a:cubicBezTo>
                    <a:cubicBezTo>
                      <a:pt x="21255" y="1474"/>
                      <a:pt x="21006" y="1386"/>
                      <a:pt x="20749" y="1335"/>
                    </a:cubicBezTo>
                    <a:cubicBezTo>
                      <a:pt x="21050" y="1115"/>
                      <a:pt x="21262" y="800"/>
                      <a:pt x="21350" y="433"/>
                    </a:cubicBezTo>
                    <a:lnTo>
                      <a:pt x="21350" y="418"/>
                    </a:lnTo>
                    <a:cubicBezTo>
                      <a:pt x="19642" y="147"/>
                      <a:pt x="17684" y="1"/>
                      <a:pt x="15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7"/>
              <p:cNvSpPr/>
              <p:nvPr/>
            </p:nvSpPr>
            <p:spPr>
              <a:xfrm>
                <a:off x="5356250" y="594600"/>
                <a:ext cx="198850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6833" extrusionOk="0">
                    <a:moveTo>
                      <a:pt x="3879" y="1"/>
                    </a:moveTo>
                    <a:cubicBezTo>
                      <a:pt x="3852" y="1"/>
                      <a:pt x="3825" y="1"/>
                      <a:pt x="3798" y="1"/>
                    </a:cubicBezTo>
                    <a:cubicBezTo>
                      <a:pt x="1665" y="45"/>
                      <a:pt x="1" y="1226"/>
                      <a:pt x="37" y="3359"/>
                    </a:cubicBezTo>
                    <a:cubicBezTo>
                      <a:pt x="74" y="5493"/>
                      <a:pt x="1797" y="6629"/>
                      <a:pt x="3923" y="6813"/>
                    </a:cubicBezTo>
                    <a:cubicBezTo>
                      <a:pt x="4090" y="6826"/>
                      <a:pt x="4252" y="6833"/>
                      <a:pt x="4410" y="6833"/>
                    </a:cubicBezTo>
                    <a:cubicBezTo>
                      <a:pt x="6627" y="6833"/>
                      <a:pt x="7953" y="5512"/>
                      <a:pt x="7919" y="3521"/>
                    </a:cubicBezTo>
                    <a:cubicBezTo>
                      <a:pt x="7875" y="1414"/>
                      <a:pt x="5981" y="1"/>
                      <a:pt x="38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7"/>
              <p:cNvSpPr/>
              <p:nvPr/>
            </p:nvSpPr>
            <p:spPr>
              <a:xfrm>
                <a:off x="5374950" y="605250"/>
                <a:ext cx="180300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6400" extrusionOk="0">
                    <a:moveTo>
                      <a:pt x="5074" y="1"/>
                    </a:moveTo>
                    <a:lnTo>
                      <a:pt x="5074" y="1"/>
                    </a:lnTo>
                    <a:cubicBezTo>
                      <a:pt x="5587" y="594"/>
                      <a:pt x="5873" y="1342"/>
                      <a:pt x="5888" y="2119"/>
                    </a:cubicBezTo>
                    <a:cubicBezTo>
                      <a:pt x="5922" y="4111"/>
                      <a:pt x="4596" y="5432"/>
                      <a:pt x="2379" y="5432"/>
                    </a:cubicBezTo>
                    <a:cubicBezTo>
                      <a:pt x="2221" y="5432"/>
                      <a:pt x="2059" y="5425"/>
                      <a:pt x="1892" y="5411"/>
                    </a:cubicBezTo>
                    <a:cubicBezTo>
                      <a:pt x="1239" y="5360"/>
                      <a:pt x="594" y="5199"/>
                      <a:pt x="0" y="4928"/>
                    </a:cubicBezTo>
                    <a:lnTo>
                      <a:pt x="0" y="4928"/>
                    </a:lnTo>
                    <a:cubicBezTo>
                      <a:pt x="697" y="5785"/>
                      <a:pt x="1863" y="6269"/>
                      <a:pt x="3182" y="6379"/>
                    </a:cubicBezTo>
                    <a:cubicBezTo>
                      <a:pt x="3349" y="6393"/>
                      <a:pt x="3511" y="6400"/>
                      <a:pt x="3669" y="6400"/>
                    </a:cubicBezTo>
                    <a:cubicBezTo>
                      <a:pt x="5880" y="6400"/>
                      <a:pt x="7212" y="5079"/>
                      <a:pt x="7171" y="3087"/>
                    </a:cubicBezTo>
                    <a:cubicBezTo>
                      <a:pt x="7149" y="1680"/>
                      <a:pt x="6276" y="572"/>
                      <a:pt x="5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7"/>
              <p:cNvSpPr/>
              <p:nvPr/>
            </p:nvSpPr>
            <p:spPr>
              <a:xfrm>
                <a:off x="5408775" y="562900"/>
                <a:ext cx="8075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082" extrusionOk="0">
                    <a:moveTo>
                      <a:pt x="1601" y="1"/>
                    </a:moveTo>
                    <a:cubicBezTo>
                      <a:pt x="1597" y="1"/>
                      <a:pt x="1592" y="1"/>
                      <a:pt x="1587" y="1"/>
                    </a:cubicBezTo>
                    <a:cubicBezTo>
                      <a:pt x="1133" y="16"/>
                      <a:pt x="1353" y="1130"/>
                      <a:pt x="1353" y="1130"/>
                    </a:cubicBezTo>
                    <a:cubicBezTo>
                      <a:pt x="1353" y="1130"/>
                      <a:pt x="978" y="491"/>
                      <a:pt x="653" y="491"/>
                    </a:cubicBezTo>
                    <a:cubicBezTo>
                      <a:pt x="587" y="491"/>
                      <a:pt x="524" y="517"/>
                      <a:pt x="466" y="580"/>
                    </a:cubicBezTo>
                    <a:cubicBezTo>
                      <a:pt x="114" y="954"/>
                      <a:pt x="1214" y="1438"/>
                      <a:pt x="1214" y="1438"/>
                    </a:cubicBezTo>
                    <a:cubicBezTo>
                      <a:pt x="1214" y="1438"/>
                      <a:pt x="856" y="1358"/>
                      <a:pt x="535" y="1358"/>
                    </a:cubicBezTo>
                    <a:cubicBezTo>
                      <a:pt x="290" y="1358"/>
                      <a:pt x="66" y="1405"/>
                      <a:pt x="40" y="1570"/>
                    </a:cubicBezTo>
                    <a:cubicBezTo>
                      <a:pt x="0" y="1837"/>
                      <a:pt x="488" y="1879"/>
                      <a:pt x="796" y="1879"/>
                    </a:cubicBezTo>
                    <a:cubicBezTo>
                      <a:pt x="935" y="1879"/>
                      <a:pt x="1038" y="1871"/>
                      <a:pt x="1038" y="1871"/>
                    </a:cubicBezTo>
                    <a:lnTo>
                      <a:pt x="1038" y="1871"/>
                    </a:lnTo>
                    <a:cubicBezTo>
                      <a:pt x="1037" y="1871"/>
                      <a:pt x="55" y="2259"/>
                      <a:pt x="414" y="2596"/>
                    </a:cubicBezTo>
                    <a:cubicBezTo>
                      <a:pt x="468" y="2647"/>
                      <a:pt x="528" y="2669"/>
                      <a:pt x="591" y="2669"/>
                    </a:cubicBezTo>
                    <a:cubicBezTo>
                      <a:pt x="947" y="2669"/>
                      <a:pt x="1397" y="1981"/>
                      <a:pt x="1397" y="1981"/>
                    </a:cubicBezTo>
                    <a:lnTo>
                      <a:pt x="1397" y="1981"/>
                    </a:lnTo>
                    <a:cubicBezTo>
                      <a:pt x="1397" y="1981"/>
                      <a:pt x="1155" y="3081"/>
                      <a:pt x="1616" y="3081"/>
                    </a:cubicBezTo>
                    <a:cubicBezTo>
                      <a:pt x="1623" y="3081"/>
                      <a:pt x="1631" y="3081"/>
                      <a:pt x="1639" y="3080"/>
                    </a:cubicBezTo>
                    <a:cubicBezTo>
                      <a:pt x="2137" y="3044"/>
                      <a:pt x="1764" y="2003"/>
                      <a:pt x="1763" y="2003"/>
                    </a:cubicBezTo>
                    <a:lnTo>
                      <a:pt x="1763" y="2003"/>
                    </a:lnTo>
                    <a:cubicBezTo>
                      <a:pt x="1764" y="2003"/>
                      <a:pt x="2120" y="2631"/>
                      <a:pt x="2451" y="2631"/>
                    </a:cubicBezTo>
                    <a:cubicBezTo>
                      <a:pt x="2512" y="2631"/>
                      <a:pt x="2572" y="2610"/>
                      <a:pt x="2629" y="2560"/>
                    </a:cubicBezTo>
                    <a:cubicBezTo>
                      <a:pt x="2988" y="2230"/>
                      <a:pt x="1961" y="1805"/>
                      <a:pt x="1961" y="1805"/>
                    </a:cubicBezTo>
                    <a:lnTo>
                      <a:pt x="1961" y="1805"/>
                    </a:lnTo>
                    <a:cubicBezTo>
                      <a:pt x="1961" y="1805"/>
                      <a:pt x="2292" y="1850"/>
                      <a:pt x="2611" y="1850"/>
                    </a:cubicBezTo>
                    <a:cubicBezTo>
                      <a:pt x="2909" y="1850"/>
                      <a:pt x="3197" y="1810"/>
                      <a:pt x="3193" y="1658"/>
                    </a:cubicBezTo>
                    <a:cubicBezTo>
                      <a:pt x="3190" y="1514"/>
                      <a:pt x="2923" y="1476"/>
                      <a:pt x="2639" y="1476"/>
                    </a:cubicBezTo>
                    <a:cubicBezTo>
                      <a:pt x="2315" y="1476"/>
                      <a:pt x="1969" y="1526"/>
                      <a:pt x="1969" y="1526"/>
                    </a:cubicBezTo>
                    <a:cubicBezTo>
                      <a:pt x="1969" y="1526"/>
                      <a:pt x="3230" y="925"/>
                      <a:pt x="2988" y="558"/>
                    </a:cubicBezTo>
                    <a:cubicBezTo>
                      <a:pt x="2950" y="500"/>
                      <a:pt x="2897" y="476"/>
                      <a:pt x="2835" y="476"/>
                    </a:cubicBezTo>
                    <a:cubicBezTo>
                      <a:pt x="2511" y="476"/>
                      <a:pt x="1929" y="1140"/>
                      <a:pt x="1837" y="1233"/>
                    </a:cubicBezTo>
                    <a:cubicBezTo>
                      <a:pt x="1844" y="1051"/>
                      <a:pt x="2038" y="1"/>
                      <a:pt x="16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7"/>
              <p:cNvSpPr/>
              <p:nvPr/>
            </p:nvSpPr>
            <p:spPr>
              <a:xfrm>
                <a:off x="5368350" y="626050"/>
                <a:ext cx="3490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2792" extrusionOk="0">
                    <a:moveTo>
                      <a:pt x="1007" y="0"/>
                    </a:moveTo>
                    <a:cubicBezTo>
                      <a:pt x="943" y="0"/>
                      <a:pt x="878" y="27"/>
                      <a:pt x="822" y="92"/>
                    </a:cubicBezTo>
                    <a:cubicBezTo>
                      <a:pt x="213" y="774"/>
                      <a:pt x="0" y="1720"/>
                      <a:pt x="242" y="2600"/>
                    </a:cubicBezTo>
                    <a:cubicBezTo>
                      <a:pt x="280" y="2734"/>
                      <a:pt x="383" y="2792"/>
                      <a:pt x="489" y="2792"/>
                    </a:cubicBezTo>
                    <a:cubicBezTo>
                      <a:pt x="655" y="2792"/>
                      <a:pt x="828" y="2652"/>
                      <a:pt x="770" y="2446"/>
                    </a:cubicBezTo>
                    <a:cubicBezTo>
                      <a:pt x="580" y="1757"/>
                      <a:pt x="748" y="1016"/>
                      <a:pt x="1218" y="474"/>
                    </a:cubicBezTo>
                    <a:cubicBezTo>
                      <a:pt x="1396" y="273"/>
                      <a:pt x="1210" y="0"/>
                      <a:pt x="1007" y="0"/>
                    </a:cubicBezTo>
                    <a:close/>
                  </a:path>
                </a:pathLst>
              </a:custGeom>
              <a:solidFill>
                <a:srgbClr val="FFF2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7"/>
              <p:cNvSpPr/>
              <p:nvPr/>
            </p:nvSpPr>
            <p:spPr>
              <a:xfrm>
                <a:off x="5459825" y="712850"/>
                <a:ext cx="205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02" extrusionOk="0">
                    <a:moveTo>
                      <a:pt x="420" y="0"/>
                    </a:moveTo>
                    <a:cubicBezTo>
                      <a:pt x="414" y="0"/>
                      <a:pt x="409" y="0"/>
                      <a:pt x="403" y="0"/>
                    </a:cubicBezTo>
                    <a:cubicBezTo>
                      <a:pt x="176" y="0"/>
                      <a:pt x="0" y="154"/>
                      <a:pt x="0" y="338"/>
                    </a:cubicBezTo>
                    <a:cubicBezTo>
                      <a:pt x="7" y="521"/>
                      <a:pt x="191" y="602"/>
                      <a:pt x="411" y="602"/>
                    </a:cubicBezTo>
                    <a:cubicBezTo>
                      <a:pt x="638" y="602"/>
                      <a:pt x="821" y="506"/>
                      <a:pt x="821" y="323"/>
                    </a:cubicBezTo>
                    <a:cubicBezTo>
                      <a:pt x="821" y="144"/>
                      <a:pt x="640" y="0"/>
                      <a:pt x="420" y="0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7"/>
              <p:cNvSpPr/>
              <p:nvPr/>
            </p:nvSpPr>
            <p:spPr>
              <a:xfrm>
                <a:off x="5467875" y="702925"/>
                <a:ext cx="99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95" extrusionOk="0">
                    <a:moveTo>
                      <a:pt x="222" y="1"/>
                    </a:moveTo>
                    <a:cubicBezTo>
                      <a:pt x="214" y="1"/>
                      <a:pt x="206" y="1"/>
                      <a:pt x="199" y="1"/>
                    </a:cubicBezTo>
                    <a:cubicBezTo>
                      <a:pt x="89" y="1"/>
                      <a:pt x="1" y="45"/>
                      <a:pt x="1" y="133"/>
                    </a:cubicBezTo>
                    <a:cubicBezTo>
                      <a:pt x="22" y="242"/>
                      <a:pt x="109" y="295"/>
                      <a:pt x="197" y="295"/>
                    </a:cubicBezTo>
                    <a:cubicBezTo>
                      <a:pt x="287" y="295"/>
                      <a:pt x="378" y="238"/>
                      <a:pt x="397" y="126"/>
                    </a:cubicBezTo>
                    <a:cubicBezTo>
                      <a:pt x="397" y="44"/>
                      <a:pt x="321" y="1"/>
                      <a:pt x="222" y="1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7"/>
              <p:cNvSpPr/>
              <p:nvPr/>
            </p:nvSpPr>
            <p:spPr>
              <a:xfrm>
                <a:off x="5480150" y="705675"/>
                <a:ext cx="145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37" extrusionOk="0">
                    <a:moveTo>
                      <a:pt x="312" y="0"/>
                    </a:moveTo>
                    <a:cubicBezTo>
                      <a:pt x="250" y="0"/>
                      <a:pt x="189" y="22"/>
                      <a:pt x="140" y="67"/>
                    </a:cubicBezTo>
                    <a:cubicBezTo>
                      <a:pt x="30" y="126"/>
                      <a:pt x="1" y="280"/>
                      <a:pt x="89" y="375"/>
                    </a:cubicBezTo>
                    <a:cubicBezTo>
                      <a:pt x="123" y="418"/>
                      <a:pt x="160" y="437"/>
                      <a:pt x="201" y="437"/>
                    </a:cubicBezTo>
                    <a:cubicBezTo>
                      <a:pt x="258" y="437"/>
                      <a:pt x="321" y="401"/>
                      <a:pt x="389" y="346"/>
                    </a:cubicBezTo>
                    <a:cubicBezTo>
                      <a:pt x="507" y="251"/>
                      <a:pt x="580" y="185"/>
                      <a:pt x="499" y="82"/>
                    </a:cubicBezTo>
                    <a:cubicBezTo>
                      <a:pt x="449" y="28"/>
                      <a:pt x="380" y="0"/>
                      <a:pt x="312" y="0"/>
                    </a:cubicBezTo>
                    <a:close/>
                  </a:path>
                </a:pathLst>
              </a:custGeom>
              <a:solidFill>
                <a:srgbClr val="A32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7"/>
              <p:cNvSpPr/>
              <p:nvPr/>
            </p:nvSpPr>
            <p:spPr>
              <a:xfrm>
                <a:off x="5509300" y="654700"/>
                <a:ext cx="19267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013" extrusionOk="0">
                    <a:moveTo>
                      <a:pt x="3166" y="0"/>
                    </a:moveTo>
                    <a:cubicBezTo>
                      <a:pt x="2160" y="0"/>
                      <a:pt x="1328" y="499"/>
                      <a:pt x="814" y="1549"/>
                    </a:cubicBezTo>
                    <a:cubicBezTo>
                      <a:pt x="1" y="3213"/>
                      <a:pt x="814" y="4599"/>
                      <a:pt x="2662" y="5494"/>
                    </a:cubicBezTo>
                    <a:cubicBezTo>
                      <a:pt x="3362" y="5834"/>
                      <a:pt x="4026" y="6013"/>
                      <a:pt x="4624" y="6013"/>
                    </a:cubicBezTo>
                    <a:cubicBezTo>
                      <a:pt x="5599" y="6013"/>
                      <a:pt x="6400" y="5538"/>
                      <a:pt x="6900" y="4511"/>
                    </a:cubicBezTo>
                    <a:cubicBezTo>
                      <a:pt x="7706" y="2840"/>
                      <a:pt x="6929" y="1395"/>
                      <a:pt x="5082" y="501"/>
                    </a:cubicBezTo>
                    <a:cubicBezTo>
                      <a:pt x="4403" y="171"/>
                      <a:pt x="3755" y="0"/>
                      <a:pt x="3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7"/>
              <p:cNvSpPr/>
              <p:nvPr/>
            </p:nvSpPr>
            <p:spPr>
              <a:xfrm>
                <a:off x="5521400" y="698550"/>
                <a:ext cx="172875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4259" extrusionOk="0">
                    <a:moveTo>
                      <a:pt x="6218" y="0"/>
                    </a:moveTo>
                    <a:cubicBezTo>
                      <a:pt x="6218" y="440"/>
                      <a:pt x="6108" y="880"/>
                      <a:pt x="5903" y="1284"/>
                    </a:cubicBezTo>
                    <a:cubicBezTo>
                      <a:pt x="5403" y="2310"/>
                      <a:pt x="4605" y="2785"/>
                      <a:pt x="3630" y="2785"/>
                    </a:cubicBezTo>
                    <a:cubicBezTo>
                      <a:pt x="3032" y="2785"/>
                      <a:pt x="2368" y="2606"/>
                      <a:pt x="1665" y="2266"/>
                    </a:cubicBezTo>
                    <a:cubicBezTo>
                      <a:pt x="946" y="1914"/>
                      <a:pt x="389" y="1496"/>
                      <a:pt x="15" y="1012"/>
                    </a:cubicBezTo>
                    <a:lnTo>
                      <a:pt x="15" y="1012"/>
                    </a:lnTo>
                    <a:cubicBezTo>
                      <a:pt x="0" y="2134"/>
                      <a:pt x="800" y="3072"/>
                      <a:pt x="2171" y="3740"/>
                    </a:cubicBezTo>
                    <a:cubicBezTo>
                      <a:pt x="2873" y="4080"/>
                      <a:pt x="3538" y="4259"/>
                      <a:pt x="4136" y="4259"/>
                    </a:cubicBezTo>
                    <a:cubicBezTo>
                      <a:pt x="5111" y="4259"/>
                      <a:pt x="5909" y="3784"/>
                      <a:pt x="6408" y="2757"/>
                    </a:cubicBezTo>
                    <a:cubicBezTo>
                      <a:pt x="6914" y="1723"/>
                      <a:pt x="6804" y="778"/>
                      <a:pt x="6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7"/>
              <p:cNvSpPr/>
              <p:nvPr/>
            </p:nvSpPr>
            <p:spPr>
              <a:xfrm>
                <a:off x="5605075" y="655400"/>
                <a:ext cx="512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956" extrusionOk="0">
                    <a:moveTo>
                      <a:pt x="1142" y="0"/>
                    </a:moveTo>
                    <a:cubicBezTo>
                      <a:pt x="843" y="0"/>
                      <a:pt x="943" y="612"/>
                      <a:pt x="943" y="612"/>
                    </a:cubicBezTo>
                    <a:cubicBezTo>
                      <a:pt x="943" y="612"/>
                      <a:pt x="816" y="119"/>
                      <a:pt x="598" y="119"/>
                    </a:cubicBezTo>
                    <a:cubicBezTo>
                      <a:pt x="582" y="119"/>
                      <a:pt x="564" y="122"/>
                      <a:pt x="547" y="128"/>
                    </a:cubicBezTo>
                    <a:cubicBezTo>
                      <a:pt x="290" y="216"/>
                      <a:pt x="730" y="597"/>
                      <a:pt x="730" y="597"/>
                    </a:cubicBezTo>
                    <a:cubicBezTo>
                      <a:pt x="730" y="597"/>
                      <a:pt x="539" y="448"/>
                      <a:pt x="363" y="448"/>
                    </a:cubicBezTo>
                    <a:cubicBezTo>
                      <a:pt x="283" y="448"/>
                      <a:pt x="206" y="479"/>
                      <a:pt x="151" y="568"/>
                    </a:cubicBezTo>
                    <a:cubicBezTo>
                      <a:pt x="11" y="795"/>
                      <a:pt x="437" y="891"/>
                      <a:pt x="627" y="920"/>
                    </a:cubicBezTo>
                    <a:cubicBezTo>
                      <a:pt x="568" y="913"/>
                      <a:pt x="483" y="905"/>
                      <a:pt x="396" y="905"/>
                    </a:cubicBezTo>
                    <a:cubicBezTo>
                      <a:pt x="204" y="905"/>
                      <a:pt x="1" y="942"/>
                      <a:pt x="26" y="1103"/>
                    </a:cubicBezTo>
                    <a:cubicBezTo>
                      <a:pt x="45" y="1210"/>
                      <a:pt x="137" y="1244"/>
                      <a:pt x="247" y="1244"/>
                    </a:cubicBezTo>
                    <a:cubicBezTo>
                      <a:pt x="439" y="1244"/>
                      <a:pt x="686" y="1140"/>
                      <a:pt x="686" y="1140"/>
                    </a:cubicBezTo>
                    <a:lnTo>
                      <a:pt x="686" y="1140"/>
                    </a:lnTo>
                    <a:cubicBezTo>
                      <a:pt x="686" y="1140"/>
                      <a:pt x="48" y="1463"/>
                      <a:pt x="598" y="1770"/>
                    </a:cubicBezTo>
                    <a:cubicBezTo>
                      <a:pt x="648" y="1799"/>
                      <a:pt x="691" y="1811"/>
                      <a:pt x="729" y="1811"/>
                    </a:cubicBezTo>
                    <a:cubicBezTo>
                      <a:pt x="968" y="1811"/>
                      <a:pt x="979" y="1314"/>
                      <a:pt x="979" y="1249"/>
                    </a:cubicBezTo>
                    <a:lnTo>
                      <a:pt x="979" y="1249"/>
                    </a:lnTo>
                    <a:cubicBezTo>
                      <a:pt x="980" y="1322"/>
                      <a:pt x="992" y="1956"/>
                      <a:pt x="1308" y="1956"/>
                    </a:cubicBezTo>
                    <a:cubicBezTo>
                      <a:pt x="1318" y="1956"/>
                      <a:pt x="1328" y="1955"/>
                      <a:pt x="1338" y="1954"/>
                    </a:cubicBezTo>
                    <a:cubicBezTo>
                      <a:pt x="1698" y="1902"/>
                      <a:pt x="1104" y="1089"/>
                      <a:pt x="1104" y="1089"/>
                    </a:cubicBezTo>
                    <a:lnTo>
                      <a:pt x="1104" y="1089"/>
                    </a:lnTo>
                    <a:cubicBezTo>
                      <a:pt x="1104" y="1089"/>
                      <a:pt x="1419" y="1439"/>
                      <a:pt x="1659" y="1439"/>
                    </a:cubicBezTo>
                    <a:cubicBezTo>
                      <a:pt x="1728" y="1439"/>
                      <a:pt x="1790" y="1411"/>
                      <a:pt x="1837" y="1338"/>
                    </a:cubicBezTo>
                    <a:cubicBezTo>
                      <a:pt x="2050" y="1001"/>
                      <a:pt x="1368" y="993"/>
                      <a:pt x="1368" y="993"/>
                    </a:cubicBezTo>
                    <a:cubicBezTo>
                      <a:pt x="1368" y="993"/>
                      <a:pt x="1962" y="979"/>
                      <a:pt x="1866" y="590"/>
                    </a:cubicBezTo>
                    <a:cubicBezTo>
                      <a:pt x="1842" y="484"/>
                      <a:pt x="1786" y="445"/>
                      <a:pt x="1718" y="445"/>
                    </a:cubicBezTo>
                    <a:cubicBezTo>
                      <a:pt x="1603" y="445"/>
                      <a:pt x="1453" y="556"/>
                      <a:pt x="1360" y="634"/>
                    </a:cubicBezTo>
                    <a:cubicBezTo>
                      <a:pt x="1485" y="502"/>
                      <a:pt x="1676" y="231"/>
                      <a:pt x="1309" y="47"/>
                    </a:cubicBezTo>
                    <a:cubicBezTo>
                      <a:pt x="1243" y="14"/>
                      <a:pt x="1188" y="0"/>
                      <a:pt x="1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7"/>
              <p:cNvSpPr/>
              <p:nvPr/>
            </p:nvSpPr>
            <p:spPr>
              <a:xfrm>
                <a:off x="5622025" y="743825"/>
                <a:ext cx="1780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21" extrusionOk="0">
                    <a:moveTo>
                      <a:pt x="353" y="0"/>
                    </a:moveTo>
                    <a:cubicBezTo>
                      <a:pt x="162" y="0"/>
                      <a:pt x="1" y="125"/>
                      <a:pt x="1" y="286"/>
                    </a:cubicBezTo>
                    <a:cubicBezTo>
                      <a:pt x="1" y="448"/>
                      <a:pt x="162" y="521"/>
                      <a:pt x="353" y="521"/>
                    </a:cubicBezTo>
                    <a:cubicBezTo>
                      <a:pt x="551" y="521"/>
                      <a:pt x="712" y="448"/>
                      <a:pt x="712" y="286"/>
                    </a:cubicBezTo>
                    <a:cubicBezTo>
                      <a:pt x="712" y="125"/>
                      <a:pt x="551" y="0"/>
                      <a:pt x="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7"/>
              <p:cNvSpPr/>
              <p:nvPr/>
            </p:nvSpPr>
            <p:spPr>
              <a:xfrm>
                <a:off x="5629175" y="735200"/>
                <a:ext cx="86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56" extrusionOk="0">
                    <a:moveTo>
                      <a:pt x="177" y="1"/>
                    </a:moveTo>
                    <a:cubicBezTo>
                      <a:pt x="81" y="1"/>
                      <a:pt x="1" y="37"/>
                      <a:pt x="1" y="118"/>
                    </a:cubicBezTo>
                    <a:cubicBezTo>
                      <a:pt x="19" y="210"/>
                      <a:pt x="96" y="256"/>
                      <a:pt x="173" y="256"/>
                    </a:cubicBezTo>
                    <a:cubicBezTo>
                      <a:pt x="250" y="256"/>
                      <a:pt x="327" y="210"/>
                      <a:pt x="345" y="118"/>
                    </a:cubicBezTo>
                    <a:cubicBezTo>
                      <a:pt x="345" y="37"/>
                      <a:pt x="272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7"/>
              <p:cNvSpPr/>
              <p:nvPr/>
            </p:nvSpPr>
            <p:spPr>
              <a:xfrm>
                <a:off x="5639800" y="737825"/>
                <a:ext cx="125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79" extrusionOk="0">
                    <a:moveTo>
                      <a:pt x="271" y="1"/>
                    </a:moveTo>
                    <a:cubicBezTo>
                      <a:pt x="219" y="1"/>
                      <a:pt x="167" y="19"/>
                      <a:pt x="125" y="57"/>
                    </a:cubicBezTo>
                    <a:cubicBezTo>
                      <a:pt x="23" y="108"/>
                      <a:pt x="1" y="240"/>
                      <a:pt x="74" y="321"/>
                    </a:cubicBezTo>
                    <a:cubicBezTo>
                      <a:pt x="102" y="362"/>
                      <a:pt x="134" y="378"/>
                      <a:pt x="170" y="378"/>
                    </a:cubicBezTo>
                    <a:cubicBezTo>
                      <a:pt x="218" y="378"/>
                      <a:pt x="272" y="348"/>
                      <a:pt x="331" y="306"/>
                    </a:cubicBezTo>
                    <a:cubicBezTo>
                      <a:pt x="433" y="226"/>
                      <a:pt x="499" y="167"/>
                      <a:pt x="433" y="72"/>
                    </a:cubicBezTo>
                    <a:cubicBezTo>
                      <a:pt x="390" y="25"/>
                      <a:pt x="331" y="1"/>
                      <a:pt x="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7"/>
              <p:cNvSpPr/>
              <p:nvPr/>
            </p:nvSpPr>
            <p:spPr>
              <a:xfrm>
                <a:off x="5535625" y="659125"/>
                <a:ext cx="5862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027" extrusionOk="0">
                    <a:moveTo>
                      <a:pt x="2085" y="1"/>
                    </a:moveTo>
                    <a:cubicBezTo>
                      <a:pt x="2080" y="1"/>
                      <a:pt x="2076" y="1"/>
                      <a:pt x="2071" y="1"/>
                    </a:cubicBezTo>
                    <a:cubicBezTo>
                      <a:pt x="1066" y="74"/>
                      <a:pt x="231" y="815"/>
                      <a:pt x="25" y="1805"/>
                    </a:cubicBezTo>
                    <a:cubicBezTo>
                      <a:pt x="0" y="1944"/>
                      <a:pt x="113" y="2027"/>
                      <a:pt x="223" y="2027"/>
                    </a:cubicBezTo>
                    <a:cubicBezTo>
                      <a:pt x="304" y="2027"/>
                      <a:pt x="385" y="1981"/>
                      <a:pt x="407" y="1878"/>
                    </a:cubicBezTo>
                    <a:cubicBezTo>
                      <a:pt x="575" y="1057"/>
                      <a:pt x="1264" y="448"/>
                      <a:pt x="2100" y="390"/>
                    </a:cubicBezTo>
                    <a:cubicBezTo>
                      <a:pt x="2345" y="368"/>
                      <a:pt x="2321" y="1"/>
                      <a:pt x="2085" y="1"/>
                    </a:cubicBezTo>
                    <a:close/>
                  </a:path>
                </a:pathLst>
              </a:custGeom>
              <a:solidFill>
                <a:srgbClr val="FFF2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7"/>
              <p:cNvSpPr/>
              <p:nvPr/>
            </p:nvSpPr>
            <p:spPr>
              <a:xfrm>
                <a:off x="5124750" y="238050"/>
                <a:ext cx="433525" cy="482925"/>
              </a:xfrm>
              <a:custGeom>
                <a:avLst/>
                <a:gdLst/>
                <a:ahLst/>
                <a:cxnLst/>
                <a:rect l="l" t="t" r="r" b="b"/>
                <a:pathLst>
                  <a:path w="17341" h="19317" extrusionOk="0">
                    <a:moveTo>
                      <a:pt x="13395" y="8172"/>
                    </a:moveTo>
                    <a:cubicBezTo>
                      <a:pt x="13470" y="8172"/>
                      <a:pt x="13551" y="8187"/>
                      <a:pt x="13638" y="8222"/>
                    </a:cubicBezTo>
                    <a:cubicBezTo>
                      <a:pt x="14576" y="8589"/>
                      <a:pt x="14517" y="9974"/>
                      <a:pt x="13887" y="10575"/>
                    </a:cubicBezTo>
                    <a:cubicBezTo>
                      <a:pt x="13550" y="10898"/>
                      <a:pt x="13080" y="11045"/>
                      <a:pt x="12633" y="11177"/>
                    </a:cubicBezTo>
                    <a:lnTo>
                      <a:pt x="11724" y="11455"/>
                    </a:lnTo>
                    <a:cubicBezTo>
                      <a:pt x="11571" y="11502"/>
                      <a:pt x="11406" y="11548"/>
                      <a:pt x="11248" y="11548"/>
                    </a:cubicBezTo>
                    <a:cubicBezTo>
                      <a:pt x="11157" y="11548"/>
                      <a:pt x="11067" y="11532"/>
                      <a:pt x="10984" y="11492"/>
                    </a:cubicBezTo>
                    <a:cubicBezTo>
                      <a:pt x="10639" y="11323"/>
                      <a:pt x="10588" y="10825"/>
                      <a:pt x="10778" y="10502"/>
                    </a:cubicBezTo>
                    <a:cubicBezTo>
                      <a:pt x="10969" y="10172"/>
                      <a:pt x="11321" y="9982"/>
                      <a:pt x="11658" y="9806"/>
                    </a:cubicBezTo>
                    <a:cubicBezTo>
                      <a:pt x="12157" y="9542"/>
                      <a:pt x="12465" y="9292"/>
                      <a:pt x="12707" y="8772"/>
                    </a:cubicBezTo>
                    <a:cubicBezTo>
                      <a:pt x="12855" y="8462"/>
                      <a:pt x="13072" y="8172"/>
                      <a:pt x="13395" y="8172"/>
                    </a:cubicBezTo>
                    <a:close/>
                    <a:moveTo>
                      <a:pt x="5073" y="10879"/>
                    </a:moveTo>
                    <a:cubicBezTo>
                      <a:pt x="5307" y="10879"/>
                      <a:pt x="5540" y="10920"/>
                      <a:pt x="5727" y="11052"/>
                    </a:cubicBezTo>
                    <a:cubicBezTo>
                      <a:pt x="6123" y="11331"/>
                      <a:pt x="6181" y="11924"/>
                      <a:pt x="5983" y="12364"/>
                    </a:cubicBezTo>
                    <a:cubicBezTo>
                      <a:pt x="5785" y="12812"/>
                      <a:pt x="5389" y="13134"/>
                      <a:pt x="5001" y="13420"/>
                    </a:cubicBezTo>
                    <a:cubicBezTo>
                      <a:pt x="4612" y="13713"/>
                      <a:pt x="4202" y="13999"/>
                      <a:pt x="3945" y="14410"/>
                    </a:cubicBezTo>
                    <a:cubicBezTo>
                      <a:pt x="3798" y="14637"/>
                      <a:pt x="3703" y="14901"/>
                      <a:pt x="3578" y="15143"/>
                    </a:cubicBezTo>
                    <a:cubicBezTo>
                      <a:pt x="3383" y="15500"/>
                      <a:pt x="3099" y="15738"/>
                      <a:pt x="2742" y="15738"/>
                    </a:cubicBezTo>
                    <a:cubicBezTo>
                      <a:pt x="2629" y="15738"/>
                      <a:pt x="2510" y="15715"/>
                      <a:pt x="2383" y="15664"/>
                    </a:cubicBezTo>
                    <a:cubicBezTo>
                      <a:pt x="2083" y="15546"/>
                      <a:pt x="1811" y="15348"/>
                      <a:pt x="1709" y="15033"/>
                    </a:cubicBezTo>
                    <a:cubicBezTo>
                      <a:pt x="1430" y="14168"/>
                      <a:pt x="1841" y="12995"/>
                      <a:pt x="2347" y="12313"/>
                    </a:cubicBezTo>
                    <a:cubicBezTo>
                      <a:pt x="2948" y="11507"/>
                      <a:pt x="3850" y="10993"/>
                      <a:pt x="4840" y="10891"/>
                    </a:cubicBezTo>
                    <a:cubicBezTo>
                      <a:pt x="4917" y="10883"/>
                      <a:pt x="4995" y="10879"/>
                      <a:pt x="5073" y="10879"/>
                    </a:cubicBezTo>
                    <a:close/>
                    <a:moveTo>
                      <a:pt x="10230" y="1"/>
                    </a:moveTo>
                    <a:cubicBezTo>
                      <a:pt x="9350" y="1"/>
                      <a:pt x="8471" y="133"/>
                      <a:pt x="7633" y="406"/>
                    </a:cubicBezTo>
                    <a:cubicBezTo>
                      <a:pt x="6878" y="656"/>
                      <a:pt x="6057" y="1125"/>
                      <a:pt x="5925" y="1909"/>
                    </a:cubicBezTo>
                    <a:cubicBezTo>
                      <a:pt x="5800" y="2635"/>
                      <a:pt x="6313" y="3317"/>
                      <a:pt x="6870" y="3794"/>
                    </a:cubicBezTo>
                    <a:cubicBezTo>
                      <a:pt x="7428" y="4270"/>
                      <a:pt x="8087" y="4688"/>
                      <a:pt x="8417" y="5355"/>
                    </a:cubicBezTo>
                    <a:cubicBezTo>
                      <a:pt x="8967" y="6455"/>
                      <a:pt x="8359" y="7848"/>
                      <a:pt x="7398" y="8618"/>
                    </a:cubicBezTo>
                    <a:cubicBezTo>
                      <a:pt x="6431" y="9388"/>
                      <a:pt x="5199" y="9703"/>
                      <a:pt x="4011" y="10070"/>
                    </a:cubicBezTo>
                    <a:cubicBezTo>
                      <a:pt x="2831" y="10436"/>
                      <a:pt x="1614" y="10920"/>
                      <a:pt x="873" y="11910"/>
                    </a:cubicBezTo>
                    <a:cubicBezTo>
                      <a:pt x="162" y="12856"/>
                      <a:pt x="1" y="14124"/>
                      <a:pt x="191" y="15290"/>
                    </a:cubicBezTo>
                    <a:cubicBezTo>
                      <a:pt x="352" y="16302"/>
                      <a:pt x="668" y="17284"/>
                      <a:pt x="1115" y="18208"/>
                    </a:cubicBezTo>
                    <a:cubicBezTo>
                      <a:pt x="1574" y="19125"/>
                      <a:pt x="2842" y="19316"/>
                      <a:pt x="4051" y="19316"/>
                    </a:cubicBezTo>
                    <a:cubicBezTo>
                      <a:pt x="4756" y="19316"/>
                      <a:pt x="5441" y="19251"/>
                      <a:pt x="5932" y="19227"/>
                    </a:cubicBezTo>
                    <a:cubicBezTo>
                      <a:pt x="8095" y="19132"/>
                      <a:pt x="10228" y="18677"/>
                      <a:pt x="12245" y="17893"/>
                    </a:cubicBezTo>
                    <a:cubicBezTo>
                      <a:pt x="12758" y="17687"/>
                      <a:pt x="13322" y="17394"/>
                      <a:pt x="13440" y="16859"/>
                    </a:cubicBezTo>
                    <a:cubicBezTo>
                      <a:pt x="13564" y="16294"/>
                      <a:pt x="13117" y="15766"/>
                      <a:pt x="12677" y="15400"/>
                    </a:cubicBezTo>
                    <a:cubicBezTo>
                      <a:pt x="12230" y="15026"/>
                      <a:pt x="11709" y="14652"/>
                      <a:pt x="11599" y="14087"/>
                    </a:cubicBezTo>
                    <a:cubicBezTo>
                      <a:pt x="11453" y="13384"/>
                      <a:pt x="12025" y="12709"/>
                      <a:pt x="12677" y="12394"/>
                    </a:cubicBezTo>
                    <a:cubicBezTo>
                      <a:pt x="13322" y="12078"/>
                      <a:pt x="14063" y="11998"/>
                      <a:pt x="14730" y="11734"/>
                    </a:cubicBezTo>
                    <a:cubicBezTo>
                      <a:pt x="15405" y="11463"/>
                      <a:pt x="16050" y="10905"/>
                      <a:pt x="16057" y="10180"/>
                    </a:cubicBezTo>
                    <a:cubicBezTo>
                      <a:pt x="16072" y="9314"/>
                      <a:pt x="15155" y="8603"/>
                      <a:pt x="15251" y="7738"/>
                    </a:cubicBezTo>
                    <a:cubicBezTo>
                      <a:pt x="15339" y="6822"/>
                      <a:pt x="16446" y="6411"/>
                      <a:pt x="16952" y="5634"/>
                    </a:cubicBezTo>
                    <a:cubicBezTo>
                      <a:pt x="17340" y="5040"/>
                      <a:pt x="17326" y="4241"/>
                      <a:pt x="17047" y="3588"/>
                    </a:cubicBezTo>
                    <a:cubicBezTo>
                      <a:pt x="16776" y="2928"/>
                      <a:pt x="16277" y="2393"/>
                      <a:pt x="15727" y="1939"/>
                    </a:cubicBezTo>
                    <a:cubicBezTo>
                      <a:pt x="14194" y="674"/>
                      <a:pt x="12210" y="1"/>
                      <a:pt x="10230" y="1"/>
                    </a:cubicBezTo>
                    <a:close/>
                  </a:path>
                </a:pathLst>
              </a:custGeom>
              <a:solidFill>
                <a:srgbClr val="F5CA78">
                  <a:alpha val="28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7"/>
              <p:cNvSpPr/>
              <p:nvPr/>
            </p:nvSpPr>
            <p:spPr>
              <a:xfrm>
                <a:off x="5159950" y="602775"/>
                <a:ext cx="276250" cy="160525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6421" extrusionOk="0">
                    <a:moveTo>
                      <a:pt x="3043" y="1"/>
                    </a:moveTo>
                    <a:cubicBezTo>
                      <a:pt x="2802" y="1"/>
                      <a:pt x="2561" y="44"/>
                      <a:pt x="2332" y="129"/>
                    </a:cubicBezTo>
                    <a:cubicBezTo>
                      <a:pt x="1445" y="459"/>
                      <a:pt x="821" y="1075"/>
                      <a:pt x="425" y="1947"/>
                    </a:cubicBezTo>
                    <a:cubicBezTo>
                      <a:pt x="0" y="2878"/>
                      <a:pt x="345" y="3978"/>
                      <a:pt x="1225" y="4506"/>
                    </a:cubicBezTo>
                    <a:cubicBezTo>
                      <a:pt x="2713" y="5408"/>
                      <a:pt x="4590" y="6024"/>
                      <a:pt x="6826" y="6376"/>
                    </a:cubicBezTo>
                    <a:cubicBezTo>
                      <a:pt x="7020" y="6405"/>
                      <a:pt x="7215" y="6420"/>
                      <a:pt x="7409" y="6420"/>
                    </a:cubicBezTo>
                    <a:cubicBezTo>
                      <a:pt x="8451" y="6420"/>
                      <a:pt x="9461" y="5993"/>
                      <a:pt x="10147" y="5195"/>
                    </a:cubicBezTo>
                    <a:cubicBezTo>
                      <a:pt x="10221" y="5100"/>
                      <a:pt x="10294" y="5005"/>
                      <a:pt x="10367" y="4909"/>
                    </a:cubicBezTo>
                    <a:cubicBezTo>
                      <a:pt x="11049" y="3912"/>
                      <a:pt x="10683" y="2534"/>
                      <a:pt x="9605" y="1977"/>
                    </a:cubicBezTo>
                    <a:cubicBezTo>
                      <a:pt x="7640" y="957"/>
                      <a:pt x="5514" y="290"/>
                      <a:pt x="3314" y="19"/>
                    </a:cubicBezTo>
                    <a:cubicBezTo>
                      <a:pt x="3224" y="7"/>
                      <a:pt x="3134" y="1"/>
                      <a:pt x="30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7"/>
              <p:cNvSpPr/>
              <p:nvPr/>
            </p:nvSpPr>
            <p:spPr>
              <a:xfrm>
                <a:off x="5172950" y="649600"/>
                <a:ext cx="263425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4551" extrusionOk="0">
                    <a:moveTo>
                      <a:pt x="8880" y="1"/>
                    </a:moveTo>
                    <a:lnTo>
                      <a:pt x="8880" y="1"/>
                    </a:lnTo>
                    <a:cubicBezTo>
                      <a:pt x="9268" y="661"/>
                      <a:pt x="9239" y="1489"/>
                      <a:pt x="8806" y="2127"/>
                    </a:cubicBezTo>
                    <a:cubicBezTo>
                      <a:pt x="8535" y="2523"/>
                      <a:pt x="8176" y="2853"/>
                      <a:pt x="7765" y="3110"/>
                    </a:cubicBezTo>
                    <a:cubicBezTo>
                      <a:pt x="7437" y="3311"/>
                      <a:pt x="7056" y="3394"/>
                      <a:pt x="6657" y="3394"/>
                    </a:cubicBezTo>
                    <a:cubicBezTo>
                      <a:pt x="5836" y="3394"/>
                      <a:pt x="4934" y="3042"/>
                      <a:pt x="4239" y="2648"/>
                    </a:cubicBezTo>
                    <a:cubicBezTo>
                      <a:pt x="3190" y="2047"/>
                      <a:pt x="2248" y="1715"/>
                      <a:pt x="1294" y="1715"/>
                    </a:cubicBezTo>
                    <a:cubicBezTo>
                      <a:pt x="874" y="1715"/>
                      <a:pt x="451" y="1780"/>
                      <a:pt x="15" y="1914"/>
                    </a:cubicBezTo>
                    <a:cubicBezTo>
                      <a:pt x="8" y="1922"/>
                      <a:pt x="1" y="1929"/>
                      <a:pt x="8" y="1929"/>
                    </a:cubicBezTo>
                    <a:cubicBezTo>
                      <a:pt x="177" y="2222"/>
                      <a:pt x="419" y="2464"/>
                      <a:pt x="705" y="2633"/>
                    </a:cubicBezTo>
                    <a:cubicBezTo>
                      <a:pt x="2200" y="3535"/>
                      <a:pt x="4077" y="4151"/>
                      <a:pt x="6328" y="4503"/>
                    </a:cubicBezTo>
                    <a:cubicBezTo>
                      <a:pt x="6523" y="4535"/>
                      <a:pt x="6718" y="4551"/>
                      <a:pt x="6912" y="4551"/>
                    </a:cubicBezTo>
                    <a:cubicBezTo>
                      <a:pt x="7953" y="4551"/>
                      <a:pt x="8957" y="4096"/>
                      <a:pt x="9649" y="3293"/>
                    </a:cubicBezTo>
                    <a:cubicBezTo>
                      <a:pt x="9715" y="3205"/>
                      <a:pt x="9781" y="3124"/>
                      <a:pt x="9840" y="3036"/>
                    </a:cubicBezTo>
                    <a:cubicBezTo>
                      <a:pt x="10537" y="2039"/>
                      <a:pt x="10163" y="661"/>
                      <a:pt x="9085" y="104"/>
                    </a:cubicBezTo>
                    <a:lnTo>
                      <a:pt x="88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47"/>
              <p:cNvSpPr/>
              <p:nvPr/>
            </p:nvSpPr>
            <p:spPr>
              <a:xfrm>
                <a:off x="5196975" y="660375"/>
                <a:ext cx="2807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773" extrusionOk="0">
                    <a:moveTo>
                      <a:pt x="876" y="1"/>
                    </a:moveTo>
                    <a:cubicBezTo>
                      <a:pt x="868" y="1"/>
                      <a:pt x="859" y="1"/>
                      <a:pt x="851" y="2"/>
                    </a:cubicBezTo>
                    <a:cubicBezTo>
                      <a:pt x="675" y="17"/>
                      <a:pt x="594" y="208"/>
                      <a:pt x="557" y="332"/>
                    </a:cubicBezTo>
                    <a:cubicBezTo>
                      <a:pt x="489" y="259"/>
                      <a:pt x="371" y="166"/>
                      <a:pt x="248" y="166"/>
                    </a:cubicBezTo>
                    <a:cubicBezTo>
                      <a:pt x="199" y="166"/>
                      <a:pt x="150" y="180"/>
                      <a:pt x="103" y="215"/>
                    </a:cubicBezTo>
                    <a:cubicBezTo>
                      <a:pt x="44" y="252"/>
                      <a:pt x="15" y="310"/>
                      <a:pt x="8" y="376"/>
                    </a:cubicBezTo>
                    <a:cubicBezTo>
                      <a:pt x="0" y="552"/>
                      <a:pt x="198" y="736"/>
                      <a:pt x="220" y="758"/>
                    </a:cubicBezTo>
                    <a:cubicBezTo>
                      <a:pt x="235" y="765"/>
                      <a:pt x="250" y="772"/>
                      <a:pt x="257" y="772"/>
                    </a:cubicBezTo>
                    <a:cubicBezTo>
                      <a:pt x="308" y="772"/>
                      <a:pt x="330" y="706"/>
                      <a:pt x="294" y="670"/>
                    </a:cubicBezTo>
                    <a:cubicBezTo>
                      <a:pt x="242" y="626"/>
                      <a:pt x="110" y="486"/>
                      <a:pt x="118" y="384"/>
                    </a:cubicBezTo>
                    <a:cubicBezTo>
                      <a:pt x="118" y="347"/>
                      <a:pt x="132" y="325"/>
                      <a:pt x="162" y="303"/>
                    </a:cubicBezTo>
                    <a:cubicBezTo>
                      <a:pt x="188" y="284"/>
                      <a:pt x="216" y="276"/>
                      <a:pt x="245" y="276"/>
                    </a:cubicBezTo>
                    <a:cubicBezTo>
                      <a:pt x="391" y="276"/>
                      <a:pt x="550" y="486"/>
                      <a:pt x="550" y="486"/>
                    </a:cubicBezTo>
                    <a:cubicBezTo>
                      <a:pt x="556" y="503"/>
                      <a:pt x="574" y="511"/>
                      <a:pt x="591" y="511"/>
                    </a:cubicBezTo>
                    <a:cubicBezTo>
                      <a:pt x="597" y="511"/>
                      <a:pt x="603" y="510"/>
                      <a:pt x="609" y="508"/>
                    </a:cubicBezTo>
                    <a:cubicBezTo>
                      <a:pt x="631" y="501"/>
                      <a:pt x="645" y="486"/>
                      <a:pt x="645" y="464"/>
                    </a:cubicBezTo>
                    <a:cubicBezTo>
                      <a:pt x="645" y="457"/>
                      <a:pt x="689" y="127"/>
                      <a:pt x="858" y="112"/>
                    </a:cubicBezTo>
                    <a:cubicBezTo>
                      <a:pt x="864" y="111"/>
                      <a:pt x="869" y="110"/>
                      <a:pt x="875" y="110"/>
                    </a:cubicBezTo>
                    <a:cubicBezTo>
                      <a:pt x="891" y="110"/>
                      <a:pt x="908" y="118"/>
                      <a:pt x="924" y="134"/>
                    </a:cubicBezTo>
                    <a:cubicBezTo>
                      <a:pt x="990" y="200"/>
                      <a:pt x="997" y="391"/>
                      <a:pt x="997" y="457"/>
                    </a:cubicBezTo>
                    <a:cubicBezTo>
                      <a:pt x="997" y="486"/>
                      <a:pt x="1019" y="516"/>
                      <a:pt x="1056" y="516"/>
                    </a:cubicBezTo>
                    <a:cubicBezTo>
                      <a:pt x="1085" y="516"/>
                      <a:pt x="1107" y="494"/>
                      <a:pt x="1107" y="464"/>
                    </a:cubicBezTo>
                    <a:cubicBezTo>
                      <a:pt x="1115" y="435"/>
                      <a:pt x="1122" y="171"/>
                      <a:pt x="997" y="54"/>
                    </a:cubicBezTo>
                    <a:cubicBezTo>
                      <a:pt x="967" y="17"/>
                      <a:pt x="921" y="1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47"/>
              <p:cNvSpPr/>
              <p:nvPr/>
            </p:nvSpPr>
            <p:spPr>
              <a:xfrm>
                <a:off x="5347825" y="674250"/>
                <a:ext cx="269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92" extrusionOk="0">
                    <a:moveTo>
                      <a:pt x="267" y="0"/>
                    </a:moveTo>
                    <a:cubicBezTo>
                      <a:pt x="216" y="0"/>
                      <a:pt x="167" y="21"/>
                      <a:pt x="132" y="56"/>
                    </a:cubicBezTo>
                    <a:cubicBezTo>
                      <a:pt x="0" y="173"/>
                      <a:pt x="22" y="445"/>
                      <a:pt x="22" y="474"/>
                    </a:cubicBezTo>
                    <a:cubicBezTo>
                      <a:pt x="29" y="508"/>
                      <a:pt x="53" y="523"/>
                      <a:pt x="77" y="523"/>
                    </a:cubicBezTo>
                    <a:cubicBezTo>
                      <a:pt x="105" y="523"/>
                      <a:pt x="132" y="502"/>
                      <a:pt x="132" y="467"/>
                    </a:cubicBezTo>
                    <a:cubicBezTo>
                      <a:pt x="132" y="401"/>
                      <a:pt x="132" y="210"/>
                      <a:pt x="206" y="137"/>
                    </a:cubicBezTo>
                    <a:cubicBezTo>
                      <a:pt x="222" y="120"/>
                      <a:pt x="247" y="112"/>
                      <a:pt x="271" y="112"/>
                    </a:cubicBezTo>
                    <a:cubicBezTo>
                      <a:pt x="278" y="112"/>
                      <a:pt x="286" y="113"/>
                      <a:pt x="294" y="115"/>
                    </a:cubicBezTo>
                    <a:cubicBezTo>
                      <a:pt x="492" y="137"/>
                      <a:pt x="448" y="511"/>
                      <a:pt x="448" y="511"/>
                    </a:cubicBezTo>
                    <a:cubicBezTo>
                      <a:pt x="440" y="533"/>
                      <a:pt x="455" y="555"/>
                      <a:pt x="470" y="569"/>
                    </a:cubicBezTo>
                    <a:cubicBezTo>
                      <a:pt x="479" y="572"/>
                      <a:pt x="489" y="574"/>
                      <a:pt x="499" y="574"/>
                    </a:cubicBezTo>
                    <a:cubicBezTo>
                      <a:pt x="513" y="574"/>
                      <a:pt x="527" y="570"/>
                      <a:pt x="536" y="562"/>
                    </a:cubicBezTo>
                    <a:cubicBezTo>
                      <a:pt x="536" y="562"/>
                      <a:pt x="707" y="424"/>
                      <a:pt x="842" y="424"/>
                    </a:cubicBezTo>
                    <a:cubicBezTo>
                      <a:pt x="875" y="424"/>
                      <a:pt x="906" y="432"/>
                      <a:pt x="931" y="452"/>
                    </a:cubicBezTo>
                    <a:cubicBezTo>
                      <a:pt x="946" y="467"/>
                      <a:pt x="961" y="489"/>
                      <a:pt x="961" y="511"/>
                    </a:cubicBezTo>
                    <a:cubicBezTo>
                      <a:pt x="968" y="613"/>
                      <a:pt x="843" y="753"/>
                      <a:pt x="792" y="804"/>
                    </a:cubicBezTo>
                    <a:cubicBezTo>
                      <a:pt x="763" y="833"/>
                      <a:pt x="785" y="892"/>
                      <a:pt x="829" y="892"/>
                    </a:cubicBezTo>
                    <a:cubicBezTo>
                      <a:pt x="843" y="892"/>
                      <a:pt x="858" y="892"/>
                      <a:pt x="873" y="877"/>
                    </a:cubicBezTo>
                    <a:cubicBezTo>
                      <a:pt x="887" y="862"/>
                      <a:pt x="1078" y="672"/>
                      <a:pt x="1071" y="511"/>
                    </a:cubicBezTo>
                    <a:cubicBezTo>
                      <a:pt x="1071" y="452"/>
                      <a:pt x="1041" y="401"/>
                      <a:pt x="997" y="364"/>
                    </a:cubicBezTo>
                    <a:cubicBezTo>
                      <a:pt x="951" y="325"/>
                      <a:pt x="897" y="310"/>
                      <a:pt x="841" y="310"/>
                    </a:cubicBezTo>
                    <a:cubicBezTo>
                      <a:pt x="740" y="310"/>
                      <a:pt x="633" y="361"/>
                      <a:pt x="558" y="408"/>
                    </a:cubicBezTo>
                    <a:cubicBezTo>
                      <a:pt x="558" y="261"/>
                      <a:pt x="521" y="34"/>
                      <a:pt x="308" y="5"/>
                    </a:cubicBezTo>
                    <a:cubicBezTo>
                      <a:pt x="294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7"/>
              <p:cNvSpPr/>
              <p:nvPr/>
            </p:nvSpPr>
            <p:spPr>
              <a:xfrm>
                <a:off x="5257450" y="669950"/>
                <a:ext cx="288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786" extrusionOk="0">
                    <a:moveTo>
                      <a:pt x="285" y="0"/>
                    </a:moveTo>
                    <a:cubicBezTo>
                      <a:pt x="279" y="0"/>
                      <a:pt x="272" y="0"/>
                      <a:pt x="265" y="1"/>
                    </a:cubicBezTo>
                    <a:cubicBezTo>
                      <a:pt x="206" y="1"/>
                      <a:pt x="140" y="30"/>
                      <a:pt x="103" y="81"/>
                    </a:cubicBezTo>
                    <a:cubicBezTo>
                      <a:pt x="1" y="228"/>
                      <a:pt x="67" y="492"/>
                      <a:pt x="81" y="521"/>
                    </a:cubicBezTo>
                    <a:cubicBezTo>
                      <a:pt x="87" y="546"/>
                      <a:pt x="109" y="560"/>
                      <a:pt x="132" y="560"/>
                    </a:cubicBezTo>
                    <a:cubicBezTo>
                      <a:pt x="137" y="560"/>
                      <a:pt x="142" y="559"/>
                      <a:pt x="147" y="558"/>
                    </a:cubicBezTo>
                    <a:cubicBezTo>
                      <a:pt x="177" y="551"/>
                      <a:pt x="191" y="521"/>
                      <a:pt x="184" y="492"/>
                    </a:cubicBezTo>
                    <a:cubicBezTo>
                      <a:pt x="169" y="426"/>
                      <a:pt x="133" y="235"/>
                      <a:pt x="191" y="147"/>
                    </a:cubicBezTo>
                    <a:cubicBezTo>
                      <a:pt x="213" y="125"/>
                      <a:pt x="243" y="111"/>
                      <a:pt x="272" y="111"/>
                    </a:cubicBezTo>
                    <a:cubicBezTo>
                      <a:pt x="274" y="111"/>
                      <a:pt x="276" y="111"/>
                      <a:pt x="278" y="111"/>
                    </a:cubicBezTo>
                    <a:cubicBezTo>
                      <a:pt x="471" y="111"/>
                      <a:pt x="499" y="477"/>
                      <a:pt x="499" y="477"/>
                    </a:cubicBezTo>
                    <a:cubicBezTo>
                      <a:pt x="499" y="499"/>
                      <a:pt x="514" y="521"/>
                      <a:pt x="536" y="529"/>
                    </a:cubicBezTo>
                    <a:cubicBezTo>
                      <a:pt x="541" y="530"/>
                      <a:pt x="547" y="531"/>
                      <a:pt x="552" y="531"/>
                    </a:cubicBezTo>
                    <a:cubicBezTo>
                      <a:pt x="569" y="531"/>
                      <a:pt x="584" y="523"/>
                      <a:pt x="595" y="507"/>
                    </a:cubicBezTo>
                    <a:cubicBezTo>
                      <a:pt x="595" y="507"/>
                      <a:pt x="760" y="308"/>
                      <a:pt x="900" y="308"/>
                    </a:cubicBezTo>
                    <a:cubicBezTo>
                      <a:pt x="921" y="308"/>
                      <a:pt x="942" y="313"/>
                      <a:pt x="961" y="323"/>
                    </a:cubicBezTo>
                    <a:cubicBezTo>
                      <a:pt x="983" y="338"/>
                      <a:pt x="998" y="360"/>
                      <a:pt x="1005" y="382"/>
                    </a:cubicBezTo>
                    <a:cubicBezTo>
                      <a:pt x="1027" y="477"/>
                      <a:pt x="932" y="639"/>
                      <a:pt x="895" y="697"/>
                    </a:cubicBezTo>
                    <a:cubicBezTo>
                      <a:pt x="873" y="719"/>
                      <a:pt x="881" y="756"/>
                      <a:pt x="910" y="771"/>
                    </a:cubicBezTo>
                    <a:cubicBezTo>
                      <a:pt x="917" y="778"/>
                      <a:pt x="925" y="778"/>
                      <a:pt x="939" y="785"/>
                    </a:cubicBezTo>
                    <a:cubicBezTo>
                      <a:pt x="961" y="785"/>
                      <a:pt x="976" y="771"/>
                      <a:pt x="983" y="756"/>
                    </a:cubicBezTo>
                    <a:cubicBezTo>
                      <a:pt x="1005" y="734"/>
                      <a:pt x="1152" y="514"/>
                      <a:pt x="1115" y="353"/>
                    </a:cubicBezTo>
                    <a:cubicBezTo>
                      <a:pt x="1101" y="301"/>
                      <a:pt x="1064" y="250"/>
                      <a:pt x="1020" y="228"/>
                    </a:cubicBezTo>
                    <a:cubicBezTo>
                      <a:pt x="980" y="206"/>
                      <a:pt x="939" y="197"/>
                      <a:pt x="900" y="197"/>
                    </a:cubicBezTo>
                    <a:cubicBezTo>
                      <a:pt x="779" y="197"/>
                      <a:pt x="666" y="281"/>
                      <a:pt x="595" y="353"/>
                    </a:cubicBezTo>
                    <a:cubicBezTo>
                      <a:pt x="566" y="211"/>
                      <a:pt x="490" y="0"/>
                      <a:pt x="285" y="0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7"/>
              <p:cNvSpPr/>
              <p:nvPr/>
            </p:nvSpPr>
            <p:spPr>
              <a:xfrm>
                <a:off x="5311900" y="707325"/>
                <a:ext cx="297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654" extrusionOk="0">
                    <a:moveTo>
                      <a:pt x="286" y="1"/>
                    </a:moveTo>
                    <a:cubicBezTo>
                      <a:pt x="265" y="1"/>
                      <a:pt x="243" y="3"/>
                      <a:pt x="220" y="9"/>
                    </a:cubicBezTo>
                    <a:cubicBezTo>
                      <a:pt x="162" y="23"/>
                      <a:pt x="103" y="67"/>
                      <a:pt x="81" y="126"/>
                    </a:cubicBezTo>
                    <a:cubicBezTo>
                      <a:pt x="0" y="280"/>
                      <a:pt x="118" y="529"/>
                      <a:pt x="132" y="559"/>
                    </a:cubicBezTo>
                    <a:cubicBezTo>
                      <a:pt x="143" y="574"/>
                      <a:pt x="161" y="587"/>
                      <a:pt x="181" y="587"/>
                    </a:cubicBezTo>
                    <a:cubicBezTo>
                      <a:pt x="189" y="587"/>
                      <a:pt x="197" y="585"/>
                      <a:pt x="206" y="581"/>
                    </a:cubicBezTo>
                    <a:cubicBezTo>
                      <a:pt x="235" y="566"/>
                      <a:pt x="250" y="537"/>
                      <a:pt x="235" y="507"/>
                    </a:cubicBezTo>
                    <a:cubicBezTo>
                      <a:pt x="206" y="449"/>
                      <a:pt x="132" y="265"/>
                      <a:pt x="176" y="170"/>
                    </a:cubicBezTo>
                    <a:cubicBezTo>
                      <a:pt x="191" y="141"/>
                      <a:pt x="220" y="119"/>
                      <a:pt x="250" y="119"/>
                    </a:cubicBezTo>
                    <a:cubicBezTo>
                      <a:pt x="263" y="115"/>
                      <a:pt x="275" y="114"/>
                      <a:pt x="287" y="114"/>
                    </a:cubicBezTo>
                    <a:cubicBezTo>
                      <a:pt x="459" y="114"/>
                      <a:pt x="536" y="434"/>
                      <a:pt x="536" y="434"/>
                    </a:cubicBezTo>
                    <a:cubicBezTo>
                      <a:pt x="543" y="456"/>
                      <a:pt x="565" y="471"/>
                      <a:pt x="587" y="471"/>
                    </a:cubicBezTo>
                    <a:cubicBezTo>
                      <a:pt x="591" y="472"/>
                      <a:pt x="595" y="473"/>
                      <a:pt x="599" y="473"/>
                    </a:cubicBezTo>
                    <a:cubicBezTo>
                      <a:pt x="616" y="473"/>
                      <a:pt x="632" y="461"/>
                      <a:pt x="638" y="449"/>
                    </a:cubicBezTo>
                    <a:cubicBezTo>
                      <a:pt x="645" y="442"/>
                      <a:pt x="782" y="193"/>
                      <a:pt x="929" y="193"/>
                    </a:cubicBezTo>
                    <a:cubicBezTo>
                      <a:pt x="942" y="193"/>
                      <a:pt x="955" y="195"/>
                      <a:pt x="968" y="199"/>
                    </a:cubicBezTo>
                    <a:cubicBezTo>
                      <a:pt x="990" y="207"/>
                      <a:pt x="1012" y="221"/>
                      <a:pt x="1019" y="243"/>
                    </a:cubicBezTo>
                    <a:cubicBezTo>
                      <a:pt x="1063" y="331"/>
                      <a:pt x="997" y="515"/>
                      <a:pt x="968" y="573"/>
                    </a:cubicBezTo>
                    <a:cubicBezTo>
                      <a:pt x="953" y="603"/>
                      <a:pt x="968" y="632"/>
                      <a:pt x="997" y="647"/>
                    </a:cubicBezTo>
                    <a:cubicBezTo>
                      <a:pt x="1005" y="654"/>
                      <a:pt x="1012" y="654"/>
                      <a:pt x="1019" y="654"/>
                    </a:cubicBezTo>
                    <a:cubicBezTo>
                      <a:pt x="1041" y="654"/>
                      <a:pt x="1063" y="639"/>
                      <a:pt x="1071" y="617"/>
                    </a:cubicBezTo>
                    <a:cubicBezTo>
                      <a:pt x="1085" y="595"/>
                      <a:pt x="1188" y="353"/>
                      <a:pt x="1122" y="199"/>
                    </a:cubicBezTo>
                    <a:cubicBezTo>
                      <a:pt x="1100" y="148"/>
                      <a:pt x="1056" y="111"/>
                      <a:pt x="1005" y="97"/>
                    </a:cubicBezTo>
                    <a:cubicBezTo>
                      <a:pt x="978" y="87"/>
                      <a:pt x="952" y="83"/>
                      <a:pt x="927" y="83"/>
                    </a:cubicBezTo>
                    <a:cubicBezTo>
                      <a:pt x="792" y="83"/>
                      <a:pt x="677" y="202"/>
                      <a:pt x="609" y="295"/>
                    </a:cubicBezTo>
                    <a:cubicBezTo>
                      <a:pt x="556" y="177"/>
                      <a:pt x="457" y="1"/>
                      <a:pt x="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7"/>
              <p:cNvSpPr/>
              <p:nvPr/>
            </p:nvSpPr>
            <p:spPr>
              <a:xfrm>
                <a:off x="5293200" y="644450"/>
                <a:ext cx="277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75" extrusionOk="0">
                    <a:moveTo>
                      <a:pt x="276" y="0"/>
                    </a:moveTo>
                    <a:cubicBezTo>
                      <a:pt x="219" y="0"/>
                      <a:pt x="164" y="23"/>
                      <a:pt x="125" y="68"/>
                    </a:cubicBezTo>
                    <a:cubicBezTo>
                      <a:pt x="0" y="192"/>
                      <a:pt x="30" y="463"/>
                      <a:pt x="30" y="493"/>
                    </a:cubicBezTo>
                    <a:cubicBezTo>
                      <a:pt x="36" y="526"/>
                      <a:pt x="62" y="541"/>
                      <a:pt x="88" y="541"/>
                    </a:cubicBezTo>
                    <a:cubicBezTo>
                      <a:pt x="118" y="541"/>
                      <a:pt x="148" y="518"/>
                      <a:pt x="140" y="478"/>
                    </a:cubicBezTo>
                    <a:cubicBezTo>
                      <a:pt x="132" y="420"/>
                      <a:pt x="125" y="214"/>
                      <a:pt x="198" y="141"/>
                    </a:cubicBezTo>
                    <a:cubicBezTo>
                      <a:pt x="220" y="119"/>
                      <a:pt x="250" y="112"/>
                      <a:pt x="286" y="112"/>
                    </a:cubicBezTo>
                    <a:cubicBezTo>
                      <a:pt x="484" y="134"/>
                      <a:pt x="455" y="507"/>
                      <a:pt x="455" y="507"/>
                    </a:cubicBezTo>
                    <a:cubicBezTo>
                      <a:pt x="455" y="529"/>
                      <a:pt x="462" y="551"/>
                      <a:pt x="484" y="559"/>
                    </a:cubicBezTo>
                    <a:cubicBezTo>
                      <a:pt x="493" y="562"/>
                      <a:pt x="503" y="564"/>
                      <a:pt x="512" y="564"/>
                    </a:cubicBezTo>
                    <a:cubicBezTo>
                      <a:pt x="525" y="564"/>
                      <a:pt x="537" y="560"/>
                      <a:pt x="550" y="551"/>
                    </a:cubicBezTo>
                    <a:cubicBezTo>
                      <a:pt x="550" y="551"/>
                      <a:pt x="716" y="400"/>
                      <a:pt x="853" y="400"/>
                    </a:cubicBezTo>
                    <a:cubicBezTo>
                      <a:pt x="884" y="400"/>
                      <a:pt x="913" y="408"/>
                      <a:pt x="939" y="427"/>
                    </a:cubicBezTo>
                    <a:cubicBezTo>
                      <a:pt x="954" y="434"/>
                      <a:pt x="968" y="456"/>
                      <a:pt x="968" y="485"/>
                    </a:cubicBezTo>
                    <a:cubicBezTo>
                      <a:pt x="983" y="581"/>
                      <a:pt x="866" y="727"/>
                      <a:pt x="814" y="779"/>
                    </a:cubicBezTo>
                    <a:cubicBezTo>
                      <a:pt x="792" y="801"/>
                      <a:pt x="792" y="837"/>
                      <a:pt x="814" y="859"/>
                    </a:cubicBezTo>
                    <a:cubicBezTo>
                      <a:pt x="822" y="867"/>
                      <a:pt x="829" y="867"/>
                      <a:pt x="836" y="867"/>
                    </a:cubicBezTo>
                    <a:cubicBezTo>
                      <a:pt x="844" y="872"/>
                      <a:pt x="853" y="874"/>
                      <a:pt x="862" y="874"/>
                    </a:cubicBezTo>
                    <a:cubicBezTo>
                      <a:pt x="878" y="874"/>
                      <a:pt x="895" y="866"/>
                      <a:pt x="910" y="852"/>
                    </a:cubicBezTo>
                    <a:cubicBezTo>
                      <a:pt x="924" y="837"/>
                      <a:pt x="1108" y="639"/>
                      <a:pt x="1093" y="471"/>
                    </a:cubicBezTo>
                    <a:cubicBezTo>
                      <a:pt x="1086" y="420"/>
                      <a:pt x="1056" y="368"/>
                      <a:pt x="1012" y="332"/>
                    </a:cubicBezTo>
                    <a:cubicBezTo>
                      <a:pt x="968" y="299"/>
                      <a:pt x="920" y="287"/>
                      <a:pt x="870" y="287"/>
                    </a:cubicBezTo>
                    <a:cubicBezTo>
                      <a:pt x="761" y="287"/>
                      <a:pt x="648" y="347"/>
                      <a:pt x="572" y="398"/>
                    </a:cubicBezTo>
                    <a:cubicBezTo>
                      <a:pt x="558" y="251"/>
                      <a:pt x="514" y="24"/>
                      <a:pt x="301" y="2"/>
                    </a:cubicBezTo>
                    <a:cubicBezTo>
                      <a:pt x="293" y="1"/>
                      <a:pt x="285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7"/>
              <p:cNvSpPr/>
              <p:nvPr/>
            </p:nvSpPr>
            <p:spPr>
              <a:xfrm>
                <a:off x="5227400" y="628075"/>
                <a:ext cx="2972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609" extrusionOk="0">
                    <a:moveTo>
                      <a:pt x="281" y="0"/>
                    </a:moveTo>
                    <a:cubicBezTo>
                      <a:pt x="257" y="0"/>
                      <a:pt x="232" y="4"/>
                      <a:pt x="206" y="11"/>
                    </a:cubicBezTo>
                    <a:cubicBezTo>
                      <a:pt x="140" y="26"/>
                      <a:pt x="96" y="77"/>
                      <a:pt x="66" y="136"/>
                    </a:cubicBezTo>
                    <a:cubicBezTo>
                      <a:pt x="0" y="297"/>
                      <a:pt x="132" y="539"/>
                      <a:pt x="147" y="561"/>
                    </a:cubicBezTo>
                    <a:cubicBezTo>
                      <a:pt x="154" y="576"/>
                      <a:pt x="169" y="591"/>
                      <a:pt x="184" y="591"/>
                    </a:cubicBezTo>
                    <a:cubicBezTo>
                      <a:pt x="198" y="591"/>
                      <a:pt x="213" y="591"/>
                      <a:pt x="220" y="583"/>
                    </a:cubicBezTo>
                    <a:cubicBezTo>
                      <a:pt x="250" y="569"/>
                      <a:pt x="257" y="532"/>
                      <a:pt x="242" y="510"/>
                    </a:cubicBezTo>
                    <a:cubicBezTo>
                      <a:pt x="213" y="451"/>
                      <a:pt x="132" y="268"/>
                      <a:pt x="169" y="173"/>
                    </a:cubicBezTo>
                    <a:cubicBezTo>
                      <a:pt x="184" y="143"/>
                      <a:pt x="206" y="121"/>
                      <a:pt x="242" y="121"/>
                    </a:cubicBezTo>
                    <a:cubicBezTo>
                      <a:pt x="257" y="117"/>
                      <a:pt x="271" y="115"/>
                      <a:pt x="284" y="115"/>
                    </a:cubicBezTo>
                    <a:cubicBezTo>
                      <a:pt x="449" y="115"/>
                      <a:pt x="543" y="422"/>
                      <a:pt x="543" y="422"/>
                    </a:cubicBezTo>
                    <a:cubicBezTo>
                      <a:pt x="551" y="446"/>
                      <a:pt x="574" y="459"/>
                      <a:pt x="597" y="459"/>
                    </a:cubicBezTo>
                    <a:cubicBezTo>
                      <a:pt x="616" y="459"/>
                      <a:pt x="635" y="449"/>
                      <a:pt x="646" y="429"/>
                    </a:cubicBezTo>
                    <a:cubicBezTo>
                      <a:pt x="646" y="422"/>
                      <a:pt x="779" y="161"/>
                      <a:pt x="928" y="161"/>
                    </a:cubicBezTo>
                    <a:cubicBezTo>
                      <a:pt x="939" y="161"/>
                      <a:pt x="950" y="162"/>
                      <a:pt x="961" y="165"/>
                    </a:cubicBezTo>
                    <a:cubicBezTo>
                      <a:pt x="983" y="165"/>
                      <a:pt x="1005" y="180"/>
                      <a:pt x="1012" y="202"/>
                    </a:cubicBezTo>
                    <a:cubicBezTo>
                      <a:pt x="1056" y="290"/>
                      <a:pt x="1005" y="473"/>
                      <a:pt x="983" y="539"/>
                    </a:cubicBezTo>
                    <a:cubicBezTo>
                      <a:pt x="969" y="577"/>
                      <a:pt x="1003" y="609"/>
                      <a:pt x="1038" y="609"/>
                    </a:cubicBezTo>
                    <a:cubicBezTo>
                      <a:pt x="1056" y="609"/>
                      <a:pt x="1075" y="599"/>
                      <a:pt x="1085" y="576"/>
                    </a:cubicBezTo>
                    <a:cubicBezTo>
                      <a:pt x="1093" y="547"/>
                      <a:pt x="1188" y="305"/>
                      <a:pt x="1115" y="158"/>
                    </a:cubicBezTo>
                    <a:cubicBezTo>
                      <a:pt x="1085" y="107"/>
                      <a:pt x="1041" y="70"/>
                      <a:pt x="990" y="55"/>
                    </a:cubicBezTo>
                    <a:cubicBezTo>
                      <a:pt x="970" y="50"/>
                      <a:pt x="950" y="48"/>
                      <a:pt x="931" y="48"/>
                    </a:cubicBezTo>
                    <a:cubicBezTo>
                      <a:pt x="789" y="48"/>
                      <a:pt x="673" y="179"/>
                      <a:pt x="609" y="275"/>
                    </a:cubicBezTo>
                    <a:cubicBezTo>
                      <a:pt x="551" y="160"/>
                      <a:pt x="444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7"/>
              <p:cNvSpPr/>
              <p:nvPr/>
            </p:nvSpPr>
            <p:spPr>
              <a:xfrm>
                <a:off x="5209800" y="619625"/>
                <a:ext cx="106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08" extrusionOk="0">
                    <a:moveTo>
                      <a:pt x="319" y="0"/>
                    </a:moveTo>
                    <a:cubicBezTo>
                      <a:pt x="256" y="0"/>
                      <a:pt x="180" y="51"/>
                      <a:pt x="125" y="71"/>
                    </a:cubicBezTo>
                    <a:cubicBezTo>
                      <a:pt x="74" y="85"/>
                      <a:pt x="37" y="122"/>
                      <a:pt x="15" y="173"/>
                    </a:cubicBezTo>
                    <a:cubicBezTo>
                      <a:pt x="0" y="217"/>
                      <a:pt x="22" y="269"/>
                      <a:pt x="66" y="291"/>
                    </a:cubicBezTo>
                    <a:cubicBezTo>
                      <a:pt x="85" y="302"/>
                      <a:pt x="107" y="307"/>
                      <a:pt x="130" y="307"/>
                    </a:cubicBezTo>
                    <a:cubicBezTo>
                      <a:pt x="153" y="307"/>
                      <a:pt x="176" y="302"/>
                      <a:pt x="198" y="291"/>
                    </a:cubicBezTo>
                    <a:cubicBezTo>
                      <a:pt x="242" y="261"/>
                      <a:pt x="272" y="217"/>
                      <a:pt x="316" y="195"/>
                    </a:cubicBezTo>
                    <a:cubicBezTo>
                      <a:pt x="338" y="181"/>
                      <a:pt x="367" y="173"/>
                      <a:pt x="389" y="159"/>
                    </a:cubicBezTo>
                    <a:cubicBezTo>
                      <a:pt x="418" y="129"/>
                      <a:pt x="426" y="78"/>
                      <a:pt x="396" y="41"/>
                    </a:cubicBezTo>
                    <a:cubicBezTo>
                      <a:pt x="375" y="11"/>
                      <a:pt x="348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7"/>
              <p:cNvSpPr/>
              <p:nvPr/>
            </p:nvSpPr>
            <p:spPr>
              <a:xfrm>
                <a:off x="5372575" y="662250"/>
                <a:ext cx="79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50" extrusionOk="0">
                    <a:moveTo>
                      <a:pt x="110" y="1"/>
                    </a:moveTo>
                    <a:cubicBezTo>
                      <a:pt x="66" y="1"/>
                      <a:pt x="0" y="45"/>
                      <a:pt x="7" y="103"/>
                    </a:cubicBezTo>
                    <a:cubicBezTo>
                      <a:pt x="15" y="155"/>
                      <a:pt x="81" y="221"/>
                      <a:pt x="117" y="265"/>
                    </a:cubicBezTo>
                    <a:cubicBezTo>
                      <a:pt x="132" y="294"/>
                      <a:pt x="154" y="316"/>
                      <a:pt x="183" y="338"/>
                    </a:cubicBezTo>
                    <a:cubicBezTo>
                      <a:pt x="198" y="345"/>
                      <a:pt x="215" y="349"/>
                      <a:pt x="231" y="349"/>
                    </a:cubicBezTo>
                    <a:cubicBezTo>
                      <a:pt x="248" y="349"/>
                      <a:pt x="264" y="345"/>
                      <a:pt x="279" y="338"/>
                    </a:cubicBezTo>
                    <a:cubicBezTo>
                      <a:pt x="301" y="309"/>
                      <a:pt x="315" y="279"/>
                      <a:pt x="308" y="243"/>
                    </a:cubicBezTo>
                    <a:cubicBezTo>
                      <a:pt x="301" y="155"/>
                      <a:pt x="213" y="1"/>
                      <a:pt x="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7"/>
              <p:cNvSpPr/>
              <p:nvPr/>
            </p:nvSpPr>
            <p:spPr>
              <a:xfrm>
                <a:off x="5283475" y="696925"/>
                <a:ext cx="104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86" extrusionOk="0">
                    <a:moveTo>
                      <a:pt x="319" y="0"/>
                    </a:moveTo>
                    <a:cubicBezTo>
                      <a:pt x="306" y="0"/>
                      <a:pt x="292" y="6"/>
                      <a:pt x="279" y="21"/>
                    </a:cubicBezTo>
                    <a:cubicBezTo>
                      <a:pt x="243" y="80"/>
                      <a:pt x="177" y="117"/>
                      <a:pt x="111" y="124"/>
                    </a:cubicBezTo>
                    <a:cubicBezTo>
                      <a:pt x="99" y="124"/>
                      <a:pt x="86" y="123"/>
                      <a:pt x="74" y="123"/>
                    </a:cubicBezTo>
                    <a:cubicBezTo>
                      <a:pt x="55" y="123"/>
                      <a:pt x="36" y="126"/>
                      <a:pt x="23" y="139"/>
                    </a:cubicBezTo>
                    <a:cubicBezTo>
                      <a:pt x="1" y="168"/>
                      <a:pt x="1" y="205"/>
                      <a:pt x="23" y="234"/>
                    </a:cubicBezTo>
                    <a:cubicBezTo>
                      <a:pt x="52" y="256"/>
                      <a:pt x="82" y="263"/>
                      <a:pt x="118" y="271"/>
                    </a:cubicBezTo>
                    <a:cubicBezTo>
                      <a:pt x="162" y="285"/>
                      <a:pt x="206" y="285"/>
                      <a:pt x="250" y="285"/>
                    </a:cubicBezTo>
                    <a:cubicBezTo>
                      <a:pt x="301" y="278"/>
                      <a:pt x="338" y="256"/>
                      <a:pt x="375" y="227"/>
                    </a:cubicBezTo>
                    <a:cubicBezTo>
                      <a:pt x="411" y="183"/>
                      <a:pt x="419" y="124"/>
                      <a:pt x="397" y="73"/>
                    </a:cubicBezTo>
                    <a:cubicBezTo>
                      <a:pt x="381" y="37"/>
                      <a:pt x="351" y="0"/>
                      <a:pt x="319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7"/>
              <p:cNvSpPr/>
              <p:nvPr/>
            </p:nvSpPr>
            <p:spPr>
              <a:xfrm>
                <a:off x="5262225" y="64485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62" y="0"/>
                    </a:moveTo>
                    <a:cubicBezTo>
                      <a:pt x="125" y="0"/>
                      <a:pt x="125" y="52"/>
                      <a:pt x="110" y="81"/>
                    </a:cubicBezTo>
                    <a:cubicBezTo>
                      <a:pt x="103" y="103"/>
                      <a:pt x="81" y="125"/>
                      <a:pt x="59" y="140"/>
                    </a:cubicBezTo>
                    <a:cubicBezTo>
                      <a:pt x="37" y="147"/>
                      <a:pt x="22" y="154"/>
                      <a:pt x="8" y="176"/>
                    </a:cubicBezTo>
                    <a:cubicBezTo>
                      <a:pt x="0" y="191"/>
                      <a:pt x="0" y="213"/>
                      <a:pt x="15" y="228"/>
                    </a:cubicBezTo>
                    <a:cubicBezTo>
                      <a:pt x="22" y="242"/>
                      <a:pt x="37" y="257"/>
                      <a:pt x="59" y="264"/>
                    </a:cubicBezTo>
                    <a:cubicBezTo>
                      <a:pt x="75" y="269"/>
                      <a:pt x="93" y="271"/>
                      <a:pt x="111" y="271"/>
                    </a:cubicBezTo>
                    <a:cubicBezTo>
                      <a:pt x="150" y="271"/>
                      <a:pt x="190" y="260"/>
                      <a:pt x="220" y="235"/>
                    </a:cubicBezTo>
                    <a:cubicBezTo>
                      <a:pt x="257" y="191"/>
                      <a:pt x="272" y="132"/>
                      <a:pt x="250" y="74"/>
                    </a:cubicBezTo>
                    <a:cubicBezTo>
                      <a:pt x="235" y="37"/>
                      <a:pt x="198" y="8"/>
                      <a:pt x="162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7"/>
              <p:cNvSpPr/>
              <p:nvPr/>
            </p:nvSpPr>
            <p:spPr>
              <a:xfrm>
                <a:off x="5049600" y="660400"/>
                <a:ext cx="242900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6017" extrusionOk="0">
                    <a:moveTo>
                      <a:pt x="2840" y="1"/>
                    </a:moveTo>
                    <a:cubicBezTo>
                      <a:pt x="2648" y="1"/>
                      <a:pt x="2456" y="20"/>
                      <a:pt x="2266" y="60"/>
                    </a:cubicBezTo>
                    <a:cubicBezTo>
                      <a:pt x="1885" y="133"/>
                      <a:pt x="1526" y="273"/>
                      <a:pt x="1188" y="456"/>
                    </a:cubicBezTo>
                    <a:cubicBezTo>
                      <a:pt x="133" y="1050"/>
                      <a:pt x="1" y="2516"/>
                      <a:pt x="932" y="3286"/>
                    </a:cubicBezTo>
                    <a:cubicBezTo>
                      <a:pt x="2237" y="4401"/>
                      <a:pt x="3740" y="5251"/>
                      <a:pt x="5367" y="5808"/>
                    </a:cubicBezTo>
                    <a:cubicBezTo>
                      <a:pt x="5775" y="5946"/>
                      <a:pt x="6198" y="6016"/>
                      <a:pt x="6622" y="6016"/>
                    </a:cubicBezTo>
                    <a:cubicBezTo>
                      <a:pt x="7097" y="6016"/>
                      <a:pt x="7571" y="5928"/>
                      <a:pt x="8021" y="5750"/>
                    </a:cubicBezTo>
                    <a:cubicBezTo>
                      <a:pt x="8234" y="5669"/>
                      <a:pt x="8439" y="5566"/>
                      <a:pt x="8637" y="5456"/>
                    </a:cubicBezTo>
                    <a:cubicBezTo>
                      <a:pt x="9627" y="4899"/>
                      <a:pt x="9715" y="3506"/>
                      <a:pt x="8799" y="2824"/>
                    </a:cubicBezTo>
                    <a:cubicBezTo>
                      <a:pt x="7281" y="1717"/>
                      <a:pt x="5609" y="830"/>
                      <a:pt x="3842" y="185"/>
                    </a:cubicBezTo>
                    <a:cubicBezTo>
                      <a:pt x="3519" y="63"/>
                      <a:pt x="3180" y="1"/>
                      <a:pt x="2840" y="1"/>
                    </a:cubicBezTo>
                    <a:close/>
                  </a:path>
                </a:pathLst>
              </a:custGeom>
              <a:solidFill>
                <a:srgbClr val="CC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7"/>
              <p:cNvSpPr/>
              <p:nvPr/>
            </p:nvSpPr>
            <p:spPr>
              <a:xfrm>
                <a:off x="5054000" y="696525"/>
                <a:ext cx="2348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4572" extrusionOk="0">
                    <a:moveTo>
                      <a:pt x="213" y="1"/>
                    </a:moveTo>
                    <a:lnTo>
                      <a:pt x="213" y="1"/>
                    </a:lnTo>
                    <a:cubicBezTo>
                      <a:pt x="0" y="668"/>
                      <a:pt x="213" y="1394"/>
                      <a:pt x="748" y="1841"/>
                    </a:cubicBezTo>
                    <a:cubicBezTo>
                      <a:pt x="2068" y="2963"/>
                      <a:pt x="3586" y="3821"/>
                      <a:pt x="5228" y="4378"/>
                    </a:cubicBezTo>
                    <a:cubicBezTo>
                      <a:pt x="5622" y="4507"/>
                      <a:pt x="6030" y="4572"/>
                      <a:pt x="6438" y="4572"/>
                    </a:cubicBezTo>
                    <a:cubicBezTo>
                      <a:pt x="6911" y="4572"/>
                      <a:pt x="7382" y="4485"/>
                      <a:pt x="7831" y="4312"/>
                    </a:cubicBezTo>
                    <a:cubicBezTo>
                      <a:pt x="8043" y="4224"/>
                      <a:pt x="8256" y="4129"/>
                      <a:pt x="8454" y="4011"/>
                    </a:cubicBezTo>
                    <a:cubicBezTo>
                      <a:pt x="9085" y="3659"/>
                      <a:pt x="9392" y="2926"/>
                      <a:pt x="9202" y="2237"/>
                    </a:cubicBezTo>
                    <a:cubicBezTo>
                      <a:pt x="9195" y="2208"/>
                      <a:pt x="9187" y="2178"/>
                      <a:pt x="9180" y="2149"/>
                    </a:cubicBezTo>
                    <a:cubicBezTo>
                      <a:pt x="9101" y="1944"/>
                      <a:pt x="8912" y="1861"/>
                      <a:pt x="8661" y="1861"/>
                    </a:cubicBezTo>
                    <a:cubicBezTo>
                      <a:pt x="8070" y="1861"/>
                      <a:pt x="7140" y="2326"/>
                      <a:pt x="6548" y="2743"/>
                    </a:cubicBezTo>
                    <a:cubicBezTo>
                      <a:pt x="6452" y="2824"/>
                      <a:pt x="6364" y="2912"/>
                      <a:pt x="6276" y="3007"/>
                    </a:cubicBezTo>
                    <a:cubicBezTo>
                      <a:pt x="6029" y="3204"/>
                      <a:pt x="5834" y="3293"/>
                      <a:pt x="5667" y="3293"/>
                    </a:cubicBezTo>
                    <a:cubicBezTo>
                      <a:pt x="5494" y="3293"/>
                      <a:pt x="5352" y="3197"/>
                      <a:pt x="5213" y="3029"/>
                    </a:cubicBezTo>
                    <a:cubicBezTo>
                      <a:pt x="4158" y="1724"/>
                      <a:pt x="2369" y="1540"/>
                      <a:pt x="763" y="844"/>
                    </a:cubicBezTo>
                    <a:cubicBezTo>
                      <a:pt x="426" y="697"/>
                      <a:pt x="301" y="316"/>
                      <a:pt x="213" y="1"/>
                    </a:cubicBezTo>
                    <a:close/>
                  </a:path>
                </a:pathLst>
              </a:custGeom>
              <a:solidFill>
                <a:srgbClr val="B26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7"/>
              <p:cNvSpPr/>
              <p:nvPr/>
            </p:nvSpPr>
            <p:spPr>
              <a:xfrm>
                <a:off x="4944400" y="676400"/>
                <a:ext cx="248550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8258" extrusionOk="0">
                    <a:moveTo>
                      <a:pt x="3146" y="1"/>
                    </a:moveTo>
                    <a:cubicBezTo>
                      <a:pt x="2333" y="1"/>
                      <a:pt x="1605" y="287"/>
                      <a:pt x="953" y="835"/>
                    </a:cubicBezTo>
                    <a:cubicBezTo>
                      <a:pt x="161" y="1488"/>
                      <a:pt x="0" y="2631"/>
                      <a:pt x="565" y="3489"/>
                    </a:cubicBezTo>
                    <a:cubicBezTo>
                      <a:pt x="1518" y="4941"/>
                      <a:pt x="2940" y="6312"/>
                      <a:pt x="4810" y="7595"/>
                    </a:cubicBezTo>
                    <a:cubicBezTo>
                      <a:pt x="5435" y="8029"/>
                      <a:pt x="6175" y="8258"/>
                      <a:pt x="6915" y="8258"/>
                    </a:cubicBezTo>
                    <a:cubicBezTo>
                      <a:pt x="7389" y="8258"/>
                      <a:pt x="7863" y="8164"/>
                      <a:pt x="8307" y="7969"/>
                    </a:cubicBezTo>
                    <a:cubicBezTo>
                      <a:pt x="8417" y="7918"/>
                      <a:pt x="8527" y="7866"/>
                      <a:pt x="8630" y="7808"/>
                    </a:cubicBezTo>
                    <a:cubicBezTo>
                      <a:pt x="9685" y="7206"/>
                      <a:pt x="9942" y="5799"/>
                      <a:pt x="9216" y="4831"/>
                    </a:cubicBezTo>
                    <a:cubicBezTo>
                      <a:pt x="7882" y="3064"/>
                      <a:pt x="6247" y="1539"/>
                      <a:pt x="4392" y="344"/>
                    </a:cubicBezTo>
                    <a:cubicBezTo>
                      <a:pt x="4106" y="161"/>
                      <a:pt x="3783" y="43"/>
                      <a:pt x="3453" y="14"/>
                    </a:cubicBezTo>
                    <a:cubicBezTo>
                      <a:pt x="3350" y="5"/>
                      <a:pt x="3247" y="1"/>
                      <a:pt x="3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7"/>
              <p:cNvSpPr/>
              <p:nvPr/>
            </p:nvSpPr>
            <p:spPr>
              <a:xfrm>
                <a:off x="4950250" y="739800"/>
                <a:ext cx="24270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57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337"/>
                      <a:pt x="140" y="667"/>
                      <a:pt x="323" y="953"/>
                    </a:cubicBezTo>
                    <a:cubicBezTo>
                      <a:pt x="1284" y="2405"/>
                      <a:pt x="2706" y="3769"/>
                      <a:pt x="4568" y="5059"/>
                    </a:cubicBezTo>
                    <a:cubicBezTo>
                      <a:pt x="5198" y="5488"/>
                      <a:pt x="5937" y="5718"/>
                      <a:pt x="6677" y="5718"/>
                    </a:cubicBezTo>
                    <a:cubicBezTo>
                      <a:pt x="7151" y="5718"/>
                      <a:pt x="7626" y="5623"/>
                      <a:pt x="8073" y="5426"/>
                    </a:cubicBezTo>
                    <a:cubicBezTo>
                      <a:pt x="8183" y="5382"/>
                      <a:pt x="8293" y="5323"/>
                      <a:pt x="8396" y="5264"/>
                    </a:cubicBezTo>
                    <a:cubicBezTo>
                      <a:pt x="9451" y="4663"/>
                      <a:pt x="9708" y="3263"/>
                      <a:pt x="8982" y="2295"/>
                    </a:cubicBezTo>
                    <a:cubicBezTo>
                      <a:pt x="8938" y="2236"/>
                      <a:pt x="8894" y="2178"/>
                      <a:pt x="8843" y="2112"/>
                    </a:cubicBezTo>
                    <a:lnTo>
                      <a:pt x="8843" y="2112"/>
                    </a:lnTo>
                    <a:cubicBezTo>
                      <a:pt x="8901" y="2882"/>
                      <a:pt x="8520" y="3615"/>
                      <a:pt x="7853" y="3996"/>
                    </a:cubicBezTo>
                    <a:cubicBezTo>
                      <a:pt x="7750" y="4055"/>
                      <a:pt x="7648" y="4113"/>
                      <a:pt x="7538" y="4157"/>
                    </a:cubicBezTo>
                    <a:cubicBezTo>
                      <a:pt x="7092" y="4354"/>
                      <a:pt x="6617" y="4449"/>
                      <a:pt x="6143" y="4449"/>
                    </a:cubicBezTo>
                    <a:cubicBezTo>
                      <a:pt x="5400" y="4449"/>
                      <a:pt x="4659" y="4217"/>
                      <a:pt x="4033" y="3783"/>
                    </a:cubicBezTo>
                    <a:cubicBezTo>
                      <a:pt x="2303" y="2596"/>
                      <a:pt x="954" y="13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7"/>
              <p:cNvSpPr/>
              <p:nvPr/>
            </p:nvSpPr>
            <p:spPr>
              <a:xfrm>
                <a:off x="4981600" y="728875"/>
                <a:ext cx="29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694" extrusionOk="0">
                    <a:moveTo>
                      <a:pt x="284" y="0"/>
                    </a:moveTo>
                    <a:cubicBezTo>
                      <a:pt x="268" y="0"/>
                      <a:pt x="252" y="2"/>
                      <a:pt x="235" y="5"/>
                    </a:cubicBezTo>
                    <a:cubicBezTo>
                      <a:pt x="169" y="12"/>
                      <a:pt x="110" y="49"/>
                      <a:pt x="81" y="107"/>
                    </a:cubicBezTo>
                    <a:cubicBezTo>
                      <a:pt x="0" y="261"/>
                      <a:pt x="96" y="518"/>
                      <a:pt x="110" y="547"/>
                    </a:cubicBezTo>
                    <a:cubicBezTo>
                      <a:pt x="120" y="564"/>
                      <a:pt x="136" y="572"/>
                      <a:pt x="153" y="572"/>
                    </a:cubicBezTo>
                    <a:cubicBezTo>
                      <a:pt x="187" y="572"/>
                      <a:pt x="223" y="542"/>
                      <a:pt x="213" y="503"/>
                    </a:cubicBezTo>
                    <a:cubicBezTo>
                      <a:pt x="184" y="437"/>
                      <a:pt x="132" y="254"/>
                      <a:pt x="176" y="166"/>
                    </a:cubicBezTo>
                    <a:cubicBezTo>
                      <a:pt x="191" y="137"/>
                      <a:pt x="220" y="115"/>
                      <a:pt x="250" y="115"/>
                    </a:cubicBezTo>
                    <a:cubicBezTo>
                      <a:pt x="259" y="113"/>
                      <a:pt x="268" y="112"/>
                      <a:pt x="277" y="112"/>
                    </a:cubicBezTo>
                    <a:cubicBezTo>
                      <a:pt x="454" y="112"/>
                      <a:pt x="521" y="444"/>
                      <a:pt x="521" y="444"/>
                    </a:cubicBezTo>
                    <a:cubicBezTo>
                      <a:pt x="528" y="466"/>
                      <a:pt x="543" y="488"/>
                      <a:pt x="565" y="488"/>
                    </a:cubicBezTo>
                    <a:cubicBezTo>
                      <a:pt x="569" y="490"/>
                      <a:pt x="573" y="490"/>
                      <a:pt x="577" y="490"/>
                    </a:cubicBezTo>
                    <a:cubicBezTo>
                      <a:pt x="595" y="490"/>
                      <a:pt x="612" y="478"/>
                      <a:pt x="624" y="466"/>
                    </a:cubicBezTo>
                    <a:cubicBezTo>
                      <a:pt x="624" y="460"/>
                      <a:pt x="774" y="231"/>
                      <a:pt x="916" y="231"/>
                    </a:cubicBezTo>
                    <a:cubicBezTo>
                      <a:pt x="931" y="231"/>
                      <a:pt x="946" y="234"/>
                      <a:pt x="961" y="239"/>
                    </a:cubicBezTo>
                    <a:cubicBezTo>
                      <a:pt x="990" y="246"/>
                      <a:pt x="1005" y="261"/>
                      <a:pt x="1012" y="290"/>
                    </a:cubicBezTo>
                    <a:cubicBezTo>
                      <a:pt x="1049" y="378"/>
                      <a:pt x="976" y="554"/>
                      <a:pt x="946" y="613"/>
                    </a:cubicBezTo>
                    <a:cubicBezTo>
                      <a:pt x="924" y="642"/>
                      <a:pt x="939" y="672"/>
                      <a:pt x="968" y="686"/>
                    </a:cubicBezTo>
                    <a:cubicBezTo>
                      <a:pt x="976" y="694"/>
                      <a:pt x="983" y="694"/>
                      <a:pt x="990" y="694"/>
                    </a:cubicBezTo>
                    <a:cubicBezTo>
                      <a:pt x="1012" y="694"/>
                      <a:pt x="1034" y="686"/>
                      <a:pt x="1042" y="664"/>
                    </a:cubicBezTo>
                    <a:cubicBezTo>
                      <a:pt x="1056" y="642"/>
                      <a:pt x="1174" y="408"/>
                      <a:pt x="1115" y="246"/>
                    </a:cubicBezTo>
                    <a:cubicBezTo>
                      <a:pt x="1100" y="195"/>
                      <a:pt x="1056" y="151"/>
                      <a:pt x="1005" y="137"/>
                    </a:cubicBezTo>
                    <a:cubicBezTo>
                      <a:pt x="975" y="125"/>
                      <a:pt x="945" y="119"/>
                      <a:pt x="916" y="119"/>
                    </a:cubicBezTo>
                    <a:cubicBezTo>
                      <a:pt x="783" y="119"/>
                      <a:pt x="668" y="228"/>
                      <a:pt x="602" y="312"/>
                    </a:cubicBezTo>
                    <a:cubicBezTo>
                      <a:pt x="554" y="184"/>
                      <a:pt x="464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7"/>
              <p:cNvSpPr/>
              <p:nvPr/>
            </p:nvSpPr>
            <p:spPr>
              <a:xfrm>
                <a:off x="5109400" y="792500"/>
                <a:ext cx="243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82" extrusionOk="0">
                    <a:moveTo>
                      <a:pt x="362" y="1"/>
                    </a:moveTo>
                    <a:cubicBezTo>
                      <a:pt x="342" y="1"/>
                      <a:pt x="320" y="4"/>
                      <a:pt x="299" y="11"/>
                    </a:cubicBezTo>
                    <a:cubicBezTo>
                      <a:pt x="138" y="70"/>
                      <a:pt x="35" y="319"/>
                      <a:pt x="28" y="348"/>
                    </a:cubicBezTo>
                    <a:cubicBezTo>
                      <a:pt x="1" y="394"/>
                      <a:pt x="39" y="428"/>
                      <a:pt x="76" y="428"/>
                    </a:cubicBezTo>
                    <a:cubicBezTo>
                      <a:pt x="99" y="428"/>
                      <a:pt x="122" y="415"/>
                      <a:pt x="131" y="385"/>
                    </a:cubicBezTo>
                    <a:cubicBezTo>
                      <a:pt x="153" y="326"/>
                      <a:pt x="241" y="150"/>
                      <a:pt x="336" y="121"/>
                    </a:cubicBezTo>
                    <a:cubicBezTo>
                      <a:pt x="349" y="116"/>
                      <a:pt x="361" y="113"/>
                      <a:pt x="372" y="113"/>
                    </a:cubicBezTo>
                    <a:cubicBezTo>
                      <a:pt x="393" y="113"/>
                      <a:pt x="412" y="121"/>
                      <a:pt x="431" y="136"/>
                    </a:cubicBezTo>
                    <a:cubicBezTo>
                      <a:pt x="600" y="246"/>
                      <a:pt x="395" y="561"/>
                      <a:pt x="395" y="561"/>
                    </a:cubicBezTo>
                    <a:cubicBezTo>
                      <a:pt x="380" y="576"/>
                      <a:pt x="380" y="605"/>
                      <a:pt x="395" y="627"/>
                    </a:cubicBezTo>
                    <a:cubicBezTo>
                      <a:pt x="405" y="638"/>
                      <a:pt x="420" y="644"/>
                      <a:pt x="436" y="644"/>
                    </a:cubicBezTo>
                    <a:cubicBezTo>
                      <a:pt x="441" y="644"/>
                      <a:pt x="447" y="644"/>
                      <a:pt x="453" y="642"/>
                    </a:cubicBezTo>
                    <a:cubicBezTo>
                      <a:pt x="457" y="642"/>
                      <a:pt x="545" y="620"/>
                      <a:pt x="639" y="620"/>
                    </a:cubicBezTo>
                    <a:cubicBezTo>
                      <a:pt x="729" y="620"/>
                      <a:pt x="824" y="640"/>
                      <a:pt x="857" y="715"/>
                    </a:cubicBezTo>
                    <a:cubicBezTo>
                      <a:pt x="871" y="737"/>
                      <a:pt x="871" y="766"/>
                      <a:pt x="857" y="788"/>
                    </a:cubicBezTo>
                    <a:cubicBezTo>
                      <a:pt x="820" y="876"/>
                      <a:pt x="644" y="949"/>
                      <a:pt x="585" y="971"/>
                    </a:cubicBezTo>
                    <a:cubicBezTo>
                      <a:pt x="522" y="986"/>
                      <a:pt x="533" y="1075"/>
                      <a:pt x="593" y="1075"/>
                    </a:cubicBezTo>
                    <a:cubicBezTo>
                      <a:pt x="595" y="1075"/>
                      <a:pt x="597" y="1074"/>
                      <a:pt x="600" y="1074"/>
                    </a:cubicBezTo>
                    <a:lnTo>
                      <a:pt x="607" y="1081"/>
                    </a:lnTo>
                    <a:cubicBezTo>
                      <a:pt x="637" y="1067"/>
                      <a:pt x="886" y="979"/>
                      <a:pt x="952" y="832"/>
                    </a:cubicBezTo>
                    <a:cubicBezTo>
                      <a:pt x="974" y="781"/>
                      <a:pt x="974" y="722"/>
                      <a:pt x="952" y="671"/>
                    </a:cubicBezTo>
                    <a:cubicBezTo>
                      <a:pt x="894" y="543"/>
                      <a:pt x="748" y="512"/>
                      <a:pt x="624" y="512"/>
                    </a:cubicBezTo>
                    <a:cubicBezTo>
                      <a:pt x="592" y="512"/>
                      <a:pt x="561" y="514"/>
                      <a:pt x="534" y="517"/>
                    </a:cubicBezTo>
                    <a:cubicBezTo>
                      <a:pt x="600" y="385"/>
                      <a:pt x="666" y="158"/>
                      <a:pt x="483" y="40"/>
                    </a:cubicBezTo>
                    <a:cubicBezTo>
                      <a:pt x="448" y="15"/>
                      <a:pt x="406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7"/>
              <p:cNvSpPr/>
              <p:nvPr/>
            </p:nvSpPr>
            <p:spPr>
              <a:xfrm>
                <a:off x="5020600" y="778075"/>
                <a:ext cx="255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1" extrusionOk="0">
                    <a:moveTo>
                      <a:pt x="313" y="0"/>
                    </a:moveTo>
                    <a:cubicBezTo>
                      <a:pt x="280" y="0"/>
                      <a:pt x="246" y="8"/>
                      <a:pt x="215" y="23"/>
                    </a:cubicBezTo>
                    <a:cubicBezTo>
                      <a:pt x="68" y="104"/>
                      <a:pt x="9" y="375"/>
                      <a:pt x="9" y="405"/>
                    </a:cubicBezTo>
                    <a:cubicBezTo>
                      <a:pt x="1" y="443"/>
                      <a:pt x="32" y="467"/>
                      <a:pt x="64" y="467"/>
                    </a:cubicBezTo>
                    <a:cubicBezTo>
                      <a:pt x="87" y="467"/>
                      <a:pt x="110" y="454"/>
                      <a:pt x="119" y="427"/>
                    </a:cubicBezTo>
                    <a:cubicBezTo>
                      <a:pt x="127" y="361"/>
                      <a:pt x="178" y="170"/>
                      <a:pt x="273" y="119"/>
                    </a:cubicBezTo>
                    <a:cubicBezTo>
                      <a:pt x="288" y="111"/>
                      <a:pt x="303" y="108"/>
                      <a:pt x="317" y="108"/>
                    </a:cubicBezTo>
                    <a:cubicBezTo>
                      <a:pt x="332" y="108"/>
                      <a:pt x="347" y="111"/>
                      <a:pt x="361" y="119"/>
                    </a:cubicBezTo>
                    <a:cubicBezTo>
                      <a:pt x="545" y="199"/>
                      <a:pt x="405" y="544"/>
                      <a:pt x="405" y="544"/>
                    </a:cubicBezTo>
                    <a:cubicBezTo>
                      <a:pt x="398" y="566"/>
                      <a:pt x="405" y="588"/>
                      <a:pt x="420" y="610"/>
                    </a:cubicBezTo>
                    <a:cubicBezTo>
                      <a:pt x="429" y="619"/>
                      <a:pt x="442" y="622"/>
                      <a:pt x="456" y="622"/>
                    </a:cubicBezTo>
                    <a:cubicBezTo>
                      <a:pt x="467" y="622"/>
                      <a:pt x="477" y="620"/>
                      <a:pt x="486" y="617"/>
                    </a:cubicBezTo>
                    <a:cubicBezTo>
                      <a:pt x="486" y="612"/>
                      <a:pt x="624" y="552"/>
                      <a:pt x="746" y="552"/>
                    </a:cubicBezTo>
                    <a:cubicBezTo>
                      <a:pt x="806" y="552"/>
                      <a:pt x="863" y="566"/>
                      <a:pt x="897" y="610"/>
                    </a:cubicBezTo>
                    <a:cubicBezTo>
                      <a:pt x="911" y="632"/>
                      <a:pt x="911" y="654"/>
                      <a:pt x="911" y="683"/>
                    </a:cubicBezTo>
                    <a:cubicBezTo>
                      <a:pt x="889" y="779"/>
                      <a:pt x="728" y="881"/>
                      <a:pt x="669" y="918"/>
                    </a:cubicBezTo>
                    <a:cubicBezTo>
                      <a:pt x="647" y="933"/>
                      <a:pt x="633" y="962"/>
                      <a:pt x="647" y="991"/>
                    </a:cubicBezTo>
                    <a:cubicBezTo>
                      <a:pt x="662" y="1006"/>
                      <a:pt x="677" y="1021"/>
                      <a:pt x="699" y="1021"/>
                    </a:cubicBezTo>
                    <a:cubicBezTo>
                      <a:pt x="706" y="1021"/>
                      <a:pt x="713" y="1013"/>
                      <a:pt x="721" y="1013"/>
                    </a:cubicBezTo>
                    <a:cubicBezTo>
                      <a:pt x="750" y="999"/>
                      <a:pt x="977" y="867"/>
                      <a:pt x="1014" y="705"/>
                    </a:cubicBezTo>
                    <a:cubicBezTo>
                      <a:pt x="1021" y="647"/>
                      <a:pt x="1014" y="595"/>
                      <a:pt x="977" y="551"/>
                    </a:cubicBezTo>
                    <a:cubicBezTo>
                      <a:pt x="920" y="469"/>
                      <a:pt x="830" y="442"/>
                      <a:pt x="740" y="442"/>
                    </a:cubicBezTo>
                    <a:cubicBezTo>
                      <a:pt x="670" y="442"/>
                      <a:pt x="599" y="459"/>
                      <a:pt x="545" y="478"/>
                    </a:cubicBezTo>
                    <a:cubicBezTo>
                      <a:pt x="574" y="331"/>
                      <a:pt x="603" y="97"/>
                      <a:pt x="398" y="16"/>
                    </a:cubicBezTo>
                    <a:cubicBezTo>
                      <a:pt x="371" y="6"/>
                      <a:pt x="342" y="0"/>
                      <a:pt x="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7"/>
              <p:cNvSpPr/>
              <p:nvPr/>
            </p:nvSpPr>
            <p:spPr>
              <a:xfrm>
                <a:off x="5063900" y="832325"/>
                <a:ext cx="2917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743" extrusionOk="0">
                    <a:moveTo>
                      <a:pt x="280" y="0"/>
                    </a:moveTo>
                    <a:cubicBezTo>
                      <a:pt x="270" y="0"/>
                      <a:pt x="260" y="1"/>
                      <a:pt x="250" y="2"/>
                    </a:cubicBezTo>
                    <a:cubicBezTo>
                      <a:pt x="184" y="2"/>
                      <a:pt x="125" y="38"/>
                      <a:pt x="96" y="90"/>
                    </a:cubicBezTo>
                    <a:cubicBezTo>
                      <a:pt x="0" y="236"/>
                      <a:pt x="81" y="500"/>
                      <a:pt x="96" y="530"/>
                    </a:cubicBezTo>
                    <a:cubicBezTo>
                      <a:pt x="102" y="554"/>
                      <a:pt x="123" y="568"/>
                      <a:pt x="147" y="568"/>
                    </a:cubicBezTo>
                    <a:cubicBezTo>
                      <a:pt x="152" y="568"/>
                      <a:pt x="157" y="567"/>
                      <a:pt x="162" y="566"/>
                    </a:cubicBezTo>
                    <a:cubicBezTo>
                      <a:pt x="191" y="552"/>
                      <a:pt x="206" y="522"/>
                      <a:pt x="198" y="493"/>
                    </a:cubicBezTo>
                    <a:cubicBezTo>
                      <a:pt x="176" y="427"/>
                      <a:pt x="132" y="236"/>
                      <a:pt x="191" y="156"/>
                    </a:cubicBezTo>
                    <a:cubicBezTo>
                      <a:pt x="206" y="126"/>
                      <a:pt x="235" y="112"/>
                      <a:pt x="264" y="112"/>
                    </a:cubicBezTo>
                    <a:cubicBezTo>
                      <a:pt x="268" y="111"/>
                      <a:pt x="272" y="111"/>
                      <a:pt x="276" y="111"/>
                    </a:cubicBezTo>
                    <a:cubicBezTo>
                      <a:pt x="464" y="111"/>
                      <a:pt x="514" y="464"/>
                      <a:pt x="514" y="464"/>
                    </a:cubicBezTo>
                    <a:cubicBezTo>
                      <a:pt x="514" y="491"/>
                      <a:pt x="539" y="510"/>
                      <a:pt x="565" y="510"/>
                    </a:cubicBezTo>
                    <a:cubicBezTo>
                      <a:pt x="581" y="510"/>
                      <a:pt x="598" y="502"/>
                      <a:pt x="609" y="486"/>
                    </a:cubicBezTo>
                    <a:cubicBezTo>
                      <a:pt x="609" y="486"/>
                      <a:pt x="768" y="275"/>
                      <a:pt x="911" y="275"/>
                    </a:cubicBezTo>
                    <a:cubicBezTo>
                      <a:pt x="931" y="275"/>
                      <a:pt x="950" y="279"/>
                      <a:pt x="968" y="288"/>
                    </a:cubicBezTo>
                    <a:cubicBezTo>
                      <a:pt x="990" y="295"/>
                      <a:pt x="1005" y="317"/>
                      <a:pt x="1012" y="339"/>
                    </a:cubicBezTo>
                    <a:cubicBezTo>
                      <a:pt x="1042" y="434"/>
                      <a:pt x="954" y="603"/>
                      <a:pt x="924" y="654"/>
                    </a:cubicBezTo>
                    <a:cubicBezTo>
                      <a:pt x="902" y="684"/>
                      <a:pt x="910" y="720"/>
                      <a:pt x="939" y="735"/>
                    </a:cubicBezTo>
                    <a:cubicBezTo>
                      <a:pt x="946" y="742"/>
                      <a:pt x="961" y="742"/>
                      <a:pt x="968" y="742"/>
                    </a:cubicBezTo>
                    <a:cubicBezTo>
                      <a:pt x="983" y="742"/>
                      <a:pt x="998" y="735"/>
                      <a:pt x="1012" y="720"/>
                    </a:cubicBezTo>
                    <a:cubicBezTo>
                      <a:pt x="1027" y="691"/>
                      <a:pt x="1166" y="471"/>
                      <a:pt x="1115" y="310"/>
                    </a:cubicBezTo>
                    <a:cubicBezTo>
                      <a:pt x="1100" y="251"/>
                      <a:pt x="1064" y="207"/>
                      <a:pt x="1012" y="185"/>
                    </a:cubicBezTo>
                    <a:cubicBezTo>
                      <a:pt x="979" y="170"/>
                      <a:pt x="946" y="164"/>
                      <a:pt x="914" y="164"/>
                    </a:cubicBezTo>
                    <a:cubicBezTo>
                      <a:pt x="788" y="164"/>
                      <a:pt x="670" y="262"/>
                      <a:pt x="594" y="332"/>
                    </a:cubicBezTo>
                    <a:cubicBezTo>
                      <a:pt x="559" y="199"/>
                      <a:pt x="471" y="0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7"/>
              <p:cNvSpPr/>
              <p:nvPr/>
            </p:nvSpPr>
            <p:spPr>
              <a:xfrm>
                <a:off x="5075250" y="738725"/>
                <a:ext cx="262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60" extrusionOk="0">
                    <a:moveTo>
                      <a:pt x="287" y="1"/>
                    </a:moveTo>
                    <a:cubicBezTo>
                      <a:pt x="239" y="1"/>
                      <a:pt x="193" y="16"/>
                      <a:pt x="155" y="43"/>
                    </a:cubicBezTo>
                    <a:cubicBezTo>
                      <a:pt x="16" y="153"/>
                      <a:pt x="8" y="424"/>
                      <a:pt x="8" y="454"/>
                    </a:cubicBezTo>
                    <a:cubicBezTo>
                      <a:pt x="1" y="483"/>
                      <a:pt x="30" y="512"/>
                      <a:pt x="60" y="512"/>
                    </a:cubicBezTo>
                    <a:cubicBezTo>
                      <a:pt x="89" y="512"/>
                      <a:pt x="111" y="483"/>
                      <a:pt x="118" y="454"/>
                    </a:cubicBezTo>
                    <a:cubicBezTo>
                      <a:pt x="118" y="388"/>
                      <a:pt x="140" y="197"/>
                      <a:pt x="221" y="131"/>
                    </a:cubicBezTo>
                    <a:cubicBezTo>
                      <a:pt x="235" y="117"/>
                      <a:pt x="255" y="112"/>
                      <a:pt x="275" y="112"/>
                    </a:cubicBezTo>
                    <a:cubicBezTo>
                      <a:pt x="286" y="112"/>
                      <a:pt x="298" y="114"/>
                      <a:pt x="309" y="116"/>
                    </a:cubicBezTo>
                    <a:cubicBezTo>
                      <a:pt x="507" y="160"/>
                      <a:pt x="426" y="527"/>
                      <a:pt x="426" y="527"/>
                    </a:cubicBezTo>
                    <a:cubicBezTo>
                      <a:pt x="419" y="549"/>
                      <a:pt x="426" y="578"/>
                      <a:pt x="448" y="586"/>
                    </a:cubicBezTo>
                    <a:cubicBezTo>
                      <a:pt x="456" y="593"/>
                      <a:pt x="467" y="597"/>
                      <a:pt x="478" y="597"/>
                    </a:cubicBezTo>
                    <a:cubicBezTo>
                      <a:pt x="489" y="597"/>
                      <a:pt x="500" y="593"/>
                      <a:pt x="507" y="586"/>
                    </a:cubicBezTo>
                    <a:cubicBezTo>
                      <a:pt x="512" y="586"/>
                      <a:pt x="674" y="480"/>
                      <a:pt x="806" y="480"/>
                    </a:cubicBezTo>
                    <a:cubicBezTo>
                      <a:pt x="848" y="480"/>
                      <a:pt x="887" y="491"/>
                      <a:pt x="917" y="520"/>
                    </a:cubicBezTo>
                    <a:cubicBezTo>
                      <a:pt x="932" y="534"/>
                      <a:pt x="939" y="556"/>
                      <a:pt x="939" y="586"/>
                    </a:cubicBezTo>
                    <a:cubicBezTo>
                      <a:pt x="932" y="688"/>
                      <a:pt x="793" y="813"/>
                      <a:pt x="741" y="857"/>
                    </a:cubicBezTo>
                    <a:cubicBezTo>
                      <a:pt x="719" y="879"/>
                      <a:pt x="712" y="908"/>
                      <a:pt x="734" y="938"/>
                    </a:cubicBezTo>
                    <a:cubicBezTo>
                      <a:pt x="741" y="945"/>
                      <a:pt x="763" y="952"/>
                      <a:pt x="778" y="960"/>
                    </a:cubicBezTo>
                    <a:cubicBezTo>
                      <a:pt x="793" y="952"/>
                      <a:pt x="800" y="945"/>
                      <a:pt x="815" y="938"/>
                    </a:cubicBezTo>
                    <a:cubicBezTo>
                      <a:pt x="837" y="923"/>
                      <a:pt x="1042" y="754"/>
                      <a:pt x="1049" y="586"/>
                    </a:cubicBezTo>
                    <a:cubicBezTo>
                      <a:pt x="1049" y="534"/>
                      <a:pt x="1035" y="476"/>
                      <a:pt x="991" y="439"/>
                    </a:cubicBezTo>
                    <a:cubicBezTo>
                      <a:pt x="939" y="387"/>
                      <a:pt x="874" y="368"/>
                      <a:pt x="808" y="368"/>
                    </a:cubicBezTo>
                    <a:cubicBezTo>
                      <a:pt x="715" y="368"/>
                      <a:pt x="619" y="405"/>
                      <a:pt x="551" y="439"/>
                    </a:cubicBezTo>
                    <a:cubicBezTo>
                      <a:pt x="558" y="292"/>
                      <a:pt x="544" y="58"/>
                      <a:pt x="338" y="6"/>
                    </a:cubicBezTo>
                    <a:cubicBezTo>
                      <a:pt x="321" y="3"/>
                      <a:pt x="304" y="1"/>
                      <a:pt x="287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7"/>
              <p:cNvSpPr/>
              <p:nvPr/>
            </p:nvSpPr>
            <p:spPr>
              <a:xfrm>
                <a:off x="5018450" y="693600"/>
                <a:ext cx="2842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00" extrusionOk="0">
                    <a:moveTo>
                      <a:pt x="271" y="1"/>
                    </a:moveTo>
                    <a:cubicBezTo>
                      <a:pt x="205" y="1"/>
                      <a:pt x="147" y="30"/>
                      <a:pt x="103" y="81"/>
                    </a:cubicBezTo>
                    <a:cubicBezTo>
                      <a:pt x="0" y="220"/>
                      <a:pt x="59" y="484"/>
                      <a:pt x="66" y="514"/>
                    </a:cubicBezTo>
                    <a:cubicBezTo>
                      <a:pt x="72" y="539"/>
                      <a:pt x="95" y="559"/>
                      <a:pt x="121" y="559"/>
                    </a:cubicBezTo>
                    <a:cubicBezTo>
                      <a:pt x="124" y="559"/>
                      <a:pt x="128" y="559"/>
                      <a:pt x="132" y="558"/>
                    </a:cubicBezTo>
                    <a:cubicBezTo>
                      <a:pt x="161" y="550"/>
                      <a:pt x="176" y="521"/>
                      <a:pt x="176" y="492"/>
                    </a:cubicBezTo>
                    <a:cubicBezTo>
                      <a:pt x="154" y="426"/>
                      <a:pt x="132" y="235"/>
                      <a:pt x="191" y="154"/>
                    </a:cubicBezTo>
                    <a:cubicBezTo>
                      <a:pt x="209" y="130"/>
                      <a:pt x="232" y="116"/>
                      <a:pt x="256" y="116"/>
                    </a:cubicBezTo>
                    <a:cubicBezTo>
                      <a:pt x="261" y="116"/>
                      <a:pt x="266" y="117"/>
                      <a:pt x="271" y="118"/>
                    </a:cubicBezTo>
                    <a:cubicBezTo>
                      <a:pt x="469" y="118"/>
                      <a:pt x="484" y="484"/>
                      <a:pt x="484" y="484"/>
                    </a:cubicBezTo>
                    <a:cubicBezTo>
                      <a:pt x="484" y="506"/>
                      <a:pt x="499" y="521"/>
                      <a:pt x="521" y="528"/>
                    </a:cubicBezTo>
                    <a:cubicBezTo>
                      <a:pt x="529" y="531"/>
                      <a:pt x="537" y="533"/>
                      <a:pt x="544" y="533"/>
                    </a:cubicBezTo>
                    <a:cubicBezTo>
                      <a:pt x="558" y="533"/>
                      <a:pt x="570" y="528"/>
                      <a:pt x="579" y="514"/>
                    </a:cubicBezTo>
                    <a:cubicBezTo>
                      <a:pt x="586" y="514"/>
                      <a:pt x="747" y="327"/>
                      <a:pt x="885" y="327"/>
                    </a:cubicBezTo>
                    <a:cubicBezTo>
                      <a:pt x="909" y="327"/>
                      <a:pt x="932" y="332"/>
                      <a:pt x="953" y="345"/>
                    </a:cubicBezTo>
                    <a:cubicBezTo>
                      <a:pt x="975" y="360"/>
                      <a:pt x="990" y="374"/>
                      <a:pt x="997" y="404"/>
                    </a:cubicBezTo>
                    <a:cubicBezTo>
                      <a:pt x="1012" y="499"/>
                      <a:pt x="917" y="660"/>
                      <a:pt x="873" y="712"/>
                    </a:cubicBezTo>
                    <a:cubicBezTo>
                      <a:pt x="858" y="734"/>
                      <a:pt x="858" y="770"/>
                      <a:pt x="887" y="792"/>
                    </a:cubicBezTo>
                    <a:cubicBezTo>
                      <a:pt x="895" y="792"/>
                      <a:pt x="902" y="800"/>
                      <a:pt x="917" y="800"/>
                    </a:cubicBezTo>
                    <a:cubicBezTo>
                      <a:pt x="931" y="800"/>
                      <a:pt x="953" y="792"/>
                      <a:pt x="961" y="785"/>
                    </a:cubicBezTo>
                    <a:cubicBezTo>
                      <a:pt x="983" y="756"/>
                      <a:pt x="1137" y="543"/>
                      <a:pt x="1100" y="382"/>
                    </a:cubicBezTo>
                    <a:cubicBezTo>
                      <a:pt x="1093" y="330"/>
                      <a:pt x="1063" y="279"/>
                      <a:pt x="1012" y="250"/>
                    </a:cubicBezTo>
                    <a:cubicBezTo>
                      <a:pt x="973" y="228"/>
                      <a:pt x="934" y="219"/>
                      <a:pt x="894" y="219"/>
                    </a:cubicBezTo>
                    <a:cubicBezTo>
                      <a:pt x="775" y="219"/>
                      <a:pt x="658" y="301"/>
                      <a:pt x="587" y="367"/>
                    </a:cubicBezTo>
                    <a:cubicBezTo>
                      <a:pt x="557" y="220"/>
                      <a:pt x="484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7"/>
              <p:cNvSpPr/>
              <p:nvPr/>
            </p:nvSpPr>
            <p:spPr>
              <a:xfrm>
                <a:off x="5106975" y="828650"/>
                <a:ext cx="1377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32" extrusionOk="0">
                    <a:moveTo>
                      <a:pt x="437" y="0"/>
                    </a:moveTo>
                    <a:cubicBezTo>
                      <a:pt x="431" y="0"/>
                      <a:pt x="425" y="1"/>
                      <a:pt x="418" y="2"/>
                    </a:cubicBezTo>
                    <a:cubicBezTo>
                      <a:pt x="330" y="24"/>
                      <a:pt x="272" y="75"/>
                      <a:pt x="176" y="75"/>
                    </a:cubicBezTo>
                    <a:cubicBezTo>
                      <a:pt x="162" y="72"/>
                      <a:pt x="147" y="70"/>
                      <a:pt x="132" y="70"/>
                    </a:cubicBezTo>
                    <a:cubicBezTo>
                      <a:pt x="118" y="70"/>
                      <a:pt x="103" y="72"/>
                      <a:pt x="88" y="75"/>
                    </a:cubicBezTo>
                    <a:cubicBezTo>
                      <a:pt x="52" y="75"/>
                      <a:pt x="30" y="97"/>
                      <a:pt x="15" y="127"/>
                    </a:cubicBezTo>
                    <a:cubicBezTo>
                      <a:pt x="0" y="171"/>
                      <a:pt x="37" y="215"/>
                      <a:pt x="81" y="244"/>
                    </a:cubicBezTo>
                    <a:cubicBezTo>
                      <a:pt x="132" y="281"/>
                      <a:pt x="191" y="310"/>
                      <a:pt x="264" y="325"/>
                    </a:cubicBezTo>
                    <a:cubicBezTo>
                      <a:pt x="284" y="330"/>
                      <a:pt x="305" y="332"/>
                      <a:pt x="327" y="332"/>
                    </a:cubicBezTo>
                    <a:cubicBezTo>
                      <a:pt x="370" y="332"/>
                      <a:pt x="416" y="322"/>
                      <a:pt x="455" y="303"/>
                    </a:cubicBezTo>
                    <a:cubicBezTo>
                      <a:pt x="514" y="266"/>
                      <a:pt x="550" y="207"/>
                      <a:pt x="550" y="134"/>
                    </a:cubicBezTo>
                    <a:cubicBezTo>
                      <a:pt x="550" y="73"/>
                      <a:pt x="507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7"/>
              <p:cNvSpPr/>
              <p:nvPr/>
            </p:nvSpPr>
            <p:spPr>
              <a:xfrm>
                <a:off x="4996075" y="701275"/>
                <a:ext cx="81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37" extrusionOk="0">
                    <a:moveTo>
                      <a:pt x="144" y="1"/>
                    </a:moveTo>
                    <a:cubicBezTo>
                      <a:pt x="120" y="1"/>
                      <a:pt x="96" y="3"/>
                      <a:pt x="74" y="9"/>
                    </a:cubicBezTo>
                    <a:cubicBezTo>
                      <a:pt x="52" y="9"/>
                      <a:pt x="37" y="16"/>
                      <a:pt x="23" y="31"/>
                    </a:cubicBezTo>
                    <a:cubicBezTo>
                      <a:pt x="8" y="38"/>
                      <a:pt x="1" y="60"/>
                      <a:pt x="8" y="75"/>
                    </a:cubicBezTo>
                    <a:cubicBezTo>
                      <a:pt x="8" y="89"/>
                      <a:pt x="23" y="97"/>
                      <a:pt x="30" y="111"/>
                    </a:cubicBezTo>
                    <a:lnTo>
                      <a:pt x="111" y="185"/>
                    </a:lnTo>
                    <a:cubicBezTo>
                      <a:pt x="140" y="214"/>
                      <a:pt x="184" y="236"/>
                      <a:pt x="221" y="236"/>
                    </a:cubicBezTo>
                    <a:cubicBezTo>
                      <a:pt x="272" y="236"/>
                      <a:pt x="309" y="192"/>
                      <a:pt x="316" y="148"/>
                    </a:cubicBezTo>
                    <a:cubicBezTo>
                      <a:pt x="323" y="104"/>
                      <a:pt x="301" y="38"/>
                      <a:pt x="257" y="16"/>
                    </a:cubicBezTo>
                    <a:cubicBezTo>
                      <a:pt x="221" y="7"/>
                      <a:pt x="182" y="1"/>
                      <a:pt x="144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7"/>
              <p:cNvSpPr/>
              <p:nvPr/>
            </p:nvSpPr>
            <p:spPr>
              <a:xfrm>
                <a:off x="5034200" y="756425"/>
                <a:ext cx="104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93" extrusionOk="0">
                    <a:moveTo>
                      <a:pt x="70" y="0"/>
                    </a:moveTo>
                    <a:cubicBezTo>
                      <a:pt x="56" y="0"/>
                      <a:pt x="42" y="5"/>
                      <a:pt x="30" y="17"/>
                    </a:cubicBezTo>
                    <a:cubicBezTo>
                      <a:pt x="1" y="39"/>
                      <a:pt x="15" y="90"/>
                      <a:pt x="15" y="127"/>
                    </a:cubicBezTo>
                    <a:cubicBezTo>
                      <a:pt x="8" y="186"/>
                      <a:pt x="8" y="244"/>
                      <a:pt x="15" y="310"/>
                    </a:cubicBezTo>
                    <a:cubicBezTo>
                      <a:pt x="30" y="362"/>
                      <a:pt x="67" y="406"/>
                      <a:pt x="111" y="428"/>
                    </a:cubicBezTo>
                    <a:cubicBezTo>
                      <a:pt x="169" y="457"/>
                      <a:pt x="228" y="479"/>
                      <a:pt x="287" y="486"/>
                    </a:cubicBezTo>
                    <a:cubicBezTo>
                      <a:pt x="303" y="489"/>
                      <a:pt x="321" y="493"/>
                      <a:pt x="338" y="493"/>
                    </a:cubicBezTo>
                    <a:cubicBezTo>
                      <a:pt x="360" y="493"/>
                      <a:pt x="380" y="488"/>
                      <a:pt x="397" y="472"/>
                    </a:cubicBezTo>
                    <a:cubicBezTo>
                      <a:pt x="419" y="442"/>
                      <a:pt x="404" y="398"/>
                      <a:pt x="382" y="362"/>
                    </a:cubicBezTo>
                    <a:cubicBezTo>
                      <a:pt x="323" y="252"/>
                      <a:pt x="250" y="156"/>
                      <a:pt x="169" y="61"/>
                    </a:cubicBezTo>
                    <a:cubicBezTo>
                      <a:pt x="148" y="34"/>
                      <a:pt x="107" y="0"/>
                      <a:pt x="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7"/>
              <p:cNvSpPr/>
              <p:nvPr/>
            </p:nvSpPr>
            <p:spPr>
              <a:xfrm>
                <a:off x="5022300" y="618825"/>
                <a:ext cx="186050" cy="178375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35" extrusionOk="0">
                    <a:moveTo>
                      <a:pt x="2933" y="1"/>
                    </a:moveTo>
                    <a:cubicBezTo>
                      <a:pt x="2184" y="1"/>
                      <a:pt x="1542" y="235"/>
                      <a:pt x="865" y="711"/>
                    </a:cubicBezTo>
                    <a:cubicBezTo>
                      <a:pt x="242" y="1151"/>
                      <a:pt x="0" y="2046"/>
                      <a:pt x="271" y="2816"/>
                    </a:cubicBezTo>
                    <a:cubicBezTo>
                      <a:pt x="792" y="4267"/>
                      <a:pt x="1422" y="5492"/>
                      <a:pt x="2471" y="6430"/>
                    </a:cubicBezTo>
                    <a:cubicBezTo>
                      <a:pt x="2956" y="6882"/>
                      <a:pt x="3597" y="7135"/>
                      <a:pt x="4259" y="7135"/>
                    </a:cubicBezTo>
                    <a:cubicBezTo>
                      <a:pt x="4327" y="7135"/>
                      <a:pt x="4396" y="7132"/>
                      <a:pt x="4465" y="7127"/>
                    </a:cubicBezTo>
                    <a:cubicBezTo>
                      <a:pt x="5074" y="7075"/>
                      <a:pt x="5668" y="6921"/>
                      <a:pt x="6225" y="6665"/>
                    </a:cubicBezTo>
                    <a:cubicBezTo>
                      <a:pt x="7090" y="6276"/>
                      <a:pt x="7442" y="5110"/>
                      <a:pt x="6973" y="4201"/>
                    </a:cubicBezTo>
                    <a:cubicBezTo>
                      <a:pt x="6305" y="2911"/>
                      <a:pt x="5499" y="1701"/>
                      <a:pt x="4575" y="587"/>
                    </a:cubicBezTo>
                    <a:cubicBezTo>
                      <a:pt x="4348" y="315"/>
                      <a:pt x="4040" y="132"/>
                      <a:pt x="3695" y="73"/>
                    </a:cubicBezTo>
                    <a:cubicBezTo>
                      <a:pt x="3427" y="25"/>
                      <a:pt x="3175" y="1"/>
                      <a:pt x="2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7"/>
              <p:cNvSpPr/>
              <p:nvPr/>
            </p:nvSpPr>
            <p:spPr>
              <a:xfrm>
                <a:off x="5024300" y="649050"/>
                <a:ext cx="178000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7120" h="5926" extrusionOk="0">
                    <a:moveTo>
                      <a:pt x="331" y="1"/>
                    </a:moveTo>
                    <a:cubicBezTo>
                      <a:pt x="52" y="492"/>
                      <a:pt x="1" y="1079"/>
                      <a:pt x="191" y="1607"/>
                    </a:cubicBezTo>
                    <a:cubicBezTo>
                      <a:pt x="712" y="3058"/>
                      <a:pt x="1342" y="4283"/>
                      <a:pt x="2391" y="5221"/>
                    </a:cubicBezTo>
                    <a:cubicBezTo>
                      <a:pt x="2876" y="5673"/>
                      <a:pt x="3511" y="5926"/>
                      <a:pt x="4171" y="5926"/>
                    </a:cubicBezTo>
                    <a:cubicBezTo>
                      <a:pt x="4240" y="5926"/>
                      <a:pt x="4309" y="5923"/>
                      <a:pt x="4378" y="5918"/>
                    </a:cubicBezTo>
                    <a:cubicBezTo>
                      <a:pt x="4986" y="5866"/>
                      <a:pt x="5588" y="5712"/>
                      <a:pt x="6145" y="5456"/>
                    </a:cubicBezTo>
                    <a:cubicBezTo>
                      <a:pt x="6768" y="5177"/>
                      <a:pt x="7120" y="4495"/>
                      <a:pt x="7098" y="3791"/>
                    </a:cubicBezTo>
                    <a:cubicBezTo>
                      <a:pt x="7098" y="3791"/>
                      <a:pt x="6668" y="3609"/>
                      <a:pt x="5968" y="3609"/>
                    </a:cubicBezTo>
                    <a:cubicBezTo>
                      <a:pt x="5727" y="3609"/>
                      <a:pt x="5454" y="3631"/>
                      <a:pt x="5155" y="3689"/>
                    </a:cubicBezTo>
                    <a:cubicBezTo>
                      <a:pt x="4752" y="3777"/>
                      <a:pt x="4385" y="3960"/>
                      <a:pt x="4070" y="4224"/>
                    </a:cubicBezTo>
                    <a:cubicBezTo>
                      <a:pt x="3864" y="4394"/>
                      <a:pt x="3614" y="4478"/>
                      <a:pt x="3365" y="4478"/>
                    </a:cubicBezTo>
                    <a:cubicBezTo>
                      <a:pt x="3108" y="4478"/>
                      <a:pt x="2852" y="4388"/>
                      <a:pt x="2648" y="4209"/>
                    </a:cubicBezTo>
                    <a:lnTo>
                      <a:pt x="2640" y="4202"/>
                    </a:lnTo>
                    <a:cubicBezTo>
                      <a:pt x="1599" y="3264"/>
                      <a:pt x="961" y="2039"/>
                      <a:pt x="441" y="587"/>
                    </a:cubicBezTo>
                    <a:cubicBezTo>
                      <a:pt x="375" y="397"/>
                      <a:pt x="338" y="199"/>
                      <a:pt x="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7"/>
              <p:cNvSpPr/>
              <p:nvPr/>
            </p:nvSpPr>
            <p:spPr>
              <a:xfrm>
                <a:off x="5047775" y="695100"/>
                <a:ext cx="240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520" extrusionOk="0">
                    <a:moveTo>
                      <a:pt x="728" y="1"/>
                    </a:moveTo>
                    <a:cubicBezTo>
                      <a:pt x="679" y="1"/>
                      <a:pt x="631" y="17"/>
                      <a:pt x="587" y="50"/>
                    </a:cubicBezTo>
                    <a:cubicBezTo>
                      <a:pt x="543" y="87"/>
                      <a:pt x="506" y="131"/>
                      <a:pt x="484" y="182"/>
                    </a:cubicBezTo>
                    <a:cubicBezTo>
                      <a:pt x="455" y="138"/>
                      <a:pt x="418" y="102"/>
                      <a:pt x="374" y="72"/>
                    </a:cubicBezTo>
                    <a:cubicBezTo>
                      <a:pt x="337" y="50"/>
                      <a:pt x="292" y="38"/>
                      <a:pt x="247" y="38"/>
                    </a:cubicBezTo>
                    <a:cubicBezTo>
                      <a:pt x="220" y="38"/>
                      <a:pt x="194" y="42"/>
                      <a:pt x="169" y="50"/>
                    </a:cubicBezTo>
                    <a:cubicBezTo>
                      <a:pt x="110" y="72"/>
                      <a:pt x="59" y="109"/>
                      <a:pt x="30" y="168"/>
                    </a:cubicBezTo>
                    <a:cubicBezTo>
                      <a:pt x="0" y="278"/>
                      <a:pt x="15" y="388"/>
                      <a:pt x="74" y="483"/>
                    </a:cubicBezTo>
                    <a:cubicBezTo>
                      <a:pt x="81" y="505"/>
                      <a:pt x="103" y="520"/>
                      <a:pt x="118" y="520"/>
                    </a:cubicBezTo>
                    <a:cubicBezTo>
                      <a:pt x="132" y="520"/>
                      <a:pt x="140" y="520"/>
                      <a:pt x="147" y="512"/>
                    </a:cubicBezTo>
                    <a:cubicBezTo>
                      <a:pt x="176" y="498"/>
                      <a:pt x="184" y="468"/>
                      <a:pt x="176" y="439"/>
                    </a:cubicBezTo>
                    <a:cubicBezTo>
                      <a:pt x="132" y="373"/>
                      <a:pt x="125" y="292"/>
                      <a:pt x="140" y="219"/>
                    </a:cubicBezTo>
                    <a:cubicBezTo>
                      <a:pt x="147" y="190"/>
                      <a:pt x="176" y="168"/>
                      <a:pt x="206" y="160"/>
                    </a:cubicBezTo>
                    <a:cubicBezTo>
                      <a:pt x="218" y="155"/>
                      <a:pt x="232" y="153"/>
                      <a:pt x="247" y="153"/>
                    </a:cubicBezTo>
                    <a:cubicBezTo>
                      <a:pt x="272" y="153"/>
                      <a:pt x="299" y="161"/>
                      <a:pt x="323" y="175"/>
                    </a:cubicBezTo>
                    <a:cubicBezTo>
                      <a:pt x="381" y="219"/>
                      <a:pt x="425" y="285"/>
                      <a:pt x="440" y="366"/>
                    </a:cubicBezTo>
                    <a:cubicBezTo>
                      <a:pt x="440" y="388"/>
                      <a:pt x="469" y="402"/>
                      <a:pt x="491" y="410"/>
                    </a:cubicBezTo>
                    <a:cubicBezTo>
                      <a:pt x="521" y="402"/>
                      <a:pt x="543" y="388"/>
                      <a:pt x="550" y="358"/>
                    </a:cubicBezTo>
                    <a:cubicBezTo>
                      <a:pt x="557" y="278"/>
                      <a:pt x="594" y="197"/>
                      <a:pt x="653" y="138"/>
                    </a:cubicBezTo>
                    <a:cubicBezTo>
                      <a:pt x="676" y="124"/>
                      <a:pt x="700" y="116"/>
                      <a:pt x="724" y="116"/>
                    </a:cubicBezTo>
                    <a:cubicBezTo>
                      <a:pt x="737" y="116"/>
                      <a:pt x="750" y="119"/>
                      <a:pt x="763" y="124"/>
                    </a:cubicBezTo>
                    <a:cubicBezTo>
                      <a:pt x="785" y="124"/>
                      <a:pt x="807" y="138"/>
                      <a:pt x="821" y="160"/>
                    </a:cubicBezTo>
                    <a:cubicBezTo>
                      <a:pt x="843" y="226"/>
                      <a:pt x="843" y="300"/>
                      <a:pt x="821" y="373"/>
                    </a:cubicBezTo>
                    <a:cubicBezTo>
                      <a:pt x="808" y="413"/>
                      <a:pt x="841" y="443"/>
                      <a:pt x="874" y="443"/>
                    </a:cubicBezTo>
                    <a:cubicBezTo>
                      <a:pt x="895" y="443"/>
                      <a:pt x="915" y="431"/>
                      <a:pt x="924" y="402"/>
                    </a:cubicBezTo>
                    <a:cubicBezTo>
                      <a:pt x="961" y="300"/>
                      <a:pt x="953" y="197"/>
                      <a:pt x="909" y="102"/>
                    </a:cubicBezTo>
                    <a:cubicBezTo>
                      <a:pt x="880" y="50"/>
                      <a:pt x="836" y="21"/>
                      <a:pt x="777" y="6"/>
                    </a:cubicBezTo>
                    <a:cubicBezTo>
                      <a:pt x="761" y="3"/>
                      <a:pt x="744" y="1"/>
                      <a:pt x="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7"/>
              <p:cNvSpPr/>
              <p:nvPr/>
            </p:nvSpPr>
            <p:spPr>
              <a:xfrm>
                <a:off x="5160850" y="727850"/>
                <a:ext cx="284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611" extrusionOk="0">
                    <a:moveTo>
                      <a:pt x="299" y="0"/>
                    </a:moveTo>
                    <a:cubicBezTo>
                      <a:pt x="290" y="0"/>
                      <a:pt x="281" y="1"/>
                      <a:pt x="272" y="2"/>
                    </a:cubicBezTo>
                    <a:cubicBezTo>
                      <a:pt x="206" y="9"/>
                      <a:pt x="140" y="38"/>
                      <a:pt x="96" y="97"/>
                    </a:cubicBezTo>
                    <a:cubicBezTo>
                      <a:pt x="1" y="222"/>
                      <a:pt x="52" y="434"/>
                      <a:pt x="60" y="456"/>
                    </a:cubicBezTo>
                    <a:cubicBezTo>
                      <a:pt x="66" y="480"/>
                      <a:pt x="87" y="495"/>
                      <a:pt x="111" y="495"/>
                    </a:cubicBezTo>
                    <a:cubicBezTo>
                      <a:pt x="115" y="495"/>
                      <a:pt x="121" y="494"/>
                      <a:pt x="126" y="493"/>
                    </a:cubicBezTo>
                    <a:cubicBezTo>
                      <a:pt x="155" y="485"/>
                      <a:pt x="170" y="456"/>
                      <a:pt x="162" y="427"/>
                    </a:cubicBezTo>
                    <a:cubicBezTo>
                      <a:pt x="140" y="339"/>
                      <a:pt x="148" y="244"/>
                      <a:pt x="184" y="163"/>
                    </a:cubicBezTo>
                    <a:cubicBezTo>
                      <a:pt x="206" y="134"/>
                      <a:pt x="243" y="119"/>
                      <a:pt x="280" y="119"/>
                    </a:cubicBezTo>
                    <a:cubicBezTo>
                      <a:pt x="288" y="118"/>
                      <a:pt x="297" y="117"/>
                      <a:pt x="305" y="117"/>
                    </a:cubicBezTo>
                    <a:cubicBezTo>
                      <a:pt x="348" y="117"/>
                      <a:pt x="388" y="132"/>
                      <a:pt x="419" y="163"/>
                    </a:cubicBezTo>
                    <a:cubicBezTo>
                      <a:pt x="470" y="236"/>
                      <a:pt x="499" y="324"/>
                      <a:pt x="499" y="412"/>
                    </a:cubicBezTo>
                    <a:cubicBezTo>
                      <a:pt x="499" y="441"/>
                      <a:pt x="514" y="463"/>
                      <a:pt x="543" y="471"/>
                    </a:cubicBezTo>
                    <a:cubicBezTo>
                      <a:pt x="565" y="471"/>
                      <a:pt x="595" y="456"/>
                      <a:pt x="602" y="434"/>
                    </a:cubicBezTo>
                    <a:cubicBezTo>
                      <a:pt x="639" y="346"/>
                      <a:pt x="705" y="265"/>
                      <a:pt x="785" y="214"/>
                    </a:cubicBezTo>
                    <a:cubicBezTo>
                      <a:pt x="805" y="208"/>
                      <a:pt x="826" y="204"/>
                      <a:pt x="848" y="204"/>
                    </a:cubicBezTo>
                    <a:cubicBezTo>
                      <a:pt x="874" y="204"/>
                      <a:pt x="900" y="209"/>
                      <a:pt x="925" y="222"/>
                    </a:cubicBezTo>
                    <a:cubicBezTo>
                      <a:pt x="947" y="229"/>
                      <a:pt x="969" y="258"/>
                      <a:pt x="983" y="280"/>
                    </a:cubicBezTo>
                    <a:cubicBezTo>
                      <a:pt x="991" y="368"/>
                      <a:pt x="969" y="456"/>
                      <a:pt x="925" y="529"/>
                    </a:cubicBezTo>
                    <a:cubicBezTo>
                      <a:pt x="910" y="551"/>
                      <a:pt x="917" y="588"/>
                      <a:pt x="947" y="603"/>
                    </a:cubicBezTo>
                    <a:cubicBezTo>
                      <a:pt x="954" y="610"/>
                      <a:pt x="961" y="610"/>
                      <a:pt x="976" y="610"/>
                    </a:cubicBezTo>
                    <a:cubicBezTo>
                      <a:pt x="998" y="610"/>
                      <a:pt x="1013" y="603"/>
                      <a:pt x="1027" y="581"/>
                    </a:cubicBezTo>
                    <a:cubicBezTo>
                      <a:pt x="1035" y="566"/>
                      <a:pt x="1137" y="390"/>
                      <a:pt x="1086" y="251"/>
                    </a:cubicBezTo>
                    <a:cubicBezTo>
                      <a:pt x="1071" y="192"/>
                      <a:pt x="1027" y="141"/>
                      <a:pt x="969" y="119"/>
                    </a:cubicBezTo>
                    <a:cubicBezTo>
                      <a:pt x="934" y="100"/>
                      <a:pt x="895" y="90"/>
                      <a:pt x="855" y="90"/>
                    </a:cubicBezTo>
                    <a:cubicBezTo>
                      <a:pt x="820" y="90"/>
                      <a:pt x="783" y="98"/>
                      <a:pt x="749" y="112"/>
                    </a:cubicBezTo>
                    <a:cubicBezTo>
                      <a:pt x="683" y="141"/>
                      <a:pt x="631" y="185"/>
                      <a:pt x="587" y="244"/>
                    </a:cubicBezTo>
                    <a:cubicBezTo>
                      <a:pt x="573" y="185"/>
                      <a:pt x="543" y="126"/>
                      <a:pt x="499" y="82"/>
                    </a:cubicBezTo>
                    <a:cubicBezTo>
                      <a:pt x="447" y="29"/>
                      <a:pt x="376" y="0"/>
                      <a:pt x="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7"/>
              <p:cNvSpPr/>
              <p:nvPr/>
            </p:nvSpPr>
            <p:spPr>
              <a:xfrm>
                <a:off x="5097075" y="708500"/>
                <a:ext cx="284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85" extrusionOk="0">
                    <a:moveTo>
                      <a:pt x="861" y="0"/>
                    </a:moveTo>
                    <a:cubicBezTo>
                      <a:pt x="804" y="0"/>
                      <a:pt x="746" y="17"/>
                      <a:pt x="697" y="50"/>
                    </a:cubicBezTo>
                    <a:cubicBezTo>
                      <a:pt x="646" y="94"/>
                      <a:pt x="602" y="152"/>
                      <a:pt x="572" y="218"/>
                    </a:cubicBezTo>
                    <a:cubicBezTo>
                      <a:pt x="543" y="167"/>
                      <a:pt x="499" y="116"/>
                      <a:pt x="448" y="86"/>
                    </a:cubicBezTo>
                    <a:cubicBezTo>
                      <a:pt x="404" y="60"/>
                      <a:pt x="357" y="47"/>
                      <a:pt x="309" y="47"/>
                    </a:cubicBezTo>
                    <a:cubicBezTo>
                      <a:pt x="278" y="47"/>
                      <a:pt x="245" y="53"/>
                      <a:pt x="213" y="64"/>
                    </a:cubicBezTo>
                    <a:cubicBezTo>
                      <a:pt x="147" y="79"/>
                      <a:pt x="88" y="130"/>
                      <a:pt x="66" y="196"/>
                    </a:cubicBezTo>
                    <a:cubicBezTo>
                      <a:pt x="0" y="343"/>
                      <a:pt x="103" y="534"/>
                      <a:pt x="110" y="556"/>
                    </a:cubicBezTo>
                    <a:cubicBezTo>
                      <a:pt x="118" y="570"/>
                      <a:pt x="140" y="585"/>
                      <a:pt x="162" y="585"/>
                    </a:cubicBezTo>
                    <a:cubicBezTo>
                      <a:pt x="169" y="578"/>
                      <a:pt x="176" y="578"/>
                      <a:pt x="184" y="570"/>
                    </a:cubicBezTo>
                    <a:cubicBezTo>
                      <a:pt x="213" y="556"/>
                      <a:pt x="220" y="526"/>
                      <a:pt x="206" y="497"/>
                    </a:cubicBezTo>
                    <a:cubicBezTo>
                      <a:pt x="162" y="416"/>
                      <a:pt x="147" y="321"/>
                      <a:pt x="169" y="233"/>
                    </a:cubicBezTo>
                    <a:cubicBezTo>
                      <a:pt x="184" y="196"/>
                      <a:pt x="213" y="174"/>
                      <a:pt x="250" y="167"/>
                    </a:cubicBezTo>
                    <a:cubicBezTo>
                      <a:pt x="268" y="158"/>
                      <a:pt x="288" y="154"/>
                      <a:pt x="308" y="154"/>
                    </a:cubicBezTo>
                    <a:cubicBezTo>
                      <a:pt x="335" y="154"/>
                      <a:pt x="363" y="162"/>
                      <a:pt x="389" y="174"/>
                    </a:cubicBezTo>
                    <a:cubicBezTo>
                      <a:pt x="462" y="233"/>
                      <a:pt x="514" y="314"/>
                      <a:pt x="528" y="402"/>
                    </a:cubicBezTo>
                    <a:cubicBezTo>
                      <a:pt x="536" y="424"/>
                      <a:pt x="558" y="446"/>
                      <a:pt x="587" y="446"/>
                    </a:cubicBezTo>
                    <a:cubicBezTo>
                      <a:pt x="616" y="438"/>
                      <a:pt x="638" y="424"/>
                      <a:pt x="638" y="394"/>
                    </a:cubicBezTo>
                    <a:cubicBezTo>
                      <a:pt x="653" y="299"/>
                      <a:pt x="697" y="204"/>
                      <a:pt x="763" y="138"/>
                    </a:cubicBezTo>
                    <a:cubicBezTo>
                      <a:pt x="791" y="115"/>
                      <a:pt x="828" y="106"/>
                      <a:pt x="863" y="106"/>
                    </a:cubicBezTo>
                    <a:cubicBezTo>
                      <a:pt x="874" y="106"/>
                      <a:pt x="885" y="107"/>
                      <a:pt x="895" y="108"/>
                    </a:cubicBezTo>
                    <a:cubicBezTo>
                      <a:pt x="924" y="116"/>
                      <a:pt x="954" y="130"/>
                      <a:pt x="968" y="160"/>
                    </a:cubicBezTo>
                    <a:cubicBezTo>
                      <a:pt x="998" y="233"/>
                      <a:pt x="998" y="328"/>
                      <a:pt x="976" y="409"/>
                    </a:cubicBezTo>
                    <a:cubicBezTo>
                      <a:pt x="967" y="449"/>
                      <a:pt x="998" y="475"/>
                      <a:pt x="1029" y="475"/>
                    </a:cubicBezTo>
                    <a:cubicBezTo>
                      <a:pt x="1050" y="475"/>
                      <a:pt x="1070" y="464"/>
                      <a:pt x="1078" y="438"/>
                    </a:cubicBezTo>
                    <a:cubicBezTo>
                      <a:pt x="1086" y="416"/>
                      <a:pt x="1137" y="226"/>
                      <a:pt x="1064" y="101"/>
                    </a:cubicBezTo>
                    <a:cubicBezTo>
                      <a:pt x="1027" y="50"/>
                      <a:pt x="976" y="13"/>
                      <a:pt x="917" y="6"/>
                    </a:cubicBezTo>
                    <a:cubicBezTo>
                      <a:pt x="899" y="2"/>
                      <a:pt x="880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7"/>
              <p:cNvSpPr/>
              <p:nvPr/>
            </p:nvSpPr>
            <p:spPr>
              <a:xfrm>
                <a:off x="5058025" y="643900"/>
                <a:ext cx="266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772" extrusionOk="0">
                    <a:moveTo>
                      <a:pt x="808" y="0"/>
                    </a:moveTo>
                    <a:cubicBezTo>
                      <a:pt x="800" y="0"/>
                      <a:pt x="793" y="1"/>
                      <a:pt x="785" y="2"/>
                    </a:cubicBezTo>
                    <a:cubicBezTo>
                      <a:pt x="705" y="9"/>
                      <a:pt x="639" y="46"/>
                      <a:pt x="587" y="112"/>
                    </a:cubicBezTo>
                    <a:cubicBezTo>
                      <a:pt x="551" y="163"/>
                      <a:pt x="521" y="236"/>
                      <a:pt x="514" y="302"/>
                    </a:cubicBezTo>
                    <a:cubicBezTo>
                      <a:pt x="470" y="258"/>
                      <a:pt x="419" y="229"/>
                      <a:pt x="353" y="214"/>
                    </a:cubicBezTo>
                    <a:cubicBezTo>
                      <a:pt x="329" y="208"/>
                      <a:pt x="304" y="204"/>
                      <a:pt x="281" y="204"/>
                    </a:cubicBezTo>
                    <a:cubicBezTo>
                      <a:pt x="225" y="204"/>
                      <a:pt x="172" y="222"/>
                      <a:pt x="125" y="258"/>
                    </a:cubicBezTo>
                    <a:cubicBezTo>
                      <a:pt x="67" y="295"/>
                      <a:pt x="23" y="354"/>
                      <a:pt x="15" y="427"/>
                    </a:cubicBezTo>
                    <a:cubicBezTo>
                      <a:pt x="1" y="581"/>
                      <a:pt x="147" y="735"/>
                      <a:pt x="162" y="757"/>
                    </a:cubicBezTo>
                    <a:cubicBezTo>
                      <a:pt x="169" y="764"/>
                      <a:pt x="184" y="771"/>
                      <a:pt x="199" y="771"/>
                    </a:cubicBezTo>
                    <a:cubicBezTo>
                      <a:pt x="213" y="771"/>
                      <a:pt x="228" y="764"/>
                      <a:pt x="243" y="749"/>
                    </a:cubicBezTo>
                    <a:cubicBezTo>
                      <a:pt x="265" y="735"/>
                      <a:pt x="265" y="698"/>
                      <a:pt x="243" y="676"/>
                    </a:cubicBezTo>
                    <a:cubicBezTo>
                      <a:pt x="177" y="610"/>
                      <a:pt x="133" y="522"/>
                      <a:pt x="125" y="434"/>
                    </a:cubicBezTo>
                    <a:cubicBezTo>
                      <a:pt x="133" y="398"/>
                      <a:pt x="155" y="361"/>
                      <a:pt x="184" y="346"/>
                    </a:cubicBezTo>
                    <a:cubicBezTo>
                      <a:pt x="216" y="325"/>
                      <a:pt x="252" y="311"/>
                      <a:pt x="290" y="311"/>
                    </a:cubicBezTo>
                    <a:cubicBezTo>
                      <a:pt x="303" y="311"/>
                      <a:pt x="317" y="313"/>
                      <a:pt x="331" y="317"/>
                    </a:cubicBezTo>
                    <a:cubicBezTo>
                      <a:pt x="411" y="354"/>
                      <a:pt x="477" y="412"/>
                      <a:pt x="521" y="493"/>
                    </a:cubicBezTo>
                    <a:cubicBezTo>
                      <a:pt x="532" y="515"/>
                      <a:pt x="552" y="524"/>
                      <a:pt x="570" y="524"/>
                    </a:cubicBezTo>
                    <a:cubicBezTo>
                      <a:pt x="602" y="524"/>
                      <a:pt x="633" y="497"/>
                      <a:pt x="624" y="456"/>
                    </a:cubicBezTo>
                    <a:cubicBezTo>
                      <a:pt x="609" y="361"/>
                      <a:pt x="631" y="258"/>
                      <a:pt x="675" y="178"/>
                    </a:cubicBezTo>
                    <a:cubicBezTo>
                      <a:pt x="705" y="141"/>
                      <a:pt x="749" y="119"/>
                      <a:pt x="793" y="112"/>
                    </a:cubicBezTo>
                    <a:cubicBezTo>
                      <a:pt x="822" y="112"/>
                      <a:pt x="851" y="119"/>
                      <a:pt x="873" y="141"/>
                    </a:cubicBezTo>
                    <a:cubicBezTo>
                      <a:pt x="925" y="207"/>
                      <a:pt x="954" y="295"/>
                      <a:pt x="954" y="376"/>
                    </a:cubicBezTo>
                    <a:cubicBezTo>
                      <a:pt x="954" y="405"/>
                      <a:pt x="976" y="434"/>
                      <a:pt x="1005" y="434"/>
                    </a:cubicBezTo>
                    <a:cubicBezTo>
                      <a:pt x="1042" y="434"/>
                      <a:pt x="1064" y="405"/>
                      <a:pt x="1064" y="376"/>
                    </a:cubicBezTo>
                    <a:cubicBezTo>
                      <a:pt x="1064" y="258"/>
                      <a:pt x="1027" y="148"/>
                      <a:pt x="954" y="53"/>
                    </a:cubicBezTo>
                    <a:cubicBezTo>
                      <a:pt x="909" y="21"/>
                      <a:pt x="859" y="0"/>
                      <a:pt x="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7"/>
              <p:cNvSpPr/>
              <p:nvPr/>
            </p:nvSpPr>
            <p:spPr>
              <a:xfrm>
                <a:off x="5116325" y="658925"/>
                <a:ext cx="203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538" extrusionOk="0">
                    <a:moveTo>
                      <a:pt x="213" y="0"/>
                    </a:moveTo>
                    <a:cubicBezTo>
                      <a:pt x="163" y="0"/>
                      <a:pt x="120" y="21"/>
                      <a:pt x="88" y="53"/>
                    </a:cubicBezTo>
                    <a:cubicBezTo>
                      <a:pt x="30" y="126"/>
                      <a:pt x="0" y="222"/>
                      <a:pt x="15" y="317"/>
                    </a:cubicBezTo>
                    <a:cubicBezTo>
                      <a:pt x="22" y="351"/>
                      <a:pt x="46" y="366"/>
                      <a:pt x="69" y="366"/>
                    </a:cubicBezTo>
                    <a:cubicBezTo>
                      <a:pt x="97" y="366"/>
                      <a:pt x="125" y="345"/>
                      <a:pt x="125" y="310"/>
                    </a:cubicBezTo>
                    <a:cubicBezTo>
                      <a:pt x="118" y="244"/>
                      <a:pt x="132" y="185"/>
                      <a:pt x="162" y="134"/>
                    </a:cubicBezTo>
                    <a:cubicBezTo>
                      <a:pt x="184" y="119"/>
                      <a:pt x="206" y="112"/>
                      <a:pt x="228" y="112"/>
                    </a:cubicBezTo>
                    <a:cubicBezTo>
                      <a:pt x="257" y="112"/>
                      <a:pt x="286" y="126"/>
                      <a:pt x="308" y="156"/>
                    </a:cubicBezTo>
                    <a:cubicBezTo>
                      <a:pt x="338" y="207"/>
                      <a:pt x="352" y="266"/>
                      <a:pt x="338" y="332"/>
                    </a:cubicBezTo>
                    <a:cubicBezTo>
                      <a:pt x="330" y="354"/>
                      <a:pt x="352" y="383"/>
                      <a:pt x="374" y="390"/>
                    </a:cubicBezTo>
                    <a:cubicBezTo>
                      <a:pt x="380" y="392"/>
                      <a:pt x="386" y="393"/>
                      <a:pt x="392" y="393"/>
                    </a:cubicBezTo>
                    <a:cubicBezTo>
                      <a:pt x="410" y="393"/>
                      <a:pt x="429" y="385"/>
                      <a:pt x="440" y="368"/>
                    </a:cubicBezTo>
                    <a:cubicBezTo>
                      <a:pt x="477" y="310"/>
                      <a:pt x="528" y="258"/>
                      <a:pt x="587" y="236"/>
                    </a:cubicBezTo>
                    <a:cubicBezTo>
                      <a:pt x="595" y="234"/>
                      <a:pt x="603" y="234"/>
                      <a:pt x="610" y="234"/>
                    </a:cubicBezTo>
                    <a:cubicBezTo>
                      <a:pt x="632" y="234"/>
                      <a:pt x="653" y="240"/>
                      <a:pt x="675" y="251"/>
                    </a:cubicBezTo>
                    <a:cubicBezTo>
                      <a:pt x="689" y="258"/>
                      <a:pt x="697" y="273"/>
                      <a:pt x="697" y="288"/>
                    </a:cubicBezTo>
                    <a:cubicBezTo>
                      <a:pt x="697" y="346"/>
                      <a:pt x="675" y="405"/>
                      <a:pt x="638" y="449"/>
                    </a:cubicBezTo>
                    <a:cubicBezTo>
                      <a:pt x="616" y="471"/>
                      <a:pt x="623" y="508"/>
                      <a:pt x="645" y="530"/>
                    </a:cubicBezTo>
                    <a:cubicBezTo>
                      <a:pt x="660" y="537"/>
                      <a:pt x="667" y="537"/>
                      <a:pt x="682" y="537"/>
                    </a:cubicBezTo>
                    <a:cubicBezTo>
                      <a:pt x="697" y="537"/>
                      <a:pt x="719" y="530"/>
                      <a:pt x="726" y="522"/>
                    </a:cubicBezTo>
                    <a:cubicBezTo>
                      <a:pt x="785" y="449"/>
                      <a:pt x="814" y="361"/>
                      <a:pt x="807" y="273"/>
                    </a:cubicBezTo>
                    <a:cubicBezTo>
                      <a:pt x="799" y="222"/>
                      <a:pt x="770" y="178"/>
                      <a:pt x="733" y="156"/>
                    </a:cubicBezTo>
                    <a:cubicBezTo>
                      <a:pt x="696" y="134"/>
                      <a:pt x="650" y="121"/>
                      <a:pt x="606" y="121"/>
                    </a:cubicBezTo>
                    <a:cubicBezTo>
                      <a:pt x="589" y="121"/>
                      <a:pt x="573" y="123"/>
                      <a:pt x="558" y="126"/>
                    </a:cubicBezTo>
                    <a:cubicBezTo>
                      <a:pt x="514" y="141"/>
                      <a:pt x="477" y="163"/>
                      <a:pt x="448" y="192"/>
                    </a:cubicBezTo>
                    <a:cubicBezTo>
                      <a:pt x="433" y="156"/>
                      <a:pt x="418" y="119"/>
                      <a:pt x="396" y="82"/>
                    </a:cubicBezTo>
                    <a:cubicBezTo>
                      <a:pt x="360" y="38"/>
                      <a:pt x="301" y="2"/>
                      <a:pt x="235" y="2"/>
                    </a:cubicBezTo>
                    <a:cubicBezTo>
                      <a:pt x="227" y="1"/>
                      <a:pt x="220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7"/>
              <p:cNvSpPr/>
              <p:nvPr/>
            </p:nvSpPr>
            <p:spPr>
              <a:xfrm>
                <a:off x="5122725" y="640075"/>
                <a:ext cx="90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83" extrusionOk="0">
                    <a:moveTo>
                      <a:pt x="107" y="1"/>
                    </a:moveTo>
                    <a:cubicBezTo>
                      <a:pt x="54" y="1"/>
                      <a:pt x="1" y="41"/>
                      <a:pt x="1" y="103"/>
                    </a:cubicBezTo>
                    <a:cubicBezTo>
                      <a:pt x="8" y="133"/>
                      <a:pt x="16" y="162"/>
                      <a:pt x="38" y="191"/>
                    </a:cubicBezTo>
                    <a:cubicBezTo>
                      <a:pt x="82" y="243"/>
                      <a:pt x="126" y="294"/>
                      <a:pt x="184" y="338"/>
                    </a:cubicBezTo>
                    <a:cubicBezTo>
                      <a:pt x="199" y="360"/>
                      <a:pt x="221" y="367"/>
                      <a:pt x="250" y="375"/>
                    </a:cubicBezTo>
                    <a:cubicBezTo>
                      <a:pt x="260" y="380"/>
                      <a:pt x="270" y="382"/>
                      <a:pt x="279" y="382"/>
                    </a:cubicBezTo>
                    <a:cubicBezTo>
                      <a:pt x="323" y="382"/>
                      <a:pt x="362" y="334"/>
                      <a:pt x="338" y="287"/>
                    </a:cubicBezTo>
                    <a:cubicBezTo>
                      <a:pt x="324" y="228"/>
                      <a:pt x="272" y="184"/>
                      <a:pt x="236" y="133"/>
                    </a:cubicBezTo>
                    <a:cubicBezTo>
                      <a:pt x="221" y="103"/>
                      <a:pt x="206" y="67"/>
                      <a:pt x="184" y="37"/>
                    </a:cubicBezTo>
                    <a:cubicBezTo>
                      <a:pt x="164" y="12"/>
                      <a:pt x="136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7"/>
              <p:cNvSpPr/>
              <p:nvPr/>
            </p:nvSpPr>
            <p:spPr>
              <a:xfrm>
                <a:off x="5087575" y="692200"/>
                <a:ext cx="72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66" extrusionOk="0">
                    <a:moveTo>
                      <a:pt x="145" y="1"/>
                    </a:moveTo>
                    <a:cubicBezTo>
                      <a:pt x="69" y="1"/>
                      <a:pt x="0" y="128"/>
                      <a:pt x="21" y="232"/>
                    </a:cubicBezTo>
                    <a:cubicBezTo>
                      <a:pt x="21" y="323"/>
                      <a:pt x="86" y="366"/>
                      <a:pt x="150" y="366"/>
                    </a:cubicBezTo>
                    <a:cubicBezTo>
                      <a:pt x="220" y="366"/>
                      <a:pt x="290" y="314"/>
                      <a:pt x="270" y="218"/>
                    </a:cubicBezTo>
                    <a:cubicBezTo>
                      <a:pt x="270" y="159"/>
                      <a:pt x="263" y="115"/>
                      <a:pt x="234" y="71"/>
                    </a:cubicBezTo>
                    <a:cubicBezTo>
                      <a:pt x="207" y="21"/>
                      <a:pt x="175" y="1"/>
                      <a:pt x="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7"/>
              <p:cNvSpPr/>
              <p:nvPr/>
            </p:nvSpPr>
            <p:spPr>
              <a:xfrm>
                <a:off x="5153350" y="716775"/>
                <a:ext cx="102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35" extrusionOk="0">
                    <a:moveTo>
                      <a:pt x="301" y="1"/>
                    </a:moveTo>
                    <a:cubicBezTo>
                      <a:pt x="286" y="1"/>
                      <a:pt x="272" y="5"/>
                      <a:pt x="257" y="12"/>
                    </a:cubicBezTo>
                    <a:cubicBezTo>
                      <a:pt x="228" y="27"/>
                      <a:pt x="198" y="49"/>
                      <a:pt x="176" y="71"/>
                    </a:cubicBezTo>
                    <a:cubicBezTo>
                      <a:pt x="162" y="93"/>
                      <a:pt x="132" y="122"/>
                      <a:pt x="110" y="144"/>
                    </a:cubicBezTo>
                    <a:cubicBezTo>
                      <a:pt x="88" y="159"/>
                      <a:pt x="59" y="173"/>
                      <a:pt x="37" y="188"/>
                    </a:cubicBezTo>
                    <a:cubicBezTo>
                      <a:pt x="15" y="210"/>
                      <a:pt x="0" y="232"/>
                      <a:pt x="0" y="261"/>
                    </a:cubicBezTo>
                    <a:cubicBezTo>
                      <a:pt x="0" y="298"/>
                      <a:pt x="30" y="327"/>
                      <a:pt x="66" y="335"/>
                    </a:cubicBezTo>
                    <a:cubicBezTo>
                      <a:pt x="96" y="335"/>
                      <a:pt x="125" y="327"/>
                      <a:pt x="154" y="320"/>
                    </a:cubicBezTo>
                    <a:cubicBezTo>
                      <a:pt x="220" y="291"/>
                      <a:pt x="279" y="239"/>
                      <a:pt x="316" y="173"/>
                    </a:cubicBezTo>
                    <a:cubicBezTo>
                      <a:pt x="345" y="129"/>
                      <a:pt x="411" y="56"/>
                      <a:pt x="345" y="12"/>
                    </a:cubicBezTo>
                    <a:cubicBezTo>
                      <a:pt x="330" y="5"/>
                      <a:pt x="316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7"/>
              <p:cNvSpPr/>
              <p:nvPr/>
            </p:nvSpPr>
            <p:spPr>
              <a:xfrm>
                <a:off x="5060775" y="641050"/>
                <a:ext cx="49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97" extrusionOk="0">
                    <a:moveTo>
                      <a:pt x="90" y="1"/>
                    </a:moveTo>
                    <a:cubicBezTo>
                      <a:pt x="75" y="1"/>
                      <a:pt x="60" y="3"/>
                      <a:pt x="45" y="6"/>
                    </a:cubicBezTo>
                    <a:cubicBezTo>
                      <a:pt x="23" y="13"/>
                      <a:pt x="15" y="28"/>
                      <a:pt x="8" y="50"/>
                    </a:cubicBezTo>
                    <a:cubicBezTo>
                      <a:pt x="1" y="64"/>
                      <a:pt x="15" y="86"/>
                      <a:pt x="30" y="94"/>
                    </a:cubicBezTo>
                    <a:lnTo>
                      <a:pt x="133" y="94"/>
                    </a:lnTo>
                    <a:cubicBezTo>
                      <a:pt x="138" y="95"/>
                      <a:pt x="144" y="96"/>
                      <a:pt x="149" y="96"/>
                    </a:cubicBezTo>
                    <a:cubicBezTo>
                      <a:pt x="165" y="96"/>
                      <a:pt x="179" y="88"/>
                      <a:pt x="184" y="72"/>
                    </a:cubicBezTo>
                    <a:cubicBezTo>
                      <a:pt x="199" y="50"/>
                      <a:pt x="184" y="13"/>
                      <a:pt x="155" y="13"/>
                    </a:cubicBezTo>
                    <a:cubicBezTo>
                      <a:pt x="133" y="4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7"/>
              <p:cNvSpPr/>
              <p:nvPr/>
            </p:nvSpPr>
            <p:spPr>
              <a:xfrm>
                <a:off x="5370550" y="694525"/>
                <a:ext cx="239950" cy="1580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6322" extrusionOk="0">
                    <a:moveTo>
                      <a:pt x="2797" y="1"/>
                    </a:moveTo>
                    <a:cubicBezTo>
                      <a:pt x="2681" y="1"/>
                      <a:pt x="2565" y="8"/>
                      <a:pt x="2449" y="22"/>
                    </a:cubicBezTo>
                    <a:cubicBezTo>
                      <a:pt x="2068" y="66"/>
                      <a:pt x="1701" y="176"/>
                      <a:pt x="1349" y="337"/>
                    </a:cubicBezTo>
                    <a:cubicBezTo>
                      <a:pt x="250" y="836"/>
                      <a:pt x="0" y="2288"/>
                      <a:pt x="858" y="3138"/>
                    </a:cubicBezTo>
                    <a:cubicBezTo>
                      <a:pt x="2075" y="4348"/>
                      <a:pt x="3505" y="5316"/>
                      <a:pt x="5074" y="5998"/>
                    </a:cubicBezTo>
                    <a:cubicBezTo>
                      <a:pt x="5569" y="6213"/>
                      <a:pt x="6097" y="6322"/>
                      <a:pt x="6626" y="6322"/>
                    </a:cubicBezTo>
                    <a:cubicBezTo>
                      <a:pt x="6999" y="6322"/>
                      <a:pt x="7372" y="6268"/>
                      <a:pt x="7735" y="6159"/>
                    </a:cubicBezTo>
                    <a:cubicBezTo>
                      <a:pt x="7948" y="6086"/>
                      <a:pt x="8161" y="6005"/>
                      <a:pt x="8366" y="5910"/>
                    </a:cubicBezTo>
                    <a:cubicBezTo>
                      <a:pt x="9400" y="5433"/>
                      <a:pt x="9598" y="4055"/>
                      <a:pt x="8740" y="3307"/>
                    </a:cubicBezTo>
                    <a:cubicBezTo>
                      <a:pt x="7310" y="2075"/>
                      <a:pt x="5719" y="1056"/>
                      <a:pt x="4011" y="271"/>
                    </a:cubicBezTo>
                    <a:cubicBezTo>
                      <a:pt x="3632" y="93"/>
                      <a:pt x="3217" y="1"/>
                      <a:pt x="27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7"/>
              <p:cNvSpPr/>
              <p:nvPr/>
            </p:nvSpPr>
            <p:spPr>
              <a:xfrm>
                <a:off x="5375875" y="725850"/>
                <a:ext cx="2291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9165" h="5067" extrusionOk="0">
                    <a:moveTo>
                      <a:pt x="257" y="1"/>
                    </a:moveTo>
                    <a:cubicBezTo>
                      <a:pt x="0" y="653"/>
                      <a:pt x="154" y="1394"/>
                      <a:pt x="653" y="1878"/>
                    </a:cubicBezTo>
                    <a:cubicBezTo>
                      <a:pt x="1877" y="3102"/>
                      <a:pt x="3321" y="4085"/>
                      <a:pt x="4912" y="4759"/>
                    </a:cubicBezTo>
                    <a:cubicBezTo>
                      <a:pt x="5390" y="4964"/>
                      <a:pt x="5899" y="5067"/>
                      <a:pt x="6411" y="5067"/>
                    </a:cubicBezTo>
                    <a:cubicBezTo>
                      <a:pt x="6779" y="5067"/>
                      <a:pt x="7149" y="5013"/>
                      <a:pt x="7508" y="4906"/>
                    </a:cubicBezTo>
                    <a:cubicBezTo>
                      <a:pt x="7728" y="4840"/>
                      <a:pt x="7948" y="4759"/>
                      <a:pt x="8153" y="4657"/>
                    </a:cubicBezTo>
                    <a:cubicBezTo>
                      <a:pt x="8806" y="4356"/>
                      <a:pt x="9165" y="3652"/>
                      <a:pt x="9033" y="2948"/>
                    </a:cubicBezTo>
                    <a:cubicBezTo>
                      <a:pt x="9033" y="2919"/>
                      <a:pt x="9025" y="2890"/>
                      <a:pt x="9018" y="2860"/>
                    </a:cubicBezTo>
                    <a:cubicBezTo>
                      <a:pt x="8933" y="2578"/>
                      <a:pt x="8646" y="2466"/>
                      <a:pt x="8276" y="2466"/>
                    </a:cubicBezTo>
                    <a:cubicBezTo>
                      <a:pt x="7723" y="2466"/>
                      <a:pt x="6984" y="2717"/>
                      <a:pt x="6452" y="3029"/>
                    </a:cubicBezTo>
                    <a:cubicBezTo>
                      <a:pt x="6342" y="3095"/>
                      <a:pt x="6239" y="3183"/>
                      <a:pt x="6159" y="3278"/>
                    </a:cubicBezTo>
                    <a:cubicBezTo>
                      <a:pt x="6137" y="3300"/>
                      <a:pt x="6122" y="3322"/>
                      <a:pt x="6100" y="3344"/>
                    </a:cubicBezTo>
                    <a:cubicBezTo>
                      <a:pt x="5932" y="3509"/>
                      <a:pt x="5713" y="3590"/>
                      <a:pt x="5493" y="3590"/>
                    </a:cubicBezTo>
                    <a:cubicBezTo>
                      <a:pt x="5243" y="3590"/>
                      <a:pt x="4993" y="3485"/>
                      <a:pt x="4817" y="3278"/>
                    </a:cubicBezTo>
                    <a:cubicBezTo>
                      <a:pt x="4267" y="2655"/>
                      <a:pt x="3065" y="1665"/>
                      <a:pt x="1158" y="1035"/>
                    </a:cubicBezTo>
                    <a:cubicBezTo>
                      <a:pt x="704" y="873"/>
                      <a:pt x="359" y="485"/>
                      <a:pt x="257" y="16"/>
                    </a:cubicBez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7"/>
              <p:cNvSpPr/>
              <p:nvPr/>
            </p:nvSpPr>
            <p:spPr>
              <a:xfrm>
                <a:off x="5529650" y="785725"/>
                <a:ext cx="262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25" extrusionOk="0">
                    <a:moveTo>
                      <a:pt x="770" y="1"/>
                    </a:moveTo>
                    <a:cubicBezTo>
                      <a:pt x="756" y="1"/>
                      <a:pt x="741" y="2"/>
                      <a:pt x="726" y="3"/>
                    </a:cubicBezTo>
                    <a:cubicBezTo>
                      <a:pt x="653" y="18"/>
                      <a:pt x="587" y="62"/>
                      <a:pt x="543" y="128"/>
                    </a:cubicBezTo>
                    <a:cubicBezTo>
                      <a:pt x="506" y="194"/>
                      <a:pt x="492" y="260"/>
                      <a:pt x="492" y="333"/>
                    </a:cubicBezTo>
                    <a:cubicBezTo>
                      <a:pt x="440" y="289"/>
                      <a:pt x="382" y="267"/>
                      <a:pt x="323" y="253"/>
                    </a:cubicBezTo>
                    <a:cubicBezTo>
                      <a:pt x="309" y="250"/>
                      <a:pt x="295" y="249"/>
                      <a:pt x="281" y="249"/>
                    </a:cubicBezTo>
                    <a:cubicBezTo>
                      <a:pt x="215" y="249"/>
                      <a:pt x="150" y="276"/>
                      <a:pt x="96" y="319"/>
                    </a:cubicBezTo>
                    <a:cubicBezTo>
                      <a:pt x="44" y="363"/>
                      <a:pt x="8" y="429"/>
                      <a:pt x="8" y="495"/>
                    </a:cubicBezTo>
                    <a:cubicBezTo>
                      <a:pt x="0" y="656"/>
                      <a:pt x="162" y="795"/>
                      <a:pt x="184" y="810"/>
                    </a:cubicBezTo>
                    <a:cubicBezTo>
                      <a:pt x="191" y="817"/>
                      <a:pt x="206" y="825"/>
                      <a:pt x="220" y="825"/>
                    </a:cubicBezTo>
                    <a:cubicBezTo>
                      <a:pt x="235" y="825"/>
                      <a:pt x="250" y="817"/>
                      <a:pt x="257" y="803"/>
                    </a:cubicBezTo>
                    <a:cubicBezTo>
                      <a:pt x="279" y="781"/>
                      <a:pt x="279" y="744"/>
                      <a:pt x="250" y="729"/>
                    </a:cubicBezTo>
                    <a:cubicBezTo>
                      <a:pt x="184" y="671"/>
                      <a:pt x="132" y="590"/>
                      <a:pt x="118" y="495"/>
                    </a:cubicBezTo>
                    <a:cubicBezTo>
                      <a:pt x="118" y="458"/>
                      <a:pt x="140" y="429"/>
                      <a:pt x="169" y="407"/>
                    </a:cubicBezTo>
                    <a:cubicBezTo>
                      <a:pt x="200" y="376"/>
                      <a:pt x="240" y="361"/>
                      <a:pt x="279" y="361"/>
                    </a:cubicBezTo>
                    <a:cubicBezTo>
                      <a:pt x="286" y="361"/>
                      <a:pt x="294" y="361"/>
                      <a:pt x="301" y="363"/>
                    </a:cubicBezTo>
                    <a:cubicBezTo>
                      <a:pt x="389" y="392"/>
                      <a:pt x="462" y="443"/>
                      <a:pt x="514" y="517"/>
                    </a:cubicBezTo>
                    <a:cubicBezTo>
                      <a:pt x="526" y="534"/>
                      <a:pt x="543" y="541"/>
                      <a:pt x="560" y="541"/>
                    </a:cubicBezTo>
                    <a:cubicBezTo>
                      <a:pt x="593" y="541"/>
                      <a:pt x="626" y="512"/>
                      <a:pt x="616" y="473"/>
                    </a:cubicBezTo>
                    <a:cubicBezTo>
                      <a:pt x="594" y="377"/>
                      <a:pt x="602" y="275"/>
                      <a:pt x="638" y="187"/>
                    </a:cubicBezTo>
                    <a:cubicBezTo>
                      <a:pt x="668" y="150"/>
                      <a:pt x="704" y="121"/>
                      <a:pt x="748" y="113"/>
                    </a:cubicBezTo>
                    <a:cubicBezTo>
                      <a:pt x="756" y="112"/>
                      <a:pt x="763" y="111"/>
                      <a:pt x="770" y="111"/>
                    </a:cubicBezTo>
                    <a:cubicBezTo>
                      <a:pt x="792" y="111"/>
                      <a:pt x="814" y="119"/>
                      <a:pt x="836" y="135"/>
                    </a:cubicBezTo>
                    <a:cubicBezTo>
                      <a:pt x="895" y="194"/>
                      <a:pt x="924" y="275"/>
                      <a:pt x="932" y="363"/>
                    </a:cubicBezTo>
                    <a:cubicBezTo>
                      <a:pt x="932" y="392"/>
                      <a:pt x="961" y="414"/>
                      <a:pt x="990" y="414"/>
                    </a:cubicBezTo>
                    <a:cubicBezTo>
                      <a:pt x="1027" y="407"/>
                      <a:pt x="1049" y="385"/>
                      <a:pt x="1042" y="355"/>
                    </a:cubicBezTo>
                    <a:cubicBezTo>
                      <a:pt x="1042" y="333"/>
                      <a:pt x="1020" y="135"/>
                      <a:pt x="902" y="40"/>
                    </a:cubicBezTo>
                    <a:cubicBezTo>
                      <a:pt x="862" y="12"/>
                      <a:pt x="818" y="1"/>
                      <a:pt x="7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7"/>
              <p:cNvSpPr/>
              <p:nvPr/>
            </p:nvSpPr>
            <p:spPr>
              <a:xfrm>
                <a:off x="5481450" y="771600"/>
                <a:ext cx="260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1" extrusionOk="0">
                    <a:moveTo>
                      <a:pt x="287" y="1"/>
                    </a:moveTo>
                    <a:cubicBezTo>
                      <a:pt x="241" y="1"/>
                      <a:pt x="194" y="16"/>
                      <a:pt x="154" y="41"/>
                    </a:cubicBezTo>
                    <a:cubicBezTo>
                      <a:pt x="22" y="128"/>
                      <a:pt x="0" y="341"/>
                      <a:pt x="0" y="370"/>
                    </a:cubicBezTo>
                    <a:cubicBezTo>
                      <a:pt x="0" y="400"/>
                      <a:pt x="22" y="422"/>
                      <a:pt x="51" y="429"/>
                    </a:cubicBezTo>
                    <a:cubicBezTo>
                      <a:pt x="81" y="429"/>
                      <a:pt x="110" y="407"/>
                      <a:pt x="110" y="378"/>
                    </a:cubicBezTo>
                    <a:cubicBezTo>
                      <a:pt x="117" y="282"/>
                      <a:pt x="154" y="202"/>
                      <a:pt x="220" y="128"/>
                    </a:cubicBezTo>
                    <a:cubicBezTo>
                      <a:pt x="238" y="119"/>
                      <a:pt x="259" y="113"/>
                      <a:pt x="281" y="113"/>
                    </a:cubicBezTo>
                    <a:cubicBezTo>
                      <a:pt x="295" y="113"/>
                      <a:pt x="309" y="116"/>
                      <a:pt x="323" y="121"/>
                    </a:cubicBezTo>
                    <a:cubicBezTo>
                      <a:pt x="367" y="128"/>
                      <a:pt x="411" y="158"/>
                      <a:pt x="433" y="202"/>
                    </a:cubicBezTo>
                    <a:cubicBezTo>
                      <a:pt x="469" y="290"/>
                      <a:pt x="469" y="385"/>
                      <a:pt x="433" y="466"/>
                    </a:cubicBezTo>
                    <a:cubicBezTo>
                      <a:pt x="425" y="495"/>
                      <a:pt x="433" y="524"/>
                      <a:pt x="462" y="539"/>
                    </a:cubicBezTo>
                    <a:cubicBezTo>
                      <a:pt x="470" y="542"/>
                      <a:pt x="479" y="543"/>
                      <a:pt x="488" y="543"/>
                    </a:cubicBezTo>
                    <a:cubicBezTo>
                      <a:pt x="504" y="543"/>
                      <a:pt x="519" y="538"/>
                      <a:pt x="528" y="524"/>
                    </a:cubicBezTo>
                    <a:cubicBezTo>
                      <a:pt x="594" y="451"/>
                      <a:pt x="682" y="400"/>
                      <a:pt x="777" y="378"/>
                    </a:cubicBezTo>
                    <a:cubicBezTo>
                      <a:pt x="783" y="377"/>
                      <a:pt x="789" y="376"/>
                      <a:pt x="795" y="376"/>
                    </a:cubicBezTo>
                    <a:cubicBezTo>
                      <a:pt x="833" y="376"/>
                      <a:pt x="870" y="396"/>
                      <a:pt x="902" y="422"/>
                    </a:cubicBezTo>
                    <a:cubicBezTo>
                      <a:pt x="924" y="444"/>
                      <a:pt x="939" y="473"/>
                      <a:pt x="939" y="502"/>
                    </a:cubicBezTo>
                    <a:cubicBezTo>
                      <a:pt x="917" y="583"/>
                      <a:pt x="873" y="664"/>
                      <a:pt x="807" y="715"/>
                    </a:cubicBezTo>
                    <a:cubicBezTo>
                      <a:pt x="785" y="737"/>
                      <a:pt x="785" y="774"/>
                      <a:pt x="807" y="796"/>
                    </a:cubicBezTo>
                    <a:cubicBezTo>
                      <a:pt x="814" y="803"/>
                      <a:pt x="829" y="810"/>
                      <a:pt x="851" y="810"/>
                    </a:cubicBezTo>
                    <a:cubicBezTo>
                      <a:pt x="858" y="810"/>
                      <a:pt x="865" y="803"/>
                      <a:pt x="873" y="796"/>
                    </a:cubicBezTo>
                    <a:cubicBezTo>
                      <a:pt x="961" y="722"/>
                      <a:pt x="1027" y="620"/>
                      <a:pt x="1041" y="502"/>
                    </a:cubicBezTo>
                    <a:cubicBezTo>
                      <a:pt x="1041" y="444"/>
                      <a:pt x="1012" y="385"/>
                      <a:pt x="968" y="341"/>
                    </a:cubicBezTo>
                    <a:cubicBezTo>
                      <a:pt x="922" y="295"/>
                      <a:pt x="852" y="267"/>
                      <a:pt x="785" y="267"/>
                    </a:cubicBezTo>
                    <a:cubicBezTo>
                      <a:pt x="778" y="267"/>
                      <a:pt x="770" y="267"/>
                      <a:pt x="763" y="268"/>
                    </a:cubicBezTo>
                    <a:cubicBezTo>
                      <a:pt x="689" y="275"/>
                      <a:pt x="623" y="297"/>
                      <a:pt x="565" y="341"/>
                    </a:cubicBezTo>
                    <a:cubicBezTo>
                      <a:pt x="572" y="275"/>
                      <a:pt x="557" y="216"/>
                      <a:pt x="535" y="158"/>
                    </a:cubicBezTo>
                    <a:cubicBezTo>
                      <a:pt x="499" y="85"/>
                      <a:pt x="425" y="33"/>
                      <a:pt x="352" y="11"/>
                    </a:cubicBezTo>
                    <a:cubicBezTo>
                      <a:pt x="331" y="4"/>
                      <a:pt x="309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7"/>
              <p:cNvSpPr/>
              <p:nvPr/>
            </p:nvSpPr>
            <p:spPr>
              <a:xfrm>
                <a:off x="5523775" y="754050"/>
                <a:ext cx="282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11" extrusionOk="0">
                    <a:moveTo>
                      <a:pt x="297" y="1"/>
                    </a:moveTo>
                    <a:cubicBezTo>
                      <a:pt x="288" y="1"/>
                      <a:pt x="280" y="1"/>
                      <a:pt x="272" y="2"/>
                    </a:cubicBezTo>
                    <a:cubicBezTo>
                      <a:pt x="206" y="2"/>
                      <a:pt x="140" y="39"/>
                      <a:pt x="96" y="97"/>
                    </a:cubicBezTo>
                    <a:cubicBezTo>
                      <a:pt x="1" y="222"/>
                      <a:pt x="45" y="427"/>
                      <a:pt x="52" y="449"/>
                    </a:cubicBezTo>
                    <a:cubicBezTo>
                      <a:pt x="58" y="480"/>
                      <a:pt x="80" y="495"/>
                      <a:pt x="104" y="495"/>
                    </a:cubicBezTo>
                    <a:cubicBezTo>
                      <a:pt x="108" y="495"/>
                      <a:pt x="113" y="494"/>
                      <a:pt x="118" y="493"/>
                    </a:cubicBezTo>
                    <a:cubicBezTo>
                      <a:pt x="147" y="486"/>
                      <a:pt x="169" y="457"/>
                      <a:pt x="162" y="427"/>
                    </a:cubicBezTo>
                    <a:cubicBezTo>
                      <a:pt x="140" y="339"/>
                      <a:pt x="147" y="244"/>
                      <a:pt x="184" y="163"/>
                    </a:cubicBezTo>
                    <a:cubicBezTo>
                      <a:pt x="203" y="138"/>
                      <a:pt x="233" y="118"/>
                      <a:pt x="260" y="118"/>
                    </a:cubicBezTo>
                    <a:cubicBezTo>
                      <a:pt x="264" y="118"/>
                      <a:pt x="268" y="118"/>
                      <a:pt x="272" y="119"/>
                    </a:cubicBezTo>
                    <a:cubicBezTo>
                      <a:pt x="281" y="118"/>
                      <a:pt x="289" y="117"/>
                      <a:pt x="298" y="117"/>
                    </a:cubicBezTo>
                    <a:cubicBezTo>
                      <a:pt x="340" y="117"/>
                      <a:pt x="381" y="133"/>
                      <a:pt x="411" y="163"/>
                    </a:cubicBezTo>
                    <a:cubicBezTo>
                      <a:pt x="470" y="229"/>
                      <a:pt x="499" y="317"/>
                      <a:pt x="492" y="413"/>
                    </a:cubicBezTo>
                    <a:cubicBezTo>
                      <a:pt x="492" y="435"/>
                      <a:pt x="514" y="464"/>
                      <a:pt x="536" y="464"/>
                    </a:cubicBezTo>
                    <a:cubicBezTo>
                      <a:pt x="541" y="465"/>
                      <a:pt x="546" y="466"/>
                      <a:pt x="551" y="466"/>
                    </a:cubicBezTo>
                    <a:cubicBezTo>
                      <a:pt x="575" y="466"/>
                      <a:pt x="596" y="453"/>
                      <a:pt x="602" y="435"/>
                    </a:cubicBezTo>
                    <a:cubicBezTo>
                      <a:pt x="639" y="339"/>
                      <a:pt x="697" y="266"/>
                      <a:pt x="785" y="215"/>
                    </a:cubicBezTo>
                    <a:cubicBezTo>
                      <a:pt x="805" y="208"/>
                      <a:pt x="825" y="204"/>
                      <a:pt x="845" y="204"/>
                    </a:cubicBezTo>
                    <a:cubicBezTo>
                      <a:pt x="869" y="204"/>
                      <a:pt x="893" y="210"/>
                      <a:pt x="917" y="222"/>
                    </a:cubicBezTo>
                    <a:cubicBezTo>
                      <a:pt x="947" y="229"/>
                      <a:pt x="969" y="251"/>
                      <a:pt x="976" y="281"/>
                    </a:cubicBezTo>
                    <a:cubicBezTo>
                      <a:pt x="983" y="369"/>
                      <a:pt x="969" y="457"/>
                      <a:pt x="925" y="530"/>
                    </a:cubicBezTo>
                    <a:cubicBezTo>
                      <a:pt x="903" y="552"/>
                      <a:pt x="917" y="589"/>
                      <a:pt x="939" y="603"/>
                    </a:cubicBezTo>
                    <a:cubicBezTo>
                      <a:pt x="947" y="611"/>
                      <a:pt x="961" y="611"/>
                      <a:pt x="969" y="611"/>
                    </a:cubicBezTo>
                    <a:cubicBezTo>
                      <a:pt x="991" y="611"/>
                      <a:pt x="1013" y="603"/>
                      <a:pt x="1020" y="581"/>
                    </a:cubicBezTo>
                    <a:cubicBezTo>
                      <a:pt x="1035" y="559"/>
                      <a:pt x="1130" y="391"/>
                      <a:pt x="1086" y="244"/>
                    </a:cubicBezTo>
                    <a:cubicBezTo>
                      <a:pt x="1071" y="185"/>
                      <a:pt x="1027" y="141"/>
                      <a:pt x="969" y="119"/>
                    </a:cubicBezTo>
                    <a:cubicBezTo>
                      <a:pt x="934" y="100"/>
                      <a:pt x="895" y="91"/>
                      <a:pt x="855" y="91"/>
                    </a:cubicBezTo>
                    <a:cubicBezTo>
                      <a:pt x="820" y="91"/>
                      <a:pt x="783" y="98"/>
                      <a:pt x="749" y="112"/>
                    </a:cubicBezTo>
                    <a:cubicBezTo>
                      <a:pt x="683" y="141"/>
                      <a:pt x="624" y="185"/>
                      <a:pt x="587" y="244"/>
                    </a:cubicBezTo>
                    <a:cubicBezTo>
                      <a:pt x="573" y="178"/>
                      <a:pt x="536" y="127"/>
                      <a:pt x="492" y="83"/>
                    </a:cubicBezTo>
                    <a:cubicBezTo>
                      <a:pt x="439" y="30"/>
                      <a:pt x="369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7"/>
              <p:cNvSpPr/>
              <p:nvPr/>
            </p:nvSpPr>
            <p:spPr>
              <a:xfrm>
                <a:off x="5486750" y="737550"/>
                <a:ext cx="22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11" extrusionOk="0">
                    <a:moveTo>
                      <a:pt x="240" y="1"/>
                    </a:moveTo>
                    <a:cubicBezTo>
                      <a:pt x="184" y="1"/>
                      <a:pt x="135" y="22"/>
                      <a:pt x="96" y="61"/>
                    </a:cubicBezTo>
                    <a:cubicBezTo>
                      <a:pt x="30" y="141"/>
                      <a:pt x="1" y="251"/>
                      <a:pt x="15" y="354"/>
                    </a:cubicBezTo>
                    <a:cubicBezTo>
                      <a:pt x="15" y="383"/>
                      <a:pt x="45" y="405"/>
                      <a:pt x="74" y="405"/>
                    </a:cubicBezTo>
                    <a:cubicBezTo>
                      <a:pt x="103" y="405"/>
                      <a:pt x="125" y="376"/>
                      <a:pt x="125" y="347"/>
                    </a:cubicBezTo>
                    <a:cubicBezTo>
                      <a:pt x="118" y="273"/>
                      <a:pt x="133" y="200"/>
                      <a:pt x="177" y="134"/>
                    </a:cubicBezTo>
                    <a:cubicBezTo>
                      <a:pt x="191" y="119"/>
                      <a:pt x="221" y="112"/>
                      <a:pt x="250" y="112"/>
                    </a:cubicBezTo>
                    <a:cubicBezTo>
                      <a:pt x="287" y="119"/>
                      <a:pt x="323" y="134"/>
                      <a:pt x="353" y="163"/>
                    </a:cubicBezTo>
                    <a:cubicBezTo>
                      <a:pt x="389" y="229"/>
                      <a:pt x="397" y="303"/>
                      <a:pt x="382" y="376"/>
                    </a:cubicBezTo>
                    <a:cubicBezTo>
                      <a:pt x="382" y="398"/>
                      <a:pt x="397" y="427"/>
                      <a:pt x="419" y="435"/>
                    </a:cubicBezTo>
                    <a:cubicBezTo>
                      <a:pt x="427" y="439"/>
                      <a:pt x="435" y="441"/>
                      <a:pt x="442" y="441"/>
                    </a:cubicBezTo>
                    <a:cubicBezTo>
                      <a:pt x="460" y="441"/>
                      <a:pt x="474" y="429"/>
                      <a:pt x="485" y="413"/>
                    </a:cubicBezTo>
                    <a:cubicBezTo>
                      <a:pt x="529" y="347"/>
                      <a:pt x="587" y="288"/>
                      <a:pt x="661" y="259"/>
                    </a:cubicBezTo>
                    <a:cubicBezTo>
                      <a:pt x="670" y="257"/>
                      <a:pt x="679" y="256"/>
                      <a:pt x="688" y="256"/>
                    </a:cubicBezTo>
                    <a:cubicBezTo>
                      <a:pt x="715" y="256"/>
                      <a:pt x="741" y="264"/>
                      <a:pt x="763" y="281"/>
                    </a:cubicBezTo>
                    <a:cubicBezTo>
                      <a:pt x="785" y="295"/>
                      <a:pt x="793" y="310"/>
                      <a:pt x="800" y="332"/>
                    </a:cubicBezTo>
                    <a:cubicBezTo>
                      <a:pt x="793" y="398"/>
                      <a:pt x="771" y="464"/>
                      <a:pt x="727" y="523"/>
                    </a:cubicBezTo>
                    <a:cubicBezTo>
                      <a:pt x="705" y="545"/>
                      <a:pt x="712" y="581"/>
                      <a:pt x="734" y="596"/>
                    </a:cubicBezTo>
                    <a:cubicBezTo>
                      <a:pt x="741" y="603"/>
                      <a:pt x="756" y="611"/>
                      <a:pt x="771" y="611"/>
                    </a:cubicBezTo>
                    <a:cubicBezTo>
                      <a:pt x="785" y="611"/>
                      <a:pt x="807" y="603"/>
                      <a:pt x="815" y="589"/>
                    </a:cubicBezTo>
                    <a:cubicBezTo>
                      <a:pt x="881" y="508"/>
                      <a:pt x="917" y="413"/>
                      <a:pt x="910" y="310"/>
                    </a:cubicBezTo>
                    <a:cubicBezTo>
                      <a:pt x="903" y="259"/>
                      <a:pt x="873" y="215"/>
                      <a:pt x="829" y="185"/>
                    </a:cubicBezTo>
                    <a:cubicBezTo>
                      <a:pt x="786" y="158"/>
                      <a:pt x="738" y="143"/>
                      <a:pt x="690" y="143"/>
                    </a:cubicBezTo>
                    <a:cubicBezTo>
                      <a:pt x="673" y="143"/>
                      <a:pt x="656" y="145"/>
                      <a:pt x="639" y="149"/>
                    </a:cubicBezTo>
                    <a:cubicBezTo>
                      <a:pt x="587" y="163"/>
                      <a:pt x="536" y="193"/>
                      <a:pt x="499" y="229"/>
                    </a:cubicBezTo>
                    <a:cubicBezTo>
                      <a:pt x="492" y="178"/>
                      <a:pt x="470" y="134"/>
                      <a:pt x="448" y="97"/>
                    </a:cubicBezTo>
                    <a:cubicBezTo>
                      <a:pt x="397" y="39"/>
                      <a:pt x="331" y="9"/>
                      <a:pt x="265" y="2"/>
                    </a:cubicBezTo>
                    <a:cubicBezTo>
                      <a:pt x="256" y="1"/>
                      <a:pt x="248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7"/>
              <p:cNvSpPr/>
              <p:nvPr/>
            </p:nvSpPr>
            <p:spPr>
              <a:xfrm>
                <a:off x="5409950" y="705125"/>
                <a:ext cx="271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28" extrusionOk="0">
                    <a:moveTo>
                      <a:pt x="837" y="0"/>
                    </a:moveTo>
                    <a:cubicBezTo>
                      <a:pt x="830" y="0"/>
                      <a:pt x="822" y="0"/>
                      <a:pt x="815" y="1"/>
                    </a:cubicBezTo>
                    <a:cubicBezTo>
                      <a:pt x="734" y="1"/>
                      <a:pt x="661" y="31"/>
                      <a:pt x="617" y="89"/>
                    </a:cubicBezTo>
                    <a:cubicBezTo>
                      <a:pt x="565" y="148"/>
                      <a:pt x="543" y="214"/>
                      <a:pt x="529" y="280"/>
                    </a:cubicBezTo>
                    <a:cubicBezTo>
                      <a:pt x="492" y="236"/>
                      <a:pt x="433" y="199"/>
                      <a:pt x="375" y="177"/>
                    </a:cubicBezTo>
                    <a:cubicBezTo>
                      <a:pt x="350" y="171"/>
                      <a:pt x="325" y="167"/>
                      <a:pt x="300" y="167"/>
                    </a:cubicBezTo>
                    <a:cubicBezTo>
                      <a:pt x="245" y="167"/>
                      <a:pt x="191" y="184"/>
                      <a:pt x="140" y="214"/>
                    </a:cubicBezTo>
                    <a:cubicBezTo>
                      <a:pt x="81" y="243"/>
                      <a:pt x="37" y="302"/>
                      <a:pt x="23" y="375"/>
                    </a:cubicBezTo>
                    <a:cubicBezTo>
                      <a:pt x="1" y="529"/>
                      <a:pt x="140" y="691"/>
                      <a:pt x="155" y="713"/>
                    </a:cubicBezTo>
                    <a:cubicBezTo>
                      <a:pt x="162" y="720"/>
                      <a:pt x="177" y="727"/>
                      <a:pt x="191" y="727"/>
                    </a:cubicBezTo>
                    <a:cubicBezTo>
                      <a:pt x="206" y="727"/>
                      <a:pt x="221" y="727"/>
                      <a:pt x="228" y="720"/>
                    </a:cubicBezTo>
                    <a:cubicBezTo>
                      <a:pt x="250" y="698"/>
                      <a:pt x="257" y="661"/>
                      <a:pt x="235" y="639"/>
                    </a:cubicBezTo>
                    <a:cubicBezTo>
                      <a:pt x="169" y="573"/>
                      <a:pt x="133" y="485"/>
                      <a:pt x="133" y="390"/>
                    </a:cubicBezTo>
                    <a:cubicBezTo>
                      <a:pt x="140" y="353"/>
                      <a:pt x="162" y="324"/>
                      <a:pt x="199" y="309"/>
                    </a:cubicBezTo>
                    <a:cubicBezTo>
                      <a:pt x="223" y="290"/>
                      <a:pt x="257" y="280"/>
                      <a:pt x="291" y="280"/>
                    </a:cubicBezTo>
                    <a:cubicBezTo>
                      <a:pt x="307" y="280"/>
                      <a:pt x="323" y="282"/>
                      <a:pt x="338" y="287"/>
                    </a:cubicBezTo>
                    <a:cubicBezTo>
                      <a:pt x="419" y="324"/>
                      <a:pt x="485" y="390"/>
                      <a:pt x="521" y="471"/>
                    </a:cubicBezTo>
                    <a:cubicBezTo>
                      <a:pt x="533" y="494"/>
                      <a:pt x="554" y="505"/>
                      <a:pt x="575" y="505"/>
                    </a:cubicBezTo>
                    <a:cubicBezTo>
                      <a:pt x="606" y="505"/>
                      <a:pt x="636" y="481"/>
                      <a:pt x="631" y="441"/>
                    </a:cubicBezTo>
                    <a:cubicBezTo>
                      <a:pt x="617" y="346"/>
                      <a:pt x="646" y="251"/>
                      <a:pt x="697" y="170"/>
                    </a:cubicBezTo>
                    <a:cubicBezTo>
                      <a:pt x="727" y="133"/>
                      <a:pt x="771" y="111"/>
                      <a:pt x="815" y="111"/>
                    </a:cubicBezTo>
                    <a:cubicBezTo>
                      <a:pt x="820" y="110"/>
                      <a:pt x="825" y="109"/>
                      <a:pt x="830" y="109"/>
                    </a:cubicBezTo>
                    <a:cubicBezTo>
                      <a:pt x="854" y="109"/>
                      <a:pt x="877" y="123"/>
                      <a:pt x="895" y="141"/>
                    </a:cubicBezTo>
                    <a:cubicBezTo>
                      <a:pt x="947" y="214"/>
                      <a:pt x="969" y="295"/>
                      <a:pt x="961" y="383"/>
                    </a:cubicBezTo>
                    <a:cubicBezTo>
                      <a:pt x="954" y="412"/>
                      <a:pt x="983" y="441"/>
                      <a:pt x="1013" y="441"/>
                    </a:cubicBezTo>
                    <a:cubicBezTo>
                      <a:pt x="1042" y="441"/>
                      <a:pt x="1064" y="419"/>
                      <a:pt x="1071" y="390"/>
                    </a:cubicBezTo>
                    <a:cubicBezTo>
                      <a:pt x="1071" y="368"/>
                      <a:pt x="1086" y="163"/>
                      <a:pt x="976" y="60"/>
                    </a:cubicBezTo>
                    <a:cubicBezTo>
                      <a:pt x="938" y="22"/>
                      <a:pt x="888" y="0"/>
                      <a:pt x="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7"/>
              <p:cNvSpPr/>
              <p:nvPr/>
            </p:nvSpPr>
            <p:spPr>
              <a:xfrm>
                <a:off x="5451575" y="721425"/>
                <a:ext cx="2860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23" extrusionOk="0">
                    <a:moveTo>
                      <a:pt x="307" y="1"/>
                    </a:moveTo>
                    <a:cubicBezTo>
                      <a:pt x="285" y="1"/>
                      <a:pt x="264" y="3"/>
                      <a:pt x="242" y="9"/>
                    </a:cubicBezTo>
                    <a:cubicBezTo>
                      <a:pt x="169" y="24"/>
                      <a:pt x="110" y="61"/>
                      <a:pt x="81" y="127"/>
                    </a:cubicBezTo>
                    <a:cubicBezTo>
                      <a:pt x="0" y="266"/>
                      <a:pt x="81" y="464"/>
                      <a:pt x="88" y="486"/>
                    </a:cubicBezTo>
                    <a:cubicBezTo>
                      <a:pt x="95" y="508"/>
                      <a:pt x="117" y="522"/>
                      <a:pt x="139" y="522"/>
                    </a:cubicBezTo>
                    <a:cubicBezTo>
                      <a:pt x="147" y="522"/>
                      <a:pt x="147" y="515"/>
                      <a:pt x="154" y="515"/>
                    </a:cubicBezTo>
                    <a:cubicBezTo>
                      <a:pt x="183" y="501"/>
                      <a:pt x="198" y="471"/>
                      <a:pt x="183" y="442"/>
                    </a:cubicBezTo>
                    <a:cubicBezTo>
                      <a:pt x="147" y="361"/>
                      <a:pt x="147" y="266"/>
                      <a:pt x="169" y="178"/>
                    </a:cubicBezTo>
                    <a:cubicBezTo>
                      <a:pt x="191" y="141"/>
                      <a:pt x="227" y="119"/>
                      <a:pt x="264" y="119"/>
                    </a:cubicBezTo>
                    <a:cubicBezTo>
                      <a:pt x="279" y="114"/>
                      <a:pt x="294" y="112"/>
                      <a:pt x="310" y="112"/>
                    </a:cubicBezTo>
                    <a:cubicBezTo>
                      <a:pt x="341" y="112"/>
                      <a:pt x="374" y="122"/>
                      <a:pt x="403" y="141"/>
                    </a:cubicBezTo>
                    <a:cubicBezTo>
                      <a:pt x="469" y="207"/>
                      <a:pt x="513" y="288"/>
                      <a:pt x="521" y="383"/>
                    </a:cubicBezTo>
                    <a:cubicBezTo>
                      <a:pt x="521" y="405"/>
                      <a:pt x="543" y="427"/>
                      <a:pt x="572" y="427"/>
                    </a:cubicBezTo>
                    <a:cubicBezTo>
                      <a:pt x="576" y="428"/>
                      <a:pt x="580" y="429"/>
                      <a:pt x="583" y="429"/>
                    </a:cubicBezTo>
                    <a:cubicBezTo>
                      <a:pt x="607" y="429"/>
                      <a:pt x="624" y="409"/>
                      <a:pt x="631" y="383"/>
                    </a:cubicBezTo>
                    <a:cubicBezTo>
                      <a:pt x="653" y="288"/>
                      <a:pt x="704" y="207"/>
                      <a:pt x="785" y="141"/>
                    </a:cubicBezTo>
                    <a:cubicBezTo>
                      <a:pt x="806" y="128"/>
                      <a:pt x="832" y="121"/>
                      <a:pt x="859" y="121"/>
                    </a:cubicBezTo>
                    <a:cubicBezTo>
                      <a:pt x="878" y="121"/>
                      <a:pt x="898" y="125"/>
                      <a:pt x="917" y="134"/>
                    </a:cubicBezTo>
                    <a:cubicBezTo>
                      <a:pt x="946" y="134"/>
                      <a:pt x="968" y="156"/>
                      <a:pt x="983" y="185"/>
                    </a:cubicBezTo>
                    <a:cubicBezTo>
                      <a:pt x="1005" y="266"/>
                      <a:pt x="997" y="354"/>
                      <a:pt x="961" y="435"/>
                    </a:cubicBezTo>
                    <a:cubicBezTo>
                      <a:pt x="946" y="464"/>
                      <a:pt x="961" y="493"/>
                      <a:pt x="990" y="508"/>
                    </a:cubicBezTo>
                    <a:cubicBezTo>
                      <a:pt x="995" y="509"/>
                      <a:pt x="1001" y="510"/>
                      <a:pt x="1006" y="510"/>
                    </a:cubicBezTo>
                    <a:cubicBezTo>
                      <a:pt x="1031" y="510"/>
                      <a:pt x="1057" y="497"/>
                      <a:pt x="1063" y="479"/>
                    </a:cubicBezTo>
                    <a:cubicBezTo>
                      <a:pt x="1071" y="457"/>
                      <a:pt x="1144" y="266"/>
                      <a:pt x="1078" y="134"/>
                    </a:cubicBezTo>
                    <a:cubicBezTo>
                      <a:pt x="1056" y="83"/>
                      <a:pt x="1005" y="39"/>
                      <a:pt x="946" y="24"/>
                    </a:cubicBezTo>
                    <a:cubicBezTo>
                      <a:pt x="918" y="16"/>
                      <a:pt x="890" y="12"/>
                      <a:pt x="861" y="12"/>
                    </a:cubicBezTo>
                    <a:cubicBezTo>
                      <a:pt x="814" y="12"/>
                      <a:pt x="767" y="23"/>
                      <a:pt x="726" y="46"/>
                    </a:cubicBezTo>
                    <a:cubicBezTo>
                      <a:pt x="667" y="90"/>
                      <a:pt x="616" y="141"/>
                      <a:pt x="587" y="200"/>
                    </a:cubicBezTo>
                    <a:cubicBezTo>
                      <a:pt x="557" y="141"/>
                      <a:pt x="521" y="90"/>
                      <a:pt x="469" y="53"/>
                    </a:cubicBezTo>
                    <a:cubicBezTo>
                      <a:pt x="421" y="21"/>
                      <a:pt x="365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7"/>
              <p:cNvSpPr/>
              <p:nvPr/>
            </p:nvSpPr>
            <p:spPr>
              <a:xfrm>
                <a:off x="5423700" y="736000"/>
                <a:ext cx="2605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2" extrusionOk="0">
                    <a:moveTo>
                      <a:pt x="276" y="0"/>
                    </a:moveTo>
                    <a:cubicBezTo>
                      <a:pt x="234" y="0"/>
                      <a:pt x="191" y="12"/>
                      <a:pt x="155" y="35"/>
                    </a:cubicBezTo>
                    <a:cubicBezTo>
                      <a:pt x="23" y="130"/>
                      <a:pt x="1" y="343"/>
                      <a:pt x="1" y="365"/>
                    </a:cubicBezTo>
                    <a:cubicBezTo>
                      <a:pt x="1" y="400"/>
                      <a:pt x="27" y="418"/>
                      <a:pt x="54" y="418"/>
                    </a:cubicBezTo>
                    <a:cubicBezTo>
                      <a:pt x="79" y="418"/>
                      <a:pt x="104" y="403"/>
                      <a:pt x="111" y="372"/>
                    </a:cubicBezTo>
                    <a:cubicBezTo>
                      <a:pt x="118" y="284"/>
                      <a:pt x="155" y="196"/>
                      <a:pt x="221" y="130"/>
                    </a:cubicBezTo>
                    <a:cubicBezTo>
                      <a:pt x="240" y="116"/>
                      <a:pt x="262" y="108"/>
                      <a:pt x="285" y="108"/>
                    </a:cubicBezTo>
                    <a:cubicBezTo>
                      <a:pt x="297" y="108"/>
                      <a:pt x="310" y="110"/>
                      <a:pt x="323" y="115"/>
                    </a:cubicBezTo>
                    <a:cubicBezTo>
                      <a:pt x="375" y="130"/>
                      <a:pt x="411" y="159"/>
                      <a:pt x="441" y="203"/>
                    </a:cubicBezTo>
                    <a:cubicBezTo>
                      <a:pt x="470" y="291"/>
                      <a:pt x="470" y="379"/>
                      <a:pt x="441" y="467"/>
                    </a:cubicBezTo>
                    <a:cubicBezTo>
                      <a:pt x="426" y="489"/>
                      <a:pt x="441" y="519"/>
                      <a:pt x="463" y="533"/>
                    </a:cubicBezTo>
                    <a:cubicBezTo>
                      <a:pt x="471" y="539"/>
                      <a:pt x="480" y="541"/>
                      <a:pt x="490" y="541"/>
                    </a:cubicBezTo>
                    <a:cubicBezTo>
                      <a:pt x="506" y="541"/>
                      <a:pt x="522" y="535"/>
                      <a:pt x="536" y="526"/>
                    </a:cubicBezTo>
                    <a:cubicBezTo>
                      <a:pt x="595" y="445"/>
                      <a:pt x="683" y="394"/>
                      <a:pt x="778" y="372"/>
                    </a:cubicBezTo>
                    <a:cubicBezTo>
                      <a:pt x="822" y="372"/>
                      <a:pt x="873" y="387"/>
                      <a:pt x="902" y="423"/>
                    </a:cubicBezTo>
                    <a:cubicBezTo>
                      <a:pt x="924" y="445"/>
                      <a:pt x="939" y="467"/>
                      <a:pt x="939" y="497"/>
                    </a:cubicBezTo>
                    <a:cubicBezTo>
                      <a:pt x="917" y="585"/>
                      <a:pt x="873" y="658"/>
                      <a:pt x="807" y="717"/>
                    </a:cubicBezTo>
                    <a:cubicBezTo>
                      <a:pt x="785" y="731"/>
                      <a:pt x="778" y="768"/>
                      <a:pt x="800" y="790"/>
                    </a:cubicBezTo>
                    <a:cubicBezTo>
                      <a:pt x="814" y="805"/>
                      <a:pt x="829" y="812"/>
                      <a:pt x="844" y="812"/>
                    </a:cubicBezTo>
                    <a:cubicBezTo>
                      <a:pt x="851" y="812"/>
                      <a:pt x="866" y="805"/>
                      <a:pt x="873" y="797"/>
                    </a:cubicBezTo>
                    <a:cubicBezTo>
                      <a:pt x="895" y="783"/>
                      <a:pt x="1042" y="651"/>
                      <a:pt x="1042" y="504"/>
                    </a:cubicBezTo>
                    <a:cubicBezTo>
                      <a:pt x="1042" y="438"/>
                      <a:pt x="1020" y="379"/>
                      <a:pt x="976" y="343"/>
                    </a:cubicBezTo>
                    <a:cubicBezTo>
                      <a:pt x="917" y="291"/>
                      <a:pt x="844" y="262"/>
                      <a:pt x="763" y="262"/>
                    </a:cubicBezTo>
                    <a:cubicBezTo>
                      <a:pt x="697" y="269"/>
                      <a:pt x="631" y="299"/>
                      <a:pt x="573" y="335"/>
                    </a:cubicBezTo>
                    <a:cubicBezTo>
                      <a:pt x="573" y="277"/>
                      <a:pt x="565" y="211"/>
                      <a:pt x="536" y="152"/>
                    </a:cubicBezTo>
                    <a:cubicBezTo>
                      <a:pt x="499" y="79"/>
                      <a:pt x="433" y="27"/>
                      <a:pt x="353" y="13"/>
                    </a:cubicBezTo>
                    <a:cubicBezTo>
                      <a:pt x="328" y="5"/>
                      <a:pt x="30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7"/>
              <p:cNvSpPr/>
              <p:nvPr/>
            </p:nvSpPr>
            <p:spPr>
              <a:xfrm>
                <a:off x="5568150" y="772050"/>
                <a:ext cx="807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32" extrusionOk="0">
                    <a:moveTo>
                      <a:pt x="221" y="1"/>
                    </a:moveTo>
                    <a:cubicBezTo>
                      <a:pt x="204" y="1"/>
                      <a:pt x="187" y="8"/>
                      <a:pt x="176" y="23"/>
                    </a:cubicBezTo>
                    <a:cubicBezTo>
                      <a:pt x="154" y="37"/>
                      <a:pt x="147" y="59"/>
                      <a:pt x="125" y="74"/>
                    </a:cubicBezTo>
                    <a:cubicBezTo>
                      <a:pt x="103" y="81"/>
                      <a:pt x="81" y="88"/>
                      <a:pt x="59" y="96"/>
                    </a:cubicBezTo>
                    <a:cubicBezTo>
                      <a:pt x="37" y="96"/>
                      <a:pt x="22" y="110"/>
                      <a:pt x="7" y="125"/>
                    </a:cubicBezTo>
                    <a:cubicBezTo>
                      <a:pt x="0" y="154"/>
                      <a:pt x="15" y="176"/>
                      <a:pt x="29" y="191"/>
                    </a:cubicBezTo>
                    <a:cubicBezTo>
                      <a:pt x="51" y="206"/>
                      <a:pt x="73" y="213"/>
                      <a:pt x="95" y="220"/>
                    </a:cubicBezTo>
                    <a:cubicBezTo>
                      <a:pt x="121" y="228"/>
                      <a:pt x="147" y="231"/>
                      <a:pt x="171" y="231"/>
                    </a:cubicBezTo>
                    <a:cubicBezTo>
                      <a:pt x="196" y="231"/>
                      <a:pt x="220" y="228"/>
                      <a:pt x="242" y="220"/>
                    </a:cubicBezTo>
                    <a:cubicBezTo>
                      <a:pt x="315" y="176"/>
                      <a:pt x="323" y="81"/>
                      <a:pt x="271" y="23"/>
                    </a:cubicBezTo>
                    <a:cubicBezTo>
                      <a:pt x="257" y="8"/>
                      <a:pt x="238" y="1"/>
                      <a:pt x="2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7"/>
              <p:cNvSpPr/>
              <p:nvPr/>
            </p:nvSpPr>
            <p:spPr>
              <a:xfrm>
                <a:off x="5461825" y="756875"/>
                <a:ext cx="110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93" extrusionOk="0">
                    <a:moveTo>
                      <a:pt x="126" y="0"/>
                    </a:moveTo>
                    <a:cubicBezTo>
                      <a:pt x="119" y="0"/>
                      <a:pt x="112" y="2"/>
                      <a:pt x="103" y="6"/>
                    </a:cubicBezTo>
                    <a:cubicBezTo>
                      <a:pt x="30" y="50"/>
                      <a:pt x="1" y="146"/>
                      <a:pt x="45" y="226"/>
                    </a:cubicBezTo>
                    <a:cubicBezTo>
                      <a:pt x="68" y="267"/>
                      <a:pt x="110" y="289"/>
                      <a:pt x="156" y="289"/>
                    </a:cubicBezTo>
                    <a:cubicBezTo>
                      <a:pt x="167" y="289"/>
                      <a:pt x="179" y="288"/>
                      <a:pt x="191" y="285"/>
                    </a:cubicBezTo>
                    <a:cubicBezTo>
                      <a:pt x="221" y="278"/>
                      <a:pt x="265" y="278"/>
                      <a:pt x="301" y="278"/>
                    </a:cubicBezTo>
                    <a:cubicBezTo>
                      <a:pt x="316" y="278"/>
                      <a:pt x="338" y="285"/>
                      <a:pt x="360" y="292"/>
                    </a:cubicBezTo>
                    <a:cubicBezTo>
                      <a:pt x="375" y="292"/>
                      <a:pt x="397" y="292"/>
                      <a:pt x="411" y="278"/>
                    </a:cubicBezTo>
                    <a:cubicBezTo>
                      <a:pt x="441" y="248"/>
                      <a:pt x="441" y="212"/>
                      <a:pt x="411" y="182"/>
                    </a:cubicBezTo>
                    <a:cubicBezTo>
                      <a:pt x="389" y="160"/>
                      <a:pt x="360" y="146"/>
                      <a:pt x="331" y="138"/>
                    </a:cubicBezTo>
                    <a:cubicBezTo>
                      <a:pt x="279" y="124"/>
                      <a:pt x="228" y="94"/>
                      <a:pt x="199" y="58"/>
                    </a:cubicBezTo>
                    <a:cubicBezTo>
                      <a:pt x="175" y="34"/>
                      <a:pt x="156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7"/>
              <p:cNvSpPr/>
              <p:nvPr/>
            </p:nvSpPr>
            <p:spPr>
              <a:xfrm>
                <a:off x="5448275" y="708300"/>
                <a:ext cx="1010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34" extrusionOk="0">
                    <a:moveTo>
                      <a:pt x="174" y="1"/>
                    </a:moveTo>
                    <a:cubicBezTo>
                      <a:pt x="156" y="1"/>
                      <a:pt x="139" y="5"/>
                      <a:pt x="125" y="14"/>
                    </a:cubicBezTo>
                    <a:cubicBezTo>
                      <a:pt x="103" y="28"/>
                      <a:pt x="88" y="58"/>
                      <a:pt x="73" y="80"/>
                    </a:cubicBezTo>
                    <a:cubicBezTo>
                      <a:pt x="51" y="102"/>
                      <a:pt x="0" y="138"/>
                      <a:pt x="7" y="182"/>
                    </a:cubicBezTo>
                    <a:cubicBezTo>
                      <a:pt x="15" y="204"/>
                      <a:pt x="37" y="219"/>
                      <a:pt x="59" y="226"/>
                    </a:cubicBezTo>
                    <a:cubicBezTo>
                      <a:pt x="81" y="234"/>
                      <a:pt x="103" y="234"/>
                      <a:pt x="132" y="234"/>
                    </a:cubicBezTo>
                    <a:lnTo>
                      <a:pt x="301" y="226"/>
                    </a:lnTo>
                    <a:cubicBezTo>
                      <a:pt x="330" y="226"/>
                      <a:pt x="367" y="219"/>
                      <a:pt x="389" y="197"/>
                    </a:cubicBezTo>
                    <a:cubicBezTo>
                      <a:pt x="403" y="168"/>
                      <a:pt x="403" y="138"/>
                      <a:pt x="389" y="116"/>
                    </a:cubicBezTo>
                    <a:cubicBezTo>
                      <a:pt x="374" y="87"/>
                      <a:pt x="352" y="72"/>
                      <a:pt x="330" y="58"/>
                    </a:cubicBezTo>
                    <a:cubicBezTo>
                      <a:pt x="291" y="36"/>
                      <a:pt x="228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7"/>
              <p:cNvSpPr/>
              <p:nvPr/>
            </p:nvSpPr>
            <p:spPr>
              <a:xfrm>
                <a:off x="5234725" y="737175"/>
                <a:ext cx="24050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5166" extrusionOk="0">
                    <a:moveTo>
                      <a:pt x="2657" y="1"/>
                    </a:moveTo>
                    <a:cubicBezTo>
                      <a:pt x="2433" y="1"/>
                      <a:pt x="2213" y="50"/>
                      <a:pt x="2010" y="149"/>
                    </a:cubicBezTo>
                    <a:cubicBezTo>
                      <a:pt x="1533" y="369"/>
                      <a:pt x="1100" y="662"/>
                      <a:pt x="726" y="1014"/>
                    </a:cubicBezTo>
                    <a:cubicBezTo>
                      <a:pt x="1" y="1725"/>
                      <a:pt x="169" y="2928"/>
                      <a:pt x="1064" y="3412"/>
                    </a:cubicBezTo>
                    <a:cubicBezTo>
                      <a:pt x="2567" y="4218"/>
                      <a:pt x="4084" y="4797"/>
                      <a:pt x="5624" y="5091"/>
                    </a:cubicBezTo>
                    <a:cubicBezTo>
                      <a:pt x="5875" y="5141"/>
                      <a:pt x="6128" y="5165"/>
                      <a:pt x="6380" y="5165"/>
                    </a:cubicBezTo>
                    <a:cubicBezTo>
                      <a:pt x="7278" y="5165"/>
                      <a:pt x="8156" y="4850"/>
                      <a:pt x="8821" y="4226"/>
                    </a:cubicBezTo>
                    <a:cubicBezTo>
                      <a:pt x="8865" y="4174"/>
                      <a:pt x="8909" y="4130"/>
                      <a:pt x="8953" y="4086"/>
                    </a:cubicBezTo>
                    <a:cubicBezTo>
                      <a:pt x="9620" y="3360"/>
                      <a:pt x="9422" y="2202"/>
                      <a:pt x="8557" y="1747"/>
                    </a:cubicBezTo>
                    <a:cubicBezTo>
                      <a:pt x="6922" y="882"/>
                      <a:pt x="5016" y="325"/>
                      <a:pt x="2882" y="17"/>
                    </a:cubicBezTo>
                    <a:cubicBezTo>
                      <a:pt x="2807" y="6"/>
                      <a:pt x="2732" y="1"/>
                      <a:pt x="2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7"/>
              <p:cNvSpPr/>
              <p:nvPr/>
            </p:nvSpPr>
            <p:spPr>
              <a:xfrm>
                <a:off x="5238575" y="780300"/>
                <a:ext cx="234450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3449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668"/>
                      <a:pt x="309" y="1357"/>
                      <a:pt x="910" y="1679"/>
                    </a:cubicBezTo>
                    <a:cubicBezTo>
                      <a:pt x="2435" y="2501"/>
                      <a:pt x="3974" y="3087"/>
                      <a:pt x="5536" y="3380"/>
                    </a:cubicBezTo>
                    <a:cubicBezTo>
                      <a:pt x="5766" y="3426"/>
                      <a:pt x="5998" y="3448"/>
                      <a:pt x="6229" y="3448"/>
                    </a:cubicBezTo>
                    <a:cubicBezTo>
                      <a:pt x="7080" y="3448"/>
                      <a:pt x="7914" y="3145"/>
                      <a:pt x="8571" y="2574"/>
                    </a:cubicBezTo>
                    <a:cubicBezTo>
                      <a:pt x="8652" y="2508"/>
                      <a:pt x="8725" y="2435"/>
                      <a:pt x="8799" y="2354"/>
                    </a:cubicBezTo>
                    <a:cubicBezTo>
                      <a:pt x="9378" y="1731"/>
                      <a:pt x="9319" y="756"/>
                      <a:pt x="8674" y="206"/>
                    </a:cubicBezTo>
                    <a:cubicBezTo>
                      <a:pt x="8674" y="206"/>
                      <a:pt x="8617" y="190"/>
                      <a:pt x="8503" y="190"/>
                    </a:cubicBezTo>
                    <a:cubicBezTo>
                      <a:pt x="8256" y="190"/>
                      <a:pt x="7741" y="262"/>
                      <a:pt x="6958" y="719"/>
                    </a:cubicBezTo>
                    <a:cubicBezTo>
                      <a:pt x="6658" y="880"/>
                      <a:pt x="6423" y="1144"/>
                      <a:pt x="6299" y="1467"/>
                    </a:cubicBezTo>
                    <a:cubicBezTo>
                      <a:pt x="6190" y="1757"/>
                      <a:pt x="5944" y="2105"/>
                      <a:pt x="5641" y="2105"/>
                    </a:cubicBezTo>
                    <a:cubicBezTo>
                      <a:pt x="5638" y="2105"/>
                      <a:pt x="5635" y="2105"/>
                      <a:pt x="5631" y="2105"/>
                    </a:cubicBezTo>
                    <a:cubicBezTo>
                      <a:pt x="5426" y="2097"/>
                      <a:pt x="5169" y="1980"/>
                      <a:pt x="4986" y="1877"/>
                    </a:cubicBezTo>
                    <a:cubicBezTo>
                      <a:pt x="3696" y="1122"/>
                      <a:pt x="2303" y="609"/>
                      <a:pt x="602" y="176"/>
                    </a:cubicBezTo>
                    <a:cubicBezTo>
                      <a:pt x="448" y="140"/>
                      <a:pt x="301" y="81"/>
                      <a:pt x="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7"/>
              <p:cNvSpPr/>
              <p:nvPr/>
            </p:nvSpPr>
            <p:spPr>
              <a:xfrm>
                <a:off x="5282750" y="760175"/>
                <a:ext cx="244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513" extrusionOk="0">
                    <a:moveTo>
                      <a:pt x="749" y="1"/>
                    </a:moveTo>
                    <a:cubicBezTo>
                      <a:pt x="700" y="1"/>
                      <a:pt x="653" y="16"/>
                      <a:pt x="609" y="43"/>
                    </a:cubicBezTo>
                    <a:cubicBezTo>
                      <a:pt x="565" y="80"/>
                      <a:pt x="528" y="124"/>
                      <a:pt x="506" y="182"/>
                    </a:cubicBezTo>
                    <a:cubicBezTo>
                      <a:pt x="477" y="138"/>
                      <a:pt x="440" y="102"/>
                      <a:pt x="396" y="72"/>
                    </a:cubicBezTo>
                    <a:cubicBezTo>
                      <a:pt x="360" y="49"/>
                      <a:pt x="315" y="38"/>
                      <a:pt x="270" y="38"/>
                    </a:cubicBezTo>
                    <a:cubicBezTo>
                      <a:pt x="243" y="38"/>
                      <a:pt x="216" y="42"/>
                      <a:pt x="191" y="50"/>
                    </a:cubicBezTo>
                    <a:cubicBezTo>
                      <a:pt x="133" y="65"/>
                      <a:pt x="81" y="109"/>
                      <a:pt x="52" y="168"/>
                    </a:cubicBezTo>
                    <a:cubicBezTo>
                      <a:pt x="1" y="292"/>
                      <a:pt x="81" y="468"/>
                      <a:pt x="96" y="483"/>
                    </a:cubicBezTo>
                    <a:cubicBezTo>
                      <a:pt x="103" y="505"/>
                      <a:pt x="118" y="512"/>
                      <a:pt x="140" y="512"/>
                    </a:cubicBezTo>
                    <a:lnTo>
                      <a:pt x="169" y="512"/>
                    </a:lnTo>
                    <a:cubicBezTo>
                      <a:pt x="198" y="498"/>
                      <a:pt x="206" y="461"/>
                      <a:pt x="191" y="439"/>
                    </a:cubicBezTo>
                    <a:cubicBezTo>
                      <a:pt x="155" y="366"/>
                      <a:pt x="147" y="292"/>
                      <a:pt x="162" y="212"/>
                    </a:cubicBezTo>
                    <a:cubicBezTo>
                      <a:pt x="169" y="190"/>
                      <a:pt x="198" y="168"/>
                      <a:pt x="228" y="160"/>
                    </a:cubicBezTo>
                    <a:cubicBezTo>
                      <a:pt x="242" y="155"/>
                      <a:pt x="257" y="152"/>
                      <a:pt x="272" y="152"/>
                    </a:cubicBezTo>
                    <a:cubicBezTo>
                      <a:pt x="297" y="152"/>
                      <a:pt x="322" y="159"/>
                      <a:pt x="345" y="168"/>
                    </a:cubicBezTo>
                    <a:cubicBezTo>
                      <a:pt x="404" y="219"/>
                      <a:pt x="440" y="285"/>
                      <a:pt x="462" y="358"/>
                    </a:cubicBezTo>
                    <a:cubicBezTo>
                      <a:pt x="462" y="388"/>
                      <a:pt x="492" y="402"/>
                      <a:pt x="514" y="402"/>
                    </a:cubicBezTo>
                    <a:cubicBezTo>
                      <a:pt x="543" y="402"/>
                      <a:pt x="565" y="380"/>
                      <a:pt x="572" y="358"/>
                    </a:cubicBezTo>
                    <a:cubicBezTo>
                      <a:pt x="580" y="270"/>
                      <a:pt x="616" y="197"/>
                      <a:pt x="675" y="138"/>
                    </a:cubicBezTo>
                    <a:cubicBezTo>
                      <a:pt x="703" y="122"/>
                      <a:pt x="730" y="114"/>
                      <a:pt x="758" y="114"/>
                    </a:cubicBezTo>
                    <a:cubicBezTo>
                      <a:pt x="767" y="114"/>
                      <a:pt x="776" y="114"/>
                      <a:pt x="785" y="116"/>
                    </a:cubicBezTo>
                    <a:cubicBezTo>
                      <a:pt x="807" y="124"/>
                      <a:pt x="829" y="138"/>
                      <a:pt x="844" y="153"/>
                    </a:cubicBezTo>
                    <a:cubicBezTo>
                      <a:pt x="866" y="226"/>
                      <a:pt x="866" y="300"/>
                      <a:pt x="844" y="366"/>
                    </a:cubicBezTo>
                    <a:cubicBezTo>
                      <a:pt x="829" y="395"/>
                      <a:pt x="851" y="424"/>
                      <a:pt x="880" y="439"/>
                    </a:cubicBezTo>
                    <a:cubicBezTo>
                      <a:pt x="884" y="440"/>
                      <a:pt x="888" y="440"/>
                      <a:pt x="892" y="440"/>
                    </a:cubicBezTo>
                    <a:cubicBezTo>
                      <a:pt x="917" y="440"/>
                      <a:pt x="940" y="421"/>
                      <a:pt x="946" y="402"/>
                    </a:cubicBezTo>
                    <a:cubicBezTo>
                      <a:pt x="976" y="300"/>
                      <a:pt x="976" y="190"/>
                      <a:pt x="932" y="102"/>
                    </a:cubicBezTo>
                    <a:cubicBezTo>
                      <a:pt x="902" y="50"/>
                      <a:pt x="858" y="14"/>
                      <a:pt x="800" y="6"/>
                    </a:cubicBezTo>
                    <a:cubicBezTo>
                      <a:pt x="783" y="2"/>
                      <a:pt x="766" y="1"/>
                      <a:pt x="749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7"/>
              <p:cNvSpPr/>
              <p:nvPr/>
            </p:nvSpPr>
            <p:spPr>
              <a:xfrm>
                <a:off x="5330600" y="803650"/>
                <a:ext cx="286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26" extrusionOk="0">
                    <a:moveTo>
                      <a:pt x="855" y="0"/>
                    </a:moveTo>
                    <a:cubicBezTo>
                      <a:pt x="806" y="0"/>
                      <a:pt x="761" y="13"/>
                      <a:pt x="719" y="42"/>
                    </a:cubicBezTo>
                    <a:cubicBezTo>
                      <a:pt x="660" y="78"/>
                      <a:pt x="609" y="137"/>
                      <a:pt x="579" y="203"/>
                    </a:cubicBezTo>
                    <a:cubicBezTo>
                      <a:pt x="550" y="144"/>
                      <a:pt x="513" y="93"/>
                      <a:pt x="462" y="49"/>
                    </a:cubicBezTo>
                    <a:cubicBezTo>
                      <a:pt x="416" y="19"/>
                      <a:pt x="360" y="2"/>
                      <a:pt x="306" y="2"/>
                    </a:cubicBezTo>
                    <a:cubicBezTo>
                      <a:pt x="282" y="2"/>
                      <a:pt x="257" y="5"/>
                      <a:pt x="235" y="12"/>
                    </a:cubicBezTo>
                    <a:cubicBezTo>
                      <a:pt x="161" y="27"/>
                      <a:pt x="103" y="71"/>
                      <a:pt x="73" y="137"/>
                    </a:cubicBezTo>
                    <a:cubicBezTo>
                      <a:pt x="0" y="276"/>
                      <a:pt x="81" y="474"/>
                      <a:pt x="95" y="496"/>
                    </a:cubicBezTo>
                    <a:cubicBezTo>
                      <a:pt x="103" y="511"/>
                      <a:pt x="117" y="525"/>
                      <a:pt x="147" y="525"/>
                    </a:cubicBezTo>
                    <a:lnTo>
                      <a:pt x="161" y="525"/>
                    </a:lnTo>
                    <a:cubicBezTo>
                      <a:pt x="191" y="511"/>
                      <a:pt x="205" y="481"/>
                      <a:pt x="191" y="452"/>
                    </a:cubicBezTo>
                    <a:cubicBezTo>
                      <a:pt x="154" y="372"/>
                      <a:pt x="147" y="276"/>
                      <a:pt x="169" y="188"/>
                    </a:cubicBezTo>
                    <a:cubicBezTo>
                      <a:pt x="191" y="152"/>
                      <a:pt x="220" y="130"/>
                      <a:pt x="257" y="122"/>
                    </a:cubicBezTo>
                    <a:cubicBezTo>
                      <a:pt x="271" y="117"/>
                      <a:pt x="288" y="115"/>
                      <a:pt x="304" y="115"/>
                    </a:cubicBezTo>
                    <a:cubicBezTo>
                      <a:pt x="337" y="115"/>
                      <a:pt x="372" y="125"/>
                      <a:pt x="396" y="144"/>
                    </a:cubicBezTo>
                    <a:cubicBezTo>
                      <a:pt x="462" y="210"/>
                      <a:pt x="506" y="291"/>
                      <a:pt x="521" y="379"/>
                    </a:cubicBezTo>
                    <a:cubicBezTo>
                      <a:pt x="528" y="408"/>
                      <a:pt x="550" y="423"/>
                      <a:pt x="572" y="430"/>
                    </a:cubicBezTo>
                    <a:cubicBezTo>
                      <a:pt x="601" y="423"/>
                      <a:pt x="623" y="408"/>
                      <a:pt x="631" y="379"/>
                    </a:cubicBezTo>
                    <a:cubicBezTo>
                      <a:pt x="645" y="284"/>
                      <a:pt x="697" y="196"/>
                      <a:pt x="777" y="137"/>
                    </a:cubicBezTo>
                    <a:cubicBezTo>
                      <a:pt x="805" y="120"/>
                      <a:pt x="841" y="112"/>
                      <a:pt x="875" y="112"/>
                    </a:cubicBezTo>
                    <a:cubicBezTo>
                      <a:pt x="887" y="112"/>
                      <a:pt x="898" y="113"/>
                      <a:pt x="909" y="115"/>
                    </a:cubicBezTo>
                    <a:cubicBezTo>
                      <a:pt x="939" y="122"/>
                      <a:pt x="961" y="144"/>
                      <a:pt x="975" y="166"/>
                    </a:cubicBezTo>
                    <a:cubicBezTo>
                      <a:pt x="997" y="254"/>
                      <a:pt x="997" y="342"/>
                      <a:pt x="961" y="423"/>
                    </a:cubicBezTo>
                    <a:cubicBezTo>
                      <a:pt x="947" y="464"/>
                      <a:pt x="982" y="494"/>
                      <a:pt x="1018" y="494"/>
                    </a:cubicBezTo>
                    <a:cubicBezTo>
                      <a:pt x="1039" y="494"/>
                      <a:pt x="1060" y="484"/>
                      <a:pt x="1071" y="459"/>
                    </a:cubicBezTo>
                    <a:cubicBezTo>
                      <a:pt x="1071" y="437"/>
                      <a:pt x="1144" y="247"/>
                      <a:pt x="1071" y="115"/>
                    </a:cubicBezTo>
                    <a:cubicBezTo>
                      <a:pt x="1049" y="64"/>
                      <a:pt x="997" y="27"/>
                      <a:pt x="939" y="12"/>
                    </a:cubicBezTo>
                    <a:cubicBezTo>
                      <a:pt x="910" y="4"/>
                      <a:pt x="882" y="0"/>
                      <a:pt x="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7"/>
              <p:cNvSpPr/>
              <p:nvPr/>
            </p:nvSpPr>
            <p:spPr>
              <a:xfrm>
                <a:off x="5348000" y="765125"/>
                <a:ext cx="196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652" extrusionOk="0">
                    <a:moveTo>
                      <a:pt x="233" y="1"/>
                    </a:moveTo>
                    <a:cubicBezTo>
                      <a:pt x="202" y="1"/>
                      <a:pt x="171" y="10"/>
                      <a:pt x="140" y="28"/>
                    </a:cubicBezTo>
                    <a:cubicBezTo>
                      <a:pt x="67" y="87"/>
                      <a:pt x="15" y="168"/>
                      <a:pt x="1" y="263"/>
                    </a:cubicBezTo>
                    <a:cubicBezTo>
                      <a:pt x="1" y="292"/>
                      <a:pt x="23" y="322"/>
                      <a:pt x="52" y="329"/>
                    </a:cubicBezTo>
                    <a:cubicBezTo>
                      <a:pt x="56" y="330"/>
                      <a:pt x="60" y="330"/>
                      <a:pt x="63" y="330"/>
                    </a:cubicBezTo>
                    <a:cubicBezTo>
                      <a:pt x="88" y="330"/>
                      <a:pt x="111" y="310"/>
                      <a:pt x="111" y="285"/>
                    </a:cubicBezTo>
                    <a:cubicBezTo>
                      <a:pt x="125" y="219"/>
                      <a:pt x="155" y="160"/>
                      <a:pt x="199" y="124"/>
                    </a:cubicBezTo>
                    <a:cubicBezTo>
                      <a:pt x="206" y="116"/>
                      <a:pt x="217" y="113"/>
                      <a:pt x="228" y="113"/>
                    </a:cubicBezTo>
                    <a:cubicBezTo>
                      <a:pt x="239" y="113"/>
                      <a:pt x="250" y="116"/>
                      <a:pt x="257" y="124"/>
                    </a:cubicBezTo>
                    <a:cubicBezTo>
                      <a:pt x="294" y="131"/>
                      <a:pt x="323" y="153"/>
                      <a:pt x="338" y="190"/>
                    </a:cubicBezTo>
                    <a:cubicBezTo>
                      <a:pt x="353" y="241"/>
                      <a:pt x="353" y="300"/>
                      <a:pt x="338" y="358"/>
                    </a:cubicBezTo>
                    <a:cubicBezTo>
                      <a:pt x="331" y="380"/>
                      <a:pt x="338" y="409"/>
                      <a:pt x="360" y="424"/>
                    </a:cubicBezTo>
                    <a:cubicBezTo>
                      <a:pt x="368" y="430"/>
                      <a:pt x="378" y="432"/>
                      <a:pt x="387" y="432"/>
                    </a:cubicBezTo>
                    <a:cubicBezTo>
                      <a:pt x="403" y="432"/>
                      <a:pt x="420" y="426"/>
                      <a:pt x="433" y="417"/>
                    </a:cubicBezTo>
                    <a:cubicBezTo>
                      <a:pt x="470" y="373"/>
                      <a:pt x="521" y="344"/>
                      <a:pt x="580" y="329"/>
                    </a:cubicBezTo>
                    <a:cubicBezTo>
                      <a:pt x="609" y="336"/>
                      <a:pt x="639" y="344"/>
                      <a:pt x="661" y="373"/>
                    </a:cubicBezTo>
                    <a:cubicBezTo>
                      <a:pt x="668" y="380"/>
                      <a:pt x="675" y="395"/>
                      <a:pt x="675" y="417"/>
                    </a:cubicBezTo>
                    <a:cubicBezTo>
                      <a:pt x="661" y="468"/>
                      <a:pt x="624" y="519"/>
                      <a:pt x="573" y="556"/>
                    </a:cubicBezTo>
                    <a:cubicBezTo>
                      <a:pt x="551" y="571"/>
                      <a:pt x="543" y="607"/>
                      <a:pt x="565" y="629"/>
                    </a:cubicBezTo>
                    <a:cubicBezTo>
                      <a:pt x="573" y="644"/>
                      <a:pt x="587" y="651"/>
                      <a:pt x="609" y="651"/>
                    </a:cubicBezTo>
                    <a:cubicBezTo>
                      <a:pt x="617" y="651"/>
                      <a:pt x="631" y="644"/>
                      <a:pt x="639" y="644"/>
                    </a:cubicBezTo>
                    <a:cubicBezTo>
                      <a:pt x="712" y="585"/>
                      <a:pt x="763" y="512"/>
                      <a:pt x="778" y="424"/>
                    </a:cubicBezTo>
                    <a:cubicBezTo>
                      <a:pt x="785" y="373"/>
                      <a:pt x="770" y="329"/>
                      <a:pt x="734" y="292"/>
                    </a:cubicBezTo>
                    <a:cubicBezTo>
                      <a:pt x="697" y="248"/>
                      <a:pt x="639" y="219"/>
                      <a:pt x="573" y="219"/>
                    </a:cubicBezTo>
                    <a:cubicBezTo>
                      <a:pt x="536" y="219"/>
                      <a:pt x="499" y="234"/>
                      <a:pt x="463" y="248"/>
                    </a:cubicBezTo>
                    <a:cubicBezTo>
                      <a:pt x="463" y="212"/>
                      <a:pt x="455" y="175"/>
                      <a:pt x="441" y="138"/>
                    </a:cubicBezTo>
                    <a:cubicBezTo>
                      <a:pt x="411" y="80"/>
                      <a:pt x="360" y="36"/>
                      <a:pt x="294" y="14"/>
                    </a:cubicBezTo>
                    <a:cubicBezTo>
                      <a:pt x="274" y="5"/>
                      <a:pt x="253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7"/>
              <p:cNvSpPr/>
              <p:nvPr/>
            </p:nvSpPr>
            <p:spPr>
              <a:xfrm>
                <a:off x="5404275" y="782475"/>
                <a:ext cx="233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2" extrusionOk="0">
                    <a:moveTo>
                      <a:pt x="239" y="0"/>
                    </a:moveTo>
                    <a:cubicBezTo>
                      <a:pt x="230" y="0"/>
                      <a:pt x="221" y="0"/>
                      <a:pt x="213" y="1"/>
                    </a:cubicBezTo>
                    <a:cubicBezTo>
                      <a:pt x="147" y="9"/>
                      <a:pt x="96" y="38"/>
                      <a:pt x="59" y="89"/>
                    </a:cubicBezTo>
                    <a:cubicBezTo>
                      <a:pt x="8" y="185"/>
                      <a:pt x="0" y="295"/>
                      <a:pt x="30" y="397"/>
                    </a:cubicBezTo>
                    <a:cubicBezTo>
                      <a:pt x="38" y="423"/>
                      <a:pt x="61" y="435"/>
                      <a:pt x="83" y="435"/>
                    </a:cubicBezTo>
                    <a:cubicBezTo>
                      <a:pt x="118" y="435"/>
                      <a:pt x="153" y="408"/>
                      <a:pt x="140" y="368"/>
                    </a:cubicBezTo>
                    <a:cubicBezTo>
                      <a:pt x="118" y="295"/>
                      <a:pt x="118" y="221"/>
                      <a:pt x="147" y="148"/>
                    </a:cubicBezTo>
                    <a:cubicBezTo>
                      <a:pt x="169" y="126"/>
                      <a:pt x="191" y="111"/>
                      <a:pt x="220" y="111"/>
                    </a:cubicBezTo>
                    <a:cubicBezTo>
                      <a:pt x="228" y="110"/>
                      <a:pt x="236" y="110"/>
                      <a:pt x="243" y="110"/>
                    </a:cubicBezTo>
                    <a:cubicBezTo>
                      <a:pt x="279" y="110"/>
                      <a:pt x="313" y="124"/>
                      <a:pt x="338" y="148"/>
                    </a:cubicBezTo>
                    <a:cubicBezTo>
                      <a:pt x="389" y="199"/>
                      <a:pt x="418" y="258"/>
                      <a:pt x="426" y="331"/>
                    </a:cubicBezTo>
                    <a:cubicBezTo>
                      <a:pt x="426" y="363"/>
                      <a:pt x="452" y="382"/>
                      <a:pt x="478" y="382"/>
                    </a:cubicBezTo>
                    <a:cubicBezTo>
                      <a:pt x="500" y="382"/>
                      <a:pt x="522" y="369"/>
                      <a:pt x="528" y="339"/>
                    </a:cubicBezTo>
                    <a:cubicBezTo>
                      <a:pt x="550" y="273"/>
                      <a:pt x="594" y="214"/>
                      <a:pt x="653" y="177"/>
                    </a:cubicBezTo>
                    <a:cubicBezTo>
                      <a:pt x="668" y="170"/>
                      <a:pt x="686" y="166"/>
                      <a:pt x="704" y="166"/>
                    </a:cubicBezTo>
                    <a:cubicBezTo>
                      <a:pt x="723" y="166"/>
                      <a:pt x="741" y="170"/>
                      <a:pt x="756" y="177"/>
                    </a:cubicBezTo>
                    <a:cubicBezTo>
                      <a:pt x="778" y="185"/>
                      <a:pt x="792" y="199"/>
                      <a:pt x="807" y="221"/>
                    </a:cubicBezTo>
                    <a:cubicBezTo>
                      <a:pt x="814" y="287"/>
                      <a:pt x="800" y="361"/>
                      <a:pt x="763" y="419"/>
                    </a:cubicBezTo>
                    <a:cubicBezTo>
                      <a:pt x="748" y="449"/>
                      <a:pt x="763" y="478"/>
                      <a:pt x="785" y="493"/>
                    </a:cubicBezTo>
                    <a:cubicBezTo>
                      <a:pt x="792" y="500"/>
                      <a:pt x="807" y="500"/>
                      <a:pt x="814" y="500"/>
                    </a:cubicBezTo>
                    <a:cubicBezTo>
                      <a:pt x="818" y="501"/>
                      <a:pt x="822" y="502"/>
                      <a:pt x="826" y="502"/>
                    </a:cubicBezTo>
                    <a:cubicBezTo>
                      <a:pt x="842" y="502"/>
                      <a:pt x="854" y="490"/>
                      <a:pt x="866" y="478"/>
                    </a:cubicBezTo>
                    <a:cubicBezTo>
                      <a:pt x="910" y="390"/>
                      <a:pt x="932" y="287"/>
                      <a:pt x="910" y="192"/>
                    </a:cubicBezTo>
                    <a:cubicBezTo>
                      <a:pt x="888" y="141"/>
                      <a:pt x="851" y="97"/>
                      <a:pt x="800" y="82"/>
                    </a:cubicBezTo>
                    <a:cubicBezTo>
                      <a:pt x="770" y="67"/>
                      <a:pt x="737" y="60"/>
                      <a:pt x="703" y="60"/>
                    </a:cubicBezTo>
                    <a:cubicBezTo>
                      <a:pt x="670" y="60"/>
                      <a:pt x="635" y="67"/>
                      <a:pt x="602" y="82"/>
                    </a:cubicBezTo>
                    <a:cubicBezTo>
                      <a:pt x="605" y="146"/>
                      <a:pt x="559" y="176"/>
                      <a:pt x="510" y="176"/>
                    </a:cubicBezTo>
                    <a:cubicBezTo>
                      <a:pt x="454" y="176"/>
                      <a:pt x="395" y="135"/>
                      <a:pt x="411" y="60"/>
                    </a:cubicBezTo>
                    <a:cubicBezTo>
                      <a:pt x="360" y="22"/>
                      <a:pt x="297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7"/>
              <p:cNvSpPr/>
              <p:nvPr/>
            </p:nvSpPr>
            <p:spPr>
              <a:xfrm>
                <a:off x="5384650" y="779425"/>
                <a:ext cx="13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2" extrusionOk="0">
                    <a:moveTo>
                      <a:pt x="389" y="0"/>
                    </a:moveTo>
                    <a:cubicBezTo>
                      <a:pt x="374" y="0"/>
                      <a:pt x="360" y="4"/>
                      <a:pt x="346" y="13"/>
                    </a:cubicBezTo>
                    <a:cubicBezTo>
                      <a:pt x="316" y="28"/>
                      <a:pt x="294" y="65"/>
                      <a:pt x="265" y="87"/>
                    </a:cubicBezTo>
                    <a:cubicBezTo>
                      <a:pt x="236" y="116"/>
                      <a:pt x="192" y="131"/>
                      <a:pt x="155" y="145"/>
                    </a:cubicBezTo>
                    <a:cubicBezTo>
                      <a:pt x="118" y="145"/>
                      <a:pt x="89" y="153"/>
                      <a:pt x="60" y="160"/>
                    </a:cubicBezTo>
                    <a:cubicBezTo>
                      <a:pt x="30" y="167"/>
                      <a:pt x="8" y="197"/>
                      <a:pt x="1" y="226"/>
                    </a:cubicBezTo>
                    <a:cubicBezTo>
                      <a:pt x="1" y="255"/>
                      <a:pt x="16" y="285"/>
                      <a:pt x="45" y="299"/>
                    </a:cubicBezTo>
                    <a:cubicBezTo>
                      <a:pt x="67" y="314"/>
                      <a:pt x="96" y="314"/>
                      <a:pt x="126" y="321"/>
                    </a:cubicBezTo>
                    <a:lnTo>
                      <a:pt x="302" y="321"/>
                    </a:lnTo>
                    <a:cubicBezTo>
                      <a:pt x="353" y="321"/>
                      <a:pt x="397" y="307"/>
                      <a:pt x="441" y="285"/>
                    </a:cubicBezTo>
                    <a:cubicBezTo>
                      <a:pt x="500" y="248"/>
                      <a:pt x="529" y="175"/>
                      <a:pt x="514" y="101"/>
                    </a:cubicBezTo>
                    <a:cubicBezTo>
                      <a:pt x="497" y="55"/>
                      <a:pt x="443" y="0"/>
                      <a:pt x="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7"/>
              <p:cNvSpPr/>
              <p:nvPr/>
            </p:nvSpPr>
            <p:spPr>
              <a:xfrm>
                <a:off x="5313900" y="752175"/>
                <a:ext cx="90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80" extrusionOk="0">
                    <a:moveTo>
                      <a:pt x="103" y="1"/>
                    </a:moveTo>
                    <a:cubicBezTo>
                      <a:pt x="2" y="1"/>
                      <a:pt x="8" y="107"/>
                      <a:pt x="8" y="194"/>
                    </a:cubicBezTo>
                    <a:cubicBezTo>
                      <a:pt x="1" y="268"/>
                      <a:pt x="8" y="341"/>
                      <a:pt x="38" y="414"/>
                    </a:cubicBezTo>
                    <a:cubicBezTo>
                      <a:pt x="67" y="459"/>
                      <a:pt x="117" y="480"/>
                      <a:pt x="169" y="480"/>
                    </a:cubicBezTo>
                    <a:cubicBezTo>
                      <a:pt x="194" y="480"/>
                      <a:pt x="219" y="475"/>
                      <a:pt x="243" y="466"/>
                    </a:cubicBezTo>
                    <a:cubicBezTo>
                      <a:pt x="309" y="422"/>
                      <a:pt x="353" y="356"/>
                      <a:pt x="353" y="282"/>
                    </a:cubicBezTo>
                    <a:cubicBezTo>
                      <a:pt x="360" y="143"/>
                      <a:pt x="265" y="26"/>
                      <a:pt x="133" y="4"/>
                    </a:cubicBezTo>
                    <a:cubicBezTo>
                      <a:pt x="122" y="2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7"/>
              <p:cNvSpPr/>
              <p:nvPr/>
            </p:nvSpPr>
            <p:spPr>
              <a:xfrm>
                <a:off x="5317200" y="790375"/>
                <a:ext cx="123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43" extrusionOk="0">
                    <a:moveTo>
                      <a:pt x="324" y="1"/>
                    </a:moveTo>
                    <a:cubicBezTo>
                      <a:pt x="302" y="8"/>
                      <a:pt x="280" y="15"/>
                      <a:pt x="258" y="37"/>
                    </a:cubicBezTo>
                    <a:cubicBezTo>
                      <a:pt x="221" y="52"/>
                      <a:pt x="192" y="52"/>
                      <a:pt x="155" y="52"/>
                    </a:cubicBezTo>
                    <a:cubicBezTo>
                      <a:pt x="140" y="52"/>
                      <a:pt x="125" y="51"/>
                      <a:pt x="110" y="51"/>
                    </a:cubicBezTo>
                    <a:cubicBezTo>
                      <a:pt x="80" y="51"/>
                      <a:pt x="52" y="54"/>
                      <a:pt x="38" y="74"/>
                    </a:cubicBezTo>
                    <a:cubicBezTo>
                      <a:pt x="1" y="111"/>
                      <a:pt x="8" y="162"/>
                      <a:pt x="45" y="191"/>
                    </a:cubicBezTo>
                    <a:cubicBezTo>
                      <a:pt x="74" y="213"/>
                      <a:pt x="118" y="235"/>
                      <a:pt x="162" y="235"/>
                    </a:cubicBezTo>
                    <a:cubicBezTo>
                      <a:pt x="221" y="243"/>
                      <a:pt x="280" y="243"/>
                      <a:pt x="331" y="243"/>
                    </a:cubicBezTo>
                    <a:cubicBezTo>
                      <a:pt x="367" y="243"/>
                      <a:pt x="397" y="243"/>
                      <a:pt x="426" y="228"/>
                    </a:cubicBezTo>
                    <a:cubicBezTo>
                      <a:pt x="470" y="199"/>
                      <a:pt x="492" y="133"/>
                      <a:pt x="463" y="81"/>
                    </a:cubicBezTo>
                    <a:cubicBezTo>
                      <a:pt x="433" y="30"/>
                      <a:pt x="382" y="1"/>
                      <a:pt x="324" y="1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7"/>
              <p:cNvSpPr/>
              <p:nvPr/>
            </p:nvSpPr>
            <p:spPr>
              <a:xfrm>
                <a:off x="5148400" y="782400"/>
                <a:ext cx="243250" cy="148450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5938" extrusionOk="0">
                    <a:moveTo>
                      <a:pt x="2842" y="0"/>
                    </a:moveTo>
                    <a:cubicBezTo>
                      <a:pt x="2632" y="0"/>
                      <a:pt x="2421" y="24"/>
                      <a:pt x="2215" y="70"/>
                    </a:cubicBezTo>
                    <a:cubicBezTo>
                      <a:pt x="1841" y="158"/>
                      <a:pt x="1481" y="305"/>
                      <a:pt x="1151" y="496"/>
                    </a:cubicBezTo>
                    <a:cubicBezTo>
                      <a:pt x="110" y="1112"/>
                      <a:pt x="0" y="2578"/>
                      <a:pt x="946" y="3333"/>
                    </a:cubicBezTo>
                    <a:cubicBezTo>
                      <a:pt x="2273" y="4418"/>
                      <a:pt x="3798" y="5239"/>
                      <a:pt x="5433" y="5753"/>
                    </a:cubicBezTo>
                    <a:cubicBezTo>
                      <a:pt x="5819" y="5876"/>
                      <a:pt x="6217" y="5937"/>
                      <a:pt x="6615" y="5937"/>
                    </a:cubicBezTo>
                    <a:cubicBezTo>
                      <a:pt x="7118" y="5937"/>
                      <a:pt x="7620" y="5839"/>
                      <a:pt x="8095" y="5643"/>
                    </a:cubicBezTo>
                    <a:cubicBezTo>
                      <a:pt x="8300" y="5555"/>
                      <a:pt x="8505" y="5452"/>
                      <a:pt x="8696" y="5335"/>
                    </a:cubicBezTo>
                    <a:cubicBezTo>
                      <a:pt x="9678" y="4755"/>
                      <a:pt x="9730" y="3362"/>
                      <a:pt x="8806" y="2703"/>
                    </a:cubicBezTo>
                    <a:cubicBezTo>
                      <a:pt x="7259" y="1625"/>
                      <a:pt x="5572" y="774"/>
                      <a:pt x="3791" y="166"/>
                    </a:cubicBezTo>
                    <a:cubicBezTo>
                      <a:pt x="3485" y="55"/>
                      <a:pt x="3164" y="0"/>
                      <a:pt x="2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7"/>
              <p:cNvSpPr/>
              <p:nvPr/>
            </p:nvSpPr>
            <p:spPr>
              <a:xfrm>
                <a:off x="5152425" y="819900"/>
                <a:ext cx="235925" cy="111100"/>
              </a:xfrm>
              <a:custGeom>
                <a:avLst/>
                <a:gdLst/>
                <a:ahLst/>
                <a:cxnLst/>
                <a:rect l="l" t="t" r="r" b="b"/>
                <a:pathLst>
                  <a:path w="9437" h="4444" extrusionOk="0">
                    <a:moveTo>
                      <a:pt x="199" y="0"/>
                    </a:moveTo>
                    <a:lnTo>
                      <a:pt x="199" y="0"/>
                    </a:lnTo>
                    <a:cubicBezTo>
                      <a:pt x="1" y="675"/>
                      <a:pt x="228" y="1400"/>
                      <a:pt x="778" y="1833"/>
                    </a:cubicBezTo>
                    <a:cubicBezTo>
                      <a:pt x="2120" y="2926"/>
                      <a:pt x="3652" y="3754"/>
                      <a:pt x="5309" y="4267"/>
                    </a:cubicBezTo>
                    <a:cubicBezTo>
                      <a:pt x="5678" y="4385"/>
                      <a:pt x="6061" y="4443"/>
                      <a:pt x="6443" y="4443"/>
                    </a:cubicBezTo>
                    <a:cubicBezTo>
                      <a:pt x="6939" y="4443"/>
                      <a:pt x="7436" y="4345"/>
                      <a:pt x="7904" y="4150"/>
                    </a:cubicBezTo>
                    <a:cubicBezTo>
                      <a:pt x="8117" y="4062"/>
                      <a:pt x="8330" y="3959"/>
                      <a:pt x="8527" y="3842"/>
                    </a:cubicBezTo>
                    <a:cubicBezTo>
                      <a:pt x="9143" y="3475"/>
                      <a:pt x="9437" y="2735"/>
                      <a:pt x="9239" y="2046"/>
                    </a:cubicBezTo>
                    <a:cubicBezTo>
                      <a:pt x="9231" y="2016"/>
                      <a:pt x="9217" y="1987"/>
                      <a:pt x="9209" y="1958"/>
                    </a:cubicBezTo>
                    <a:cubicBezTo>
                      <a:pt x="9131" y="1761"/>
                      <a:pt x="8949" y="1681"/>
                      <a:pt x="8710" y="1681"/>
                    </a:cubicBezTo>
                    <a:cubicBezTo>
                      <a:pt x="8120" y="1681"/>
                      <a:pt x="7182" y="2170"/>
                      <a:pt x="6592" y="2603"/>
                    </a:cubicBezTo>
                    <a:cubicBezTo>
                      <a:pt x="6489" y="2676"/>
                      <a:pt x="6401" y="2764"/>
                      <a:pt x="6328" y="2867"/>
                    </a:cubicBezTo>
                    <a:cubicBezTo>
                      <a:pt x="6148" y="3137"/>
                      <a:pt x="5850" y="3291"/>
                      <a:pt x="5543" y="3291"/>
                    </a:cubicBezTo>
                    <a:cubicBezTo>
                      <a:pt x="5450" y="3291"/>
                      <a:pt x="5356" y="3277"/>
                      <a:pt x="5265" y="3248"/>
                    </a:cubicBezTo>
                    <a:lnTo>
                      <a:pt x="5258" y="3248"/>
                    </a:lnTo>
                    <a:cubicBezTo>
                      <a:pt x="3615" y="2735"/>
                      <a:pt x="2098" y="1914"/>
                      <a:pt x="763" y="829"/>
                    </a:cubicBezTo>
                    <a:cubicBezTo>
                      <a:pt x="499" y="616"/>
                      <a:pt x="301" y="33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7"/>
              <p:cNvSpPr/>
              <p:nvPr/>
            </p:nvSpPr>
            <p:spPr>
              <a:xfrm>
                <a:off x="5180850" y="840825"/>
                <a:ext cx="238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20" extrusionOk="0">
                    <a:moveTo>
                      <a:pt x="727" y="1"/>
                    </a:moveTo>
                    <a:cubicBezTo>
                      <a:pt x="676" y="1"/>
                      <a:pt x="625" y="17"/>
                      <a:pt x="587" y="50"/>
                    </a:cubicBezTo>
                    <a:cubicBezTo>
                      <a:pt x="535" y="87"/>
                      <a:pt x="499" y="131"/>
                      <a:pt x="477" y="182"/>
                    </a:cubicBezTo>
                    <a:cubicBezTo>
                      <a:pt x="455" y="138"/>
                      <a:pt x="418" y="102"/>
                      <a:pt x="374" y="72"/>
                    </a:cubicBezTo>
                    <a:cubicBezTo>
                      <a:pt x="336" y="51"/>
                      <a:pt x="295" y="39"/>
                      <a:pt x="254" y="39"/>
                    </a:cubicBezTo>
                    <a:cubicBezTo>
                      <a:pt x="225" y="39"/>
                      <a:pt x="196" y="45"/>
                      <a:pt x="169" y="58"/>
                    </a:cubicBezTo>
                    <a:cubicBezTo>
                      <a:pt x="103" y="72"/>
                      <a:pt x="51" y="109"/>
                      <a:pt x="29" y="168"/>
                    </a:cubicBezTo>
                    <a:cubicBezTo>
                      <a:pt x="0" y="278"/>
                      <a:pt x="15" y="388"/>
                      <a:pt x="66" y="483"/>
                    </a:cubicBezTo>
                    <a:cubicBezTo>
                      <a:pt x="81" y="505"/>
                      <a:pt x="95" y="519"/>
                      <a:pt x="117" y="519"/>
                    </a:cubicBezTo>
                    <a:cubicBezTo>
                      <a:pt x="125" y="519"/>
                      <a:pt x="139" y="519"/>
                      <a:pt x="147" y="512"/>
                    </a:cubicBezTo>
                    <a:cubicBezTo>
                      <a:pt x="176" y="498"/>
                      <a:pt x="183" y="468"/>
                      <a:pt x="169" y="439"/>
                    </a:cubicBezTo>
                    <a:cubicBezTo>
                      <a:pt x="132" y="373"/>
                      <a:pt x="117" y="292"/>
                      <a:pt x="132" y="219"/>
                    </a:cubicBezTo>
                    <a:cubicBezTo>
                      <a:pt x="147" y="190"/>
                      <a:pt x="169" y="168"/>
                      <a:pt x="198" y="168"/>
                    </a:cubicBezTo>
                    <a:cubicBezTo>
                      <a:pt x="218" y="161"/>
                      <a:pt x="238" y="157"/>
                      <a:pt x="257" y="157"/>
                    </a:cubicBezTo>
                    <a:cubicBezTo>
                      <a:pt x="280" y="157"/>
                      <a:pt x="302" y="163"/>
                      <a:pt x="323" y="175"/>
                    </a:cubicBezTo>
                    <a:cubicBezTo>
                      <a:pt x="381" y="219"/>
                      <a:pt x="418" y="285"/>
                      <a:pt x="433" y="366"/>
                    </a:cubicBezTo>
                    <a:cubicBezTo>
                      <a:pt x="440" y="388"/>
                      <a:pt x="462" y="410"/>
                      <a:pt x="491" y="410"/>
                    </a:cubicBezTo>
                    <a:cubicBezTo>
                      <a:pt x="521" y="402"/>
                      <a:pt x="543" y="388"/>
                      <a:pt x="543" y="358"/>
                    </a:cubicBezTo>
                    <a:cubicBezTo>
                      <a:pt x="550" y="278"/>
                      <a:pt x="594" y="197"/>
                      <a:pt x="653" y="146"/>
                    </a:cubicBezTo>
                    <a:cubicBezTo>
                      <a:pt x="675" y="129"/>
                      <a:pt x="705" y="121"/>
                      <a:pt x="734" y="121"/>
                    </a:cubicBezTo>
                    <a:cubicBezTo>
                      <a:pt x="744" y="121"/>
                      <a:pt x="753" y="122"/>
                      <a:pt x="763" y="124"/>
                    </a:cubicBezTo>
                    <a:cubicBezTo>
                      <a:pt x="785" y="124"/>
                      <a:pt x="807" y="138"/>
                      <a:pt x="814" y="160"/>
                    </a:cubicBezTo>
                    <a:cubicBezTo>
                      <a:pt x="843" y="226"/>
                      <a:pt x="843" y="300"/>
                      <a:pt x="814" y="373"/>
                    </a:cubicBezTo>
                    <a:cubicBezTo>
                      <a:pt x="807" y="402"/>
                      <a:pt x="821" y="432"/>
                      <a:pt x="851" y="439"/>
                    </a:cubicBezTo>
                    <a:cubicBezTo>
                      <a:pt x="856" y="440"/>
                      <a:pt x="861" y="441"/>
                      <a:pt x="866" y="441"/>
                    </a:cubicBezTo>
                    <a:cubicBezTo>
                      <a:pt x="892" y="441"/>
                      <a:pt x="918" y="426"/>
                      <a:pt x="924" y="402"/>
                    </a:cubicBezTo>
                    <a:cubicBezTo>
                      <a:pt x="953" y="300"/>
                      <a:pt x="953" y="197"/>
                      <a:pt x="909" y="102"/>
                    </a:cubicBezTo>
                    <a:cubicBezTo>
                      <a:pt x="880" y="50"/>
                      <a:pt x="836" y="21"/>
                      <a:pt x="777" y="6"/>
                    </a:cubicBezTo>
                    <a:cubicBezTo>
                      <a:pt x="761" y="3"/>
                      <a:pt x="744" y="1"/>
                      <a:pt x="7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7"/>
              <p:cNvSpPr/>
              <p:nvPr/>
            </p:nvSpPr>
            <p:spPr>
              <a:xfrm>
                <a:off x="5324350" y="851400"/>
                <a:ext cx="282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12" extrusionOk="0">
                    <a:moveTo>
                      <a:pt x="297" y="0"/>
                    </a:moveTo>
                    <a:cubicBezTo>
                      <a:pt x="288" y="0"/>
                      <a:pt x="280" y="0"/>
                      <a:pt x="272" y="1"/>
                    </a:cubicBezTo>
                    <a:cubicBezTo>
                      <a:pt x="199" y="9"/>
                      <a:pt x="133" y="38"/>
                      <a:pt x="89" y="96"/>
                    </a:cubicBezTo>
                    <a:cubicBezTo>
                      <a:pt x="1" y="221"/>
                      <a:pt x="45" y="434"/>
                      <a:pt x="52" y="456"/>
                    </a:cubicBezTo>
                    <a:cubicBezTo>
                      <a:pt x="58" y="480"/>
                      <a:pt x="79" y="494"/>
                      <a:pt x="103" y="494"/>
                    </a:cubicBezTo>
                    <a:cubicBezTo>
                      <a:pt x="108" y="494"/>
                      <a:pt x="113" y="494"/>
                      <a:pt x="118" y="492"/>
                    </a:cubicBezTo>
                    <a:cubicBezTo>
                      <a:pt x="147" y="485"/>
                      <a:pt x="169" y="456"/>
                      <a:pt x="162" y="426"/>
                    </a:cubicBezTo>
                    <a:cubicBezTo>
                      <a:pt x="133" y="338"/>
                      <a:pt x="140" y="243"/>
                      <a:pt x="184" y="162"/>
                    </a:cubicBezTo>
                    <a:cubicBezTo>
                      <a:pt x="206" y="133"/>
                      <a:pt x="235" y="118"/>
                      <a:pt x="272" y="118"/>
                    </a:cubicBezTo>
                    <a:cubicBezTo>
                      <a:pt x="281" y="117"/>
                      <a:pt x="289" y="117"/>
                      <a:pt x="298" y="117"/>
                    </a:cubicBezTo>
                    <a:cubicBezTo>
                      <a:pt x="340" y="117"/>
                      <a:pt x="381" y="132"/>
                      <a:pt x="411" y="162"/>
                    </a:cubicBezTo>
                    <a:cubicBezTo>
                      <a:pt x="463" y="236"/>
                      <a:pt x="492" y="324"/>
                      <a:pt x="492" y="412"/>
                    </a:cubicBezTo>
                    <a:cubicBezTo>
                      <a:pt x="492" y="446"/>
                      <a:pt x="520" y="468"/>
                      <a:pt x="549" y="468"/>
                    </a:cubicBezTo>
                    <a:cubicBezTo>
                      <a:pt x="569" y="468"/>
                      <a:pt x="590" y="458"/>
                      <a:pt x="602" y="434"/>
                    </a:cubicBezTo>
                    <a:cubicBezTo>
                      <a:pt x="631" y="346"/>
                      <a:pt x="697" y="265"/>
                      <a:pt x="785" y="214"/>
                    </a:cubicBezTo>
                    <a:cubicBezTo>
                      <a:pt x="805" y="207"/>
                      <a:pt x="825" y="204"/>
                      <a:pt x="845" y="204"/>
                    </a:cubicBezTo>
                    <a:cubicBezTo>
                      <a:pt x="869" y="204"/>
                      <a:pt x="893" y="209"/>
                      <a:pt x="917" y="221"/>
                    </a:cubicBezTo>
                    <a:cubicBezTo>
                      <a:pt x="947" y="236"/>
                      <a:pt x="969" y="258"/>
                      <a:pt x="976" y="287"/>
                    </a:cubicBezTo>
                    <a:cubicBezTo>
                      <a:pt x="983" y="368"/>
                      <a:pt x="961" y="456"/>
                      <a:pt x="917" y="529"/>
                    </a:cubicBezTo>
                    <a:cubicBezTo>
                      <a:pt x="903" y="558"/>
                      <a:pt x="910" y="588"/>
                      <a:pt x="939" y="602"/>
                    </a:cubicBezTo>
                    <a:cubicBezTo>
                      <a:pt x="947" y="610"/>
                      <a:pt x="954" y="610"/>
                      <a:pt x="969" y="610"/>
                    </a:cubicBezTo>
                    <a:cubicBezTo>
                      <a:pt x="973" y="611"/>
                      <a:pt x="976" y="612"/>
                      <a:pt x="980" y="612"/>
                    </a:cubicBezTo>
                    <a:cubicBezTo>
                      <a:pt x="998" y="612"/>
                      <a:pt x="1014" y="598"/>
                      <a:pt x="1020" y="580"/>
                    </a:cubicBezTo>
                    <a:cubicBezTo>
                      <a:pt x="1035" y="566"/>
                      <a:pt x="1130" y="390"/>
                      <a:pt x="1086" y="250"/>
                    </a:cubicBezTo>
                    <a:cubicBezTo>
                      <a:pt x="1064" y="192"/>
                      <a:pt x="1020" y="140"/>
                      <a:pt x="969" y="118"/>
                    </a:cubicBezTo>
                    <a:cubicBezTo>
                      <a:pt x="930" y="99"/>
                      <a:pt x="889" y="90"/>
                      <a:pt x="849" y="90"/>
                    </a:cubicBezTo>
                    <a:cubicBezTo>
                      <a:pt x="812" y="90"/>
                      <a:pt x="776" y="97"/>
                      <a:pt x="741" y="111"/>
                    </a:cubicBezTo>
                    <a:cubicBezTo>
                      <a:pt x="683" y="140"/>
                      <a:pt x="624" y="184"/>
                      <a:pt x="580" y="243"/>
                    </a:cubicBezTo>
                    <a:cubicBezTo>
                      <a:pt x="565" y="184"/>
                      <a:pt x="536" y="126"/>
                      <a:pt x="492" y="82"/>
                    </a:cubicBezTo>
                    <a:cubicBezTo>
                      <a:pt x="439" y="29"/>
                      <a:pt x="369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7"/>
              <p:cNvSpPr/>
              <p:nvPr/>
            </p:nvSpPr>
            <p:spPr>
              <a:xfrm>
                <a:off x="5245350" y="877950"/>
                <a:ext cx="282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89" extrusionOk="0">
                    <a:moveTo>
                      <a:pt x="297" y="1"/>
                    </a:moveTo>
                    <a:cubicBezTo>
                      <a:pt x="286" y="1"/>
                      <a:pt x="276" y="1"/>
                      <a:pt x="265" y="2"/>
                    </a:cubicBezTo>
                    <a:cubicBezTo>
                      <a:pt x="199" y="2"/>
                      <a:pt x="133" y="39"/>
                      <a:pt x="89" y="98"/>
                    </a:cubicBezTo>
                    <a:cubicBezTo>
                      <a:pt x="1" y="222"/>
                      <a:pt x="52" y="428"/>
                      <a:pt x="60" y="457"/>
                    </a:cubicBezTo>
                    <a:cubicBezTo>
                      <a:pt x="62" y="479"/>
                      <a:pt x="82" y="489"/>
                      <a:pt x="104" y="489"/>
                    </a:cubicBezTo>
                    <a:cubicBezTo>
                      <a:pt x="140" y="489"/>
                      <a:pt x="180" y="464"/>
                      <a:pt x="162" y="428"/>
                    </a:cubicBezTo>
                    <a:cubicBezTo>
                      <a:pt x="140" y="340"/>
                      <a:pt x="147" y="244"/>
                      <a:pt x="184" y="156"/>
                    </a:cubicBezTo>
                    <a:cubicBezTo>
                      <a:pt x="206" y="127"/>
                      <a:pt x="235" y="112"/>
                      <a:pt x="272" y="112"/>
                    </a:cubicBezTo>
                    <a:cubicBezTo>
                      <a:pt x="281" y="111"/>
                      <a:pt x="289" y="110"/>
                      <a:pt x="298" y="110"/>
                    </a:cubicBezTo>
                    <a:cubicBezTo>
                      <a:pt x="340" y="110"/>
                      <a:pt x="381" y="126"/>
                      <a:pt x="411" y="156"/>
                    </a:cubicBezTo>
                    <a:cubicBezTo>
                      <a:pt x="470" y="222"/>
                      <a:pt x="499" y="310"/>
                      <a:pt x="499" y="406"/>
                    </a:cubicBezTo>
                    <a:cubicBezTo>
                      <a:pt x="499" y="428"/>
                      <a:pt x="514" y="457"/>
                      <a:pt x="543" y="457"/>
                    </a:cubicBezTo>
                    <a:cubicBezTo>
                      <a:pt x="548" y="458"/>
                      <a:pt x="553" y="459"/>
                      <a:pt x="558" y="459"/>
                    </a:cubicBezTo>
                    <a:cubicBezTo>
                      <a:pt x="580" y="459"/>
                      <a:pt x="597" y="445"/>
                      <a:pt x="609" y="420"/>
                    </a:cubicBezTo>
                    <a:cubicBezTo>
                      <a:pt x="639" y="332"/>
                      <a:pt x="705" y="252"/>
                      <a:pt x="793" y="200"/>
                    </a:cubicBezTo>
                    <a:cubicBezTo>
                      <a:pt x="811" y="193"/>
                      <a:pt x="833" y="189"/>
                      <a:pt x="856" y="189"/>
                    </a:cubicBezTo>
                    <a:cubicBezTo>
                      <a:pt x="879" y="189"/>
                      <a:pt x="903" y="193"/>
                      <a:pt x="925" y="200"/>
                    </a:cubicBezTo>
                    <a:cubicBezTo>
                      <a:pt x="954" y="208"/>
                      <a:pt x="976" y="230"/>
                      <a:pt x="983" y="259"/>
                    </a:cubicBezTo>
                    <a:cubicBezTo>
                      <a:pt x="998" y="347"/>
                      <a:pt x="976" y="435"/>
                      <a:pt x="932" y="508"/>
                    </a:cubicBezTo>
                    <a:cubicBezTo>
                      <a:pt x="917" y="538"/>
                      <a:pt x="925" y="567"/>
                      <a:pt x="954" y="582"/>
                    </a:cubicBezTo>
                    <a:cubicBezTo>
                      <a:pt x="961" y="589"/>
                      <a:pt x="969" y="589"/>
                      <a:pt x="983" y="589"/>
                    </a:cubicBezTo>
                    <a:cubicBezTo>
                      <a:pt x="998" y="589"/>
                      <a:pt x="1020" y="582"/>
                      <a:pt x="1027" y="567"/>
                    </a:cubicBezTo>
                    <a:cubicBezTo>
                      <a:pt x="1035" y="545"/>
                      <a:pt x="1130" y="369"/>
                      <a:pt x="1086" y="230"/>
                    </a:cubicBezTo>
                    <a:cubicBezTo>
                      <a:pt x="1064" y="171"/>
                      <a:pt x="1020" y="127"/>
                      <a:pt x="961" y="105"/>
                    </a:cubicBezTo>
                    <a:cubicBezTo>
                      <a:pt x="928" y="87"/>
                      <a:pt x="892" y="77"/>
                      <a:pt x="854" y="77"/>
                    </a:cubicBezTo>
                    <a:cubicBezTo>
                      <a:pt x="817" y="77"/>
                      <a:pt x="778" y="87"/>
                      <a:pt x="741" y="105"/>
                    </a:cubicBezTo>
                    <a:cubicBezTo>
                      <a:pt x="675" y="134"/>
                      <a:pt x="624" y="178"/>
                      <a:pt x="580" y="237"/>
                    </a:cubicBezTo>
                    <a:cubicBezTo>
                      <a:pt x="565" y="178"/>
                      <a:pt x="536" y="120"/>
                      <a:pt x="492" y="76"/>
                    </a:cubicBezTo>
                    <a:cubicBezTo>
                      <a:pt x="441" y="24"/>
                      <a:pt x="372" y="1"/>
                      <a:pt x="2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7"/>
              <p:cNvSpPr/>
              <p:nvPr/>
            </p:nvSpPr>
            <p:spPr>
              <a:xfrm>
                <a:off x="5201725" y="797950"/>
                <a:ext cx="284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556" extrusionOk="0">
                    <a:moveTo>
                      <a:pt x="869" y="0"/>
                    </a:moveTo>
                    <a:cubicBezTo>
                      <a:pt x="812" y="0"/>
                      <a:pt x="754" y="17"/>
                      <a:pt x="705" y="50"/>
                    </a:cubicBezTo>
                    <a:cubicBezTo>
                      <a:pt x="646" y="86"/>
                      <a:pt x="602" y="145"/>
                      <a:pt x="573" y="211"/>
                    </a:cubicBezTo>
                    <a:cubicBezTo>
                      <a:pt x="551" y="152"/>
                      <a:pt x="507" y="108"/>
                      <a:pt x="455" y="72"/>
                    </a:cubicBezTo>
                    <a:cubicBezTo>
                      <a:pt x="408" y="43"/>
                      <a:pt x="358" y="27"/>
                      <a:pt x="306" y="27"/>
                    </a:cubicBezTo>
                    <a:cubicBezTo>
                      <a:pt x="278" y="27"/>
                      <a:pt x="249" y="32"/>
                      <a:pt x="221" y="42"/>
                    </a:cubicBezTo>
                    <a:cubicBezTo>
                      <a:pt x="155" y="57"/>
                      <a:pt x="96" y="101"/>
                      <a:pt x="67" y="167"/>
                    </a:cubicBezTo>
                    <a:cubicBezTo>
                      <a:pt x="1" y="306"/>
                      <a:pt x="89" y="504"/>
                      <a:pt x="104" y="526"/>
                    </a:cubicBezTo>
                    <a:cubicBezTo>
                      <a:pt x="111" y="541"/>
                      <a:pt x="126" y="556"/>
                      <a:pt x="148" y="556"/>
                    </a:cubicBezTo>
                    <a:cubicBezTo>
                      <a:pt x="155" y="556"/>
                      <a:pt x="162" y="556"/>
                      <a:pt x="170" y="548"/>
                    </a:cubicBezTo>
                    <a:cubicBezTo>
                      <a:pt x="199" y="541"/>
                      <a:pt x="214" y="504"/>
                      <a:pt x="199" y="475"/>
                    </a:cubicBezTo>
                    <a:cubicBezTo>
                      <a:pt x="155" y="394"/>
                      <a:pt x="140" y="299"/>
                      <a:pt x="162" y="211"/>
                    </a:cubicBezTo>
                    <a:cubicBezTo>
                      <a:pt x="177" y="182"/>
                      <a:pt x="214" y="152"/>
                      <a:pt x="250" y="145"/>
                    </a:cubicBezTo>
                    <a:cubicBezTo>
                      <a:pt x="265" y="140"/>
                      <a:pt x="280" y="138"/>
                      <a:pt x="296" y="138"/>
                    </a:cubicBezTo>
                    <a:cubicBezTo>
                      <a:pt x="328" y="138"/>
                      <a:pt x="360" y="147"/>
                      <a:pt x="389" y="167"/>
                    </a:cubicBezTo>
                    <a:cubicBezTo>
                      <a:pt x="463" y="218"/>
                      <a:pt x="507" y="299"/>
                      <a:pt x="521" y="394"/>
                    </a:cubicBezTo>
                    <a:cubicBezTo>
                      <a:pt x="529" y="416"/>
                      <a:pt x="551" y="438"/>
                      <a:pt x="573" y="438"/>
                    </a:cubicBezTo>
                    <a:cubicBezTo>
                      <a:pt x="602" y="438"/>
                      <a:pt x="624" y="416"/>
                      <a:pt x="631" y="387"/>
                    </a:cubicBezTo>
                    <a:cubicBezTo>
                      <a:pt x="646" y="292"/>
                      <a:pt x="690" y="204"/>
                      <a:pt x="763" y="138"/>
                    </a:cubicBezTo>
                    <a:cubicBezTo>
                      <a:pt x="793" y="118"/>
                      <a:pt x="822" y="108"/>
                      <a:pt x="851" y="108"/>
                    </a:cubicBezTo>
                    <a:cubicBezTo>
                      <a:pt x="866" y="108"/>
                      <a:pt x="881" y="111"/>
                      <a:pt x="895" y="116"/>
                    </a:cubicBezTo>
                    <a:cubicBezTo>
                      <a:pt x="925" y="123"/>
                      <a:pt x="954" y="138"/>
                      <a:pt x="969" y="160"/>
                    </a:cubicBezTo>
                    <a:cubicBezTo>
                      <a:pt x="998" y="240"/>
                      <a:pt x="998" y="336"/>
                      <a:pt x="969" y="416"/>
                    </a:cubicBezTo>
                    <a:cubicBezTo>
                      <a:pt x="960" y="456"/>
                      <a:pt x="991" y="483"/>
                      <a:pt x="1022" y="483"/>
                    </a:cubicBezTo>
                    <a:cubicBezTo>
                      <a:pt x="1043" y="483"/>
                      <a:pt x="1063" y="472"/>
                      <a:pt x="1071" y="446"/>
                    </a:cubicBezTo>
                    <a:cubicBezTo>
                      <a:pt x="1079" y="431"/>
                      <a:pt x="1137" y="233"/>
                      <a:pt x="1064" y="108"/>
                    </a:cubicBezTo>
                    <a:cubicBezTo>
                      <a:pt x="1035" y="57"/>
                      <a:pt x="983" y="20"/>
                      <a:pt x="925" y="6"/>
                    </a:cubicBezTo>
                    <a:cubicBezTo>
                      <a:pt x="906" y="2"/>
                      <a:pt x="888" y="0"/>
                      <a:pt x="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7"/>
              <p:cNvSpPr/>
              <p:nvPr/>
            </p:nvSpPr>
            <p:spPr>
              <a:xfrm>
                <a:off x="5262600" y="823500"/>
                <a:ext cx="2035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38" extrusionOk="0">
                    <a:moveTo>
                      <a:pt x="207" y="1"/>
                    </a:moveTo>
                    <a:cubicBezTo>
                      <a:pt x="160" y="1"/>
                      <a:pt x="118" y="17"/>
                      <a:pt x="81" y="54"/>
                    </a:cubicBezTo>
                    <a:cubicBezTo>
                      <a:pt x="29" y="127"/>
                      <a:pt x="0" y="223"/>
                      <a:pt x="15" y="318"/>
                    </a:cubicBezTo>
                    <a:cubicBezTo>
                      <a:pt x="15" y="347"/>
                      <a:pt x="44" y="369"/>
                      <a:pt x="73" y="369"/>
                    </a:cubicBezTo>
                    <a:cubicBezTo>
                      <a:pt x="103" y="362"/>
                      <a:pt x="125" y="340"/>
                      <a:pt x="125" y="303"/>
                    </a:cubicBezTo>
                    <a:cubicBezTo>
                      <a:pt x="117" y="245"/>
                      <a:pt x="132" y="186"/>
                      <a:pt x="161" y="127"/>
                    </a:cubicBezTo>
                    <a:cubicBezTo>
                      <a:pt x="172" y="117"/>
                      <a:pt x="187" y="110"/>
                      <a:pt x="202" y="110"/>
                    </a:cubicBezTo>
                    <a:cubicBezTo>
                      <a:pt x="208" y="110"/>
                      <a:pt x="214" y="111"/>
                      <a:pt x="220" y="113"/>
                    </a:cubicBezTo>
                    <a:cubicBezTo>
                      <a:pt x="257" y="113"/>
                      <a:pt x="293" y="127"/>
                      <a:pt x="315" y="157"/>
                    </a:cubicBezTo>
                    <a:cubicBezTo>
                      <a:pt x="345" y="208"/>
                      <a:pt x="359" y="267"/>
                      <a:pt x="359" y="325"/>
                    </a:cubicBezTo>
                    <a:cubicBezTo>
                      <a:pt x="352" y="347"/>
                      <a:pt x="367" y="369"/>
                      <a:pt x="396" y="384"/>
                    </a:cubicBezTo>
                    <a:cubicBezTo>
                      <a:pt x="418" y="384"/>
                      <a:pt x="447" y="377"/>
                      <a:pt x="462" y="355"/>
                    </a:cubicBezTo>
                    <a:cubicBezTo>
                      <a:pt x="484" y="296"/>
                      <a:pt x="528" y="259"/>
                      <a:pt x="587" y="230"/>
                    </a:cubicBezTo>
                    <a:cubicBezTo>
                      <a:pt x="594" y="228"/>
                      <a:pt x="601" y="227"/>
                      <a:pt x="608" y="227"/>
                    </a:cubicBezTo>
                    <a:cubicBezTo>
                      <a:pt x="630" y="227"/>
                      <a:pt x="651" y="236"/>
                      <a:pt x="667" y="252"/>
                    </a:cubicBezTo>
                    <a:cubicBezTo>
                      <a:pt x="682" y="259"/>
                      <a:pt x="697" y="274"/>
                      <a:pt x="697" y="289"/>
                    </a:cubicBezTo>
                    <a:cubicBezTo>
                      <a:pt x="697" y="347"/>
                      <a:pt x="675" y="406"/>
                      <a:pt x="638" y="450"/>
                    </a:cubicBezTo>
                    <a:cubicBezTo>
                      <a:pt x="616" y="472"/>
                      <a:pt x="623" y="509"/>
                      <a:pt x="645" y="523"/>
                    </a:cubicBezTo>
                    <a:cubicBezTo>
                      <a:pt x="653" y="531"/>
                      <a:pt x="667" y="538"/>
                      <a:pt x="682" y="538"/>
                    </a:cubicBezTo>
                    <a:cubicBezTo>
                      <a:pt x="697" y="538"/>
                      <a:pt x="711" y="531"/>
                      <a:pt x="726" y="516"/>
                    </a:cubicBezTo>
                    <a:cubicBezTo>
                      <a:pt x="785" y="450"/>
                      <a:pt x="814" y="362"/>
                      <a:pt x="807" y="267"/>
                    </a:cubicBezTo>
                    <a:cubicBezTo>
                      <a:pt x="799" y="223"/>
                      <a:pt x="770" y="179"/>
                      <a:pt x="726" y="157"/>
                    </a:cubicBezTo>
                    <a:cubicBezTo>
                      <a:pt x="691" y="132"/>
                      <a:pt x="652" y="120"/>
                      <a:pt x="613" y="120"/>
                    </a:cubicBezTo>
                    <a:cubicBezTo>
                      <a:pt x="594" y="120"/>
                      <a:pt x="576" y="123"/>
                      <a:pt x="557" y="127"/>
                    </a:cubicBezTo>
                    <a:cubicBezTo>
                      <a:pt x="513" y="135"/>
                      <a:pt x="484" y="157"/>
                      <a:pt x="455" y="186"/>
                    </a:cubicBezTo>
                    <a:cubicBezTo>
                      <a:pt x="440" y="149"/>
                      <a:pt x="425" y="113"/>
                      <a:pt x="403" y="83"/>
                    </a:cubicBezTo>
                    <a:cubicBezTo>
                      <a:pt x="359" y="32"/>
                      <a:pt x="301" y="3"/>
                      <a:pt x="235" y="3"/>
                    </a:cubicBezTo>
                    <a:cubicBezTo>
                      <a:pt x="225" y="2"/>
                      <a:pt x="216" y="1"/>
                      <a:pt x="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7"/>
              <p:cNvSpPr/>
              <p:nvPr/>
            </p:nvSpPr>
            <p:spPr>
              <a:xfrm>
                <a:off x="5302725" y="852975"/>
                <a:ext cx="11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0" extrusionOk="0">
                    <a:moveTo>
                      <a:pt x="328" y="0"/>
                    </a:moveTo>
                    <a:cubicBezTo>
                      <a:pt x="222" y="0"/>
                      <a:pt x="139" y="79"/>
                      <a:pt x="67" y="158"/>
                    </a:cubicBezTo>
                    <a:cubicBezTo>
                      <a:pt x="30" y="195"/>
                      <a:pt x="8" y="239"/>
                      <a:pt x="1" y="290"/>
                    </a:cubicBezTo>
                    <a:cubicBezTo>
                      <a:pt x="1" y="341"/>
                      <a:pt x="23" y="385"/>
                      <a:pt x="67" y="415"/>
                    </a:cubicBezTo>
                    <a:cubicBezTo>
                      <a:pt x="92" y="432"/>
                      <a:pt x="121" y="439"/>
                      <a:pt x="149" y="439"/>
                    </a:cubicBezTo>
                    <a:cubicBezTo>
                      <a:pt x="168" y="439"/>
                      <a:pt x="188" y="435"/>
                      <a:pt x="206" y="429"/>
                    </a:cubicBezTo>
                    <a:cubicBezTo>
                      <a:pt x="243" y="407"/>
                      <a:pt x="272" y="385"/>
                      <a:pt x="294" y="349"/>
                    </a:cubicBezTo>
                    <a:lnTo>
                      <a:pt x="419" y="217"/>
                    </a:lnTo>
                    <a:cubicBezTo>
                      <a:pt x="448" y="187"/>
                      <a:pt x="470" y="151"/>
                      <a:pt x="477" y="107"/>
                    </a:cubicBezTo>
                    <a:cubicBezTo>
                      <a:pt x="470" y="63"/>
                      <a:pt x="441" y="26"/>
                      <a:pt x="397" y="12"/>
                    </a:cubicBezTo>
                    <a:cubicBezTo>
                      <a:pt x="373" y="4"/>
                      <a:pt x="350" y="0"/>
                      <a:pt x="3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7"/>
              <p:cNvSpPr/>
              <p:nvPr/>
            </p:nvSpPr>
            <p:spPr>
              <a:xfrm>
                <a:off x="5215575" y="825450"/>
                <a:ext cx="98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11" extrusionOk="0">
                    <a:moveTo>
                      <a:pt x="120" y="1"/>
                    </a:moveTo>
                    <a:cubicBezTo>
                      <a:pt x="60" y="1"/>
                      <a:pt x="1" y="20"/>
                      <a:pt x="19" y="79"/>
                    </a:cubicBezTo>
                    <a:cubicBezTo>
                      <a:pt x="33" y="123"/>
                      <a:pt x="70" y="159"/>
                      <a:pt x="92" y="203"/>
                    </a:cubicBezTo>
                    <a:cubicBezTo>
                      <a:pt x="107" y="255"/>
                      <a:pt x="129" y="306"/>
                      <a:pt x="165" y="350"/>
                    </a:cubicBezTo>
                    <a:cubicBezTo>
                      <a:pt x="191" y="388"/>
                      <a:pt x="239" y="410"/>
                      <a:pt x="285" y="410"/>
                    </a:cubicBezTo>
                    <a:cubicBezTo>
                      <a:pt x="292" y="410"/>
                      <a:pt x="298" y="410"/>
                      <a:pt x="305" y="409"/>
                    </a:cubicBezTo>
                    <a:cubicBezTo>
                      <a:pt x="356" y="379"/>
                      <a:pt x="393" y="321"/>
                      <a:pt x="378" y="262"/>
                    </a:cubicBezTo>
                    <a:cubicBezTo>
                      <a:pt x="371" y="203"/>
                      <a:pt x="341" y="152"/>
                      <a:pt x="305" y="108"/>
                    </a:cubicBezTo>
                    <a:cubicBezTo>
                      <a:pt x="283" y="71"/>
                      <a:pt x="253" y="42"/>
                      <a:pt x="217" y="20"/>
                    </a:cubicBezTo>
                    <a:cubicBezTo>
                      <a:pt x="197" y="9"/>
                      <a:pt x="158" y="1"/>
                      <a:pt x="1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7"/>
              <p:cNvSpPr/>
              <p:nvPr/>
            </p:nvSpPr>
            <p:spPr>
              <a:xfrm>
                <a:off x="5251600" y="855575"/>
                <a:ext cx="795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60" extrusionOk="0">
                    <a:moveTo>
                      <a:pt x="155" y="1"/>
                    </a:moveTo>
                    <a:cubicBezTo>
                      <a:pt x="133" y="1"/>
                      <a:pt x="112" y="6"/>
                      <a:pt x="95" y="17"/>
                    </a:cubicBezTo>
                    <a:cubicBezTo>
                      <a:pt x="24" y="75"/>
                      <a:pt x="1" y="260"/>
                      <a:pt x="118" y="260"/>
                    </a:cubicBezTo>
                    <a:cubicBezTo>
                      <a:pt x="120" y="260"/>
                      <a:pt x="122" y="260"/>
                      <a:pt x="125" y="259"/>
                    </a:cubicBezTo>
                    <a:cubicBezTo>
                      <a:pt x="147" y="259"/>
                      <a:pt x="176" y="252"/>
                      <a:pt x="198" y="237"/>
                    </a:cubicBezTo>
                    <a:cubicBezTo>
                      <a:pt x="242" y="215"/>
                      <a:pt x="293" y="186"/>
                      <a:pt x="301" y="135"/>
                    </a:cubicBezTo>
                    <a:cubicBezTo>
                      <a:pt x="318" y="61"/>
                      <a:pt x="230" y="1"/>
                      <a:pt x="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7"/>
              <p:cNvSpPr/>
              <p:nvPr/>
            </p:nvSpPr>
            <p:spPr>
              <a:xfrm>
                <a:off x="5242425" y="797625"/>
                <a:ext cx="71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92" extrusionOk="0">
                    <a:moveTo>
                      <a:pt x="102" y="0"/>
                    </a:moveTo>
                    <a:cubicBezTo>
                      <a:pt x="67" y="0"/>
                      <a:pt x="30" y="8"/>
                      <a:pt x="15" y="33"/>
                    </a:cubicBezTo>
                    <a:cubicBezTo>
                      <a:pt x="1" y="55"/>
                      <a:pt x="8" y="85"/>
                      <a:pt x="23" y="99"/>
                    </a:cubicBezTo>
                    <a:cubicBezTo>
                      <a:pt x="30" y="114"/>
                      <a:pt x="45" y="121"/>
                      <a:pt x="67" y="129"/>
                    </a:cubicBezTo>
                    <a:lnTo>
                      <a:pt x="177" y="180"/>
                    </a:lnTo>
                    <a:cubicBezTo>
                      <a:pt x="194" y="184"/>
                      <a:pt x="215" y="192"/>
                      <a:pt x="233" y="192"/>
                    </a:cubicBezTo>
                    <a:cubicBezTo>
                      <a:pt x="245" y="192"/>
                      <a:pt x="256" y="189"/>
                      <a:pt x="264" y="180"/>
                    </a:cubicBezTo>
                    <a:cubicBezTo>
                      <a:pt x="286" y="158"/>
                      <a:pt x="286" y="121"/>
                      <a:pt x="272" y="99"/>
                    </a:cubicBezTo>
                    <a:cubicBezTo>
                      <a:pt x="242" y="48"/>
                      <a:pt x="199" y="11"/>
                      <a:pt x="147" y="4"/>
                    </a:cubicBezTo>
                    <a:cubicBezTo>
                      <a:pt x="134" y="2"/>
                      <a:pt x="118" y="0"/>
                      <a:pt x="102" y="0"/>
                    </a:cubicBezTo>
                    <a:close/>
                  </a:path>
                </a:pathLst>
              </a:custGeom>
              <a:solidFill>
                <a:srgbClr val="FFC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7"/>
              <p:cNvSpPr/>
              <p:nvPr/>
            </p:nvSpPr>
            <p:spPr>
              <a:xfrm>
                <a:off x="5228500" y="718600"/>
                <a:ext cx="14097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4276" extrusionOk="0">
                    <a:moveTo>
                      <a:pt x="2241" y="0"/>
                    </a:moveTo>
                    <a:cubicBezTo>
                      <a:pt x="1421" y="0"/>
                      <a:pt x="845" y="176"/>
                      <a:pt x="0" y="240"/>
                    </a:cubicBezTo>
                    <a:cubicBezTo>
                      <a:pt x="975" y="995"/>
                      <a:pt x="3366" y="3114"/>
                      <a:pt x="2200" y="4250"/>
                    </a:cubicBezTo>
                    <a:cubicBezTo>
                      <a:pt x="2268" y="4268"/>
                      <a:pt x="2362" y="4276"/>
                      <a:pt x="2471" y="4276"/>
                    </a:cubicBezTo>
                    <a:cubicBezTo>
                      <a:pt x="2901" y="4276"/>
                      <a:pt x="3583" y="4154"/>
                      <a:pt x="4003" y="4037"/>
                    </a:cubicBezTo>
                    <a:cubicBezTo>
                      <a:pt x="5169" y="3708"/>
                      <a:pt x="5638" y="2322"/>
                      <a:pt x="4920" y="1347"/>
                    </a:cubicBezTo>
                    <a:cubicBezTo>
                      <a:pt x="4693" y="1039"/>
                      <a:pt x="4414" y="767"/>
                      <a:pt x="4106" y="540"/>
                    </a:cubicBezTo>
                    <a:cubicBezTo>
                      <a:pt x="3666" y="232"/>
                      <a:pt x="3153" y="49"/>
                      <a:pt x="2618" y="12"/>
                    </a:cubicBezTo>
                    <a:cubicBezTo>
                      <a:pt x="2486" y="4"/>
                      <a:pt x="2361" y="0"/>
                      <a:pt x="2241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7"/>
              <p:cNvSpPr/>
              <p:nvPr/>
            </p:nvSpPr>
            <p:spPr>
              <a:xfrm>
                <a:off x="5205400" y="724175"/>
                <a:ext cx="1618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4057" extrusionOk="0">
                    <a:moveTo>
                      <a:pt x="1067" y="1"/>
                    </a:moveTo>
                    <a:cubicBezTo>
                      <a:pt x="656" y="1"/>
                      <a:pt x="271" y="266"/>
                      <a:pt x="147" y="684"/>
                    </a:cubicBezTo>
                    <a:cubicBezTo>
                      <a:pt x="67" y="933"/>
                      <a:pt x="23" y="1190"/>
                      <a:pt x="8" y="1454"/>
                    </a:cubicBezTo>
                    <a:cubicBezTo>
                      <a:pt x="1" y="1710"/>
                      <a:pt x="96" y="1960"/>
                      <a:pt x="272" y="2150"/>
                    </a:cubicBezTo>
                    <a:cubicBezTo>
                      <a:pt x="983" y="2905"/>
                      <a:pt x="1833" y="3507"/>
                      <a:pt x="2779" y="3939"/>
                    </a:cubicBezTo>
                    <a:cubicBezTo>
                      <a:pt x="2882" y="3990"/>
                      <a:pt x="2999" y="4020"/>
                      <a:pt x="3124" y="4027"/>
                    </a:cubicBezTo>
                    <a:cubicBezTo>
                      <a:pt x="3196" y="4047"/>
                      <a:pt x="3296" y="4056"/>
                      <a:pt x="3413" y="4056"/>
                    </a:cubicBezTo>
                    <a:cubicBezTo>
                      <a:pt x="3844" y="4056"/>
                      <a:pt x="4513" y="3935"/>
                      <a:pt x="4927" y="3814"/>
                    </a:cubicBezTo>
                    <a:cubicBezTo>
                      <a:pt x="5947" y="3529"/>
                      <a:pt x="6474" y="2392"/>
                      <a:pt x="6027" y="1424"/>
                    </a:cubicBezTo>
                    <a:lnTo>
                      <a:pt x="6027" y="1424"/>
                    </a:lnTo>
                    <a:cubicBezTo>
                      <a:pt x="5844" y="1967"/>
                      <a:pt x="5404" y="2385"/>
                      <a:pt x="4854" y="2539"/>
                    </a:cubicBezTo>
                    <a:lnTo>
                      <a:pt x="4752" y="2561"/>
                    </a:lnTo>
                    <a:cubicBezTo>
                      <a:pt x="4706" y="2572"/>
                      <a:pt x="4661" y="2577"/>
                      <a:pt x="4616" y="2577"/>
                    </a:cubicBezTo>
                    <a:cubicBezTo>
                      <a:pt x="4421" y="2577"/>
                      <a:pt x="4237" y="2477"/>
                      <a:pt x="4136" y="2304"/>
                    </a:cubicBezTo>
                    <a:cubicBezTo>
                      <a:pt x="4121" y="2282"/>
                      <a:pt x="4106" y="2260"/>
                      <a:pt x="4084" y="2238"/>
                    </a:cubicBezTo>
                    <a:cubicBezTo>
                      <a:pt x="3314" y="1234"/>
                      <a:pt x="2442" y="493"/>
                      <a:pt x="1438" y="75"/>
                    </a:cubicBezTo>
                    <a:cubicBezTo>
                      <a:pt x="1316" y="25"/>
                      <a:pt x="1190" y="1"/>
                      <a:pt x="1067" y="1"/>
                    </a:cubicBezTo>
                    <a:close/>
                  </a:path>
                </a:pathLst>
              </a:custGeom>
              <a:solidFill>
                <a:srgbClr val="E093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7"/>
              <p:cNvSpPr/>
              <p:nvPr/>
            </p:nvSpPr>
            <p:spPr>
              <a:xfrm>
                <a:off x="5216775" y="735275"/>
                <a:ext cx="8432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91" extrusionOk="0">
                    <a:moveTo>
                      <a:pt x="851" y="1"/>
                    </a:moveTo>
                    <a:cubicBezTo>
                      <a:pt x="527" y="1"/>
                      <a:pt x="227" y="211"/>
                      <a:pt x="125" y="540"/>
                    </a:cubicBezTo>
                    <a:cubicBezTo>
                      <a:pt x="37" y="900"/>
                      <a:pt x="0" y="1266"/>
                      <a:pt x="29" y="1633"/>
                    </a:cubicBezTo>
                    <a:cubicBezTo>
                      <a:pt x="37" y="1809"/>
                      <a:pt x="44" y="1992"/>
                      <a:pt x="59" y="2168"/>
                    </a:cubicBezTo>
                    <a:cubicBezTo>
                      <a:pt x="73" y="2417"/>
                      <a:pt x="103" y="2762"/>
                      <a:pt x="323" y="2916"/>
                    </a:cubicBezTo>
                    <a:cubicBezTo>
                      <a:pt x="388" y="2965"/>
                      <a:pt x="468" y="2993"/>
                      <a:pt x="550" y="2993"/>
                    </a:cubicBezTo>
                    <a:cubicBezTo>
                      <a:pt x="580" y="2993"/>
                      <a:pt x="609" y="2990"/>
                      <a:pt x="638" y="2982"/>
                    </a:cubicBezTo>
                    <a:cubicBezTo>
                      <a:pt x="726" y="2953"/>
                      <a:pt x="814" y="2909"/>
                      <a:pt x="902" y="2865"/>
                    </a:cubicBezTo>
                    <a:cubicBezTo>
                      <a:pt x="952" y="2841"/>
                      <a:pt x="995" y="2831"/>
                      <a:pt x="1034" y="2831"/>
                    </a:cubicBezTo>
                    <a:cubicBezTo>
                      <a:pt x="1167" y="2831"/>
                      <a:pt x="1249" y="2949"/>
                      <a:pt x="1356" y="3063"/>
                    </a:cubicBezTo>
                    <a:cubicBezTo>
                      <a:pt x="1496" y="3209"/>
                      <a:pt x="1694" y="3238"/>
                      <a:pt x="1870" y="3290"/>
                    </a:cubicBezTo>
                    <a:cubicBezTo>
                      <a:pt x="2039" y="3331"/>
                      <a:pt x="2214" y="3390"/>
                      <a:pt x="2389" y="3390"/>
                    </a:cubicBezTo>
                    <a:cubicBezTo>
                      <a:pt x="2434" y="3390"/>
                      <a:pt x="2478" y="3387"/>
                      <a:pt x="2522" y="3378"/>
                    </a:cubicBezTo>
                    <a:cubicBezTo>
                      <a:pt x="2808" y="3319"/>
                      <a:pt x="3043" y="3121"/>
                      <a:pt x="3145" y="2857"/>
                    </a:cubicBezTo>
                    <a:cubicBezTo>
                      <a:pt x="3189" y="2755"/>
                      <a:pt x="3226" y="2659"/>
                      <a:pt x="3270" y="2557"/>
                    </a:cubicBezTo>
                    <a:cubicBezTo>
                      <a:pt x="3314" y="2461"/>
                      <a:pt x="3351" y="2366"/>
                      <a:pt x="3365" y="2263"/>
                    </a:cubicBezTo>
                    <a:cubicBezTo>
                      <a:pt x="3373" y="2073"/>
                      <a:pt x="3321" y="1889"/>
                      <a:pt x="3211" y="1743"/>
                    </a:cubicBezTo>
                    <a:cubicBezTo>
                      <a:pt x="2603" y="966"/>
                      <a:pt x="1928" y="379"/>
                      <a:pt x="1137" y="56"/>
                    </a:cubicBezTo>
                    <a:cubicBezTo>
                      <a:pt x="1042" y="18"/>
                      <a:pt x="946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7"/>
              <p:cNvSpPr/>
              <p:nvPr/>
            </p:nvSpPr>
            <p:spPr>
              <a:xfrm>
                <a:off x="5303525" y="755950"/>
                <a:ext cx="225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70" extrusionOk="0">
                    <a:moveTo>
                      <a:pt x="271" y="1"/>
                    </a:moveTo>
                    <a:cubicBezTo>
                      <a:pt x="248" y="1"/>
                      <a:pt x="225" y="5"/>
                      <a:pt x="203" y="14"/>
                    </a:cubicBezTo>
                    <a:cubicBezTo>
                      <a:pt x="108" y="65"/>
                      <a:pt x="42" y="153"/>
                      <a:pt x="5" y="256"/>
                    </a:cubicBezTo>
                    <a:cubicBezTo>
                      <a:pt x="1" y="290"/>
                      <a:pt x="27" y="311"/>
                      <a:pt x="55" y="311"/>
                    </a:cubicBezTo>
                    <a:cubicBezTo>
                      <a:pt x="69" y="311"/>
                      <a:pt x="83" y="305"/>
                      <a:pt x="93" y="293"/>
                    </a:cubicBezTo>
                    <a:cubicBezTo>
                      <a:pt x="115" y="249"/>
                      <a:pt x="167" y="139"/>
                      <a:pt x="240" y="109"/>
                    </a:cubicBezTo>
                    <a:cubicBezTo>
                      <a:pt x="248" y="104"/>
                      <a:pt x="258" y="101"/>
                      <a:pt x="268" y="101"/>
                    </a:cubicBezTo>
                    <a:cubicBezTo>
                      <a:pt x="283" y="101"/>
                      <a:pt x="300" y="108"/>
                      <a:pt x="313" y="117"/>
                    </a:cubicBezTo>
                    <a:cubicBezTo>
                      <a:pt x="357" y="131"/>
                      <a:pt x="387" y="161"/>
                      <a:pt x="394" y="205"/>
                    </a:cubicBezTo>
                    <a:cubicBezTo>
                      <a:pt x="409" y="293"/>
                      <a:pt x="394" y="381"/>
                      <a:pt x="350" y="461"/>
                    </a:cubicBezTo>
                    <a:cubicBezTo>
                      <a:pt x="335" y="483"/>
                      <a:pt x="343" y="513"/>
                      <a:pt x="357" y="527"/>
                    </a:cubicBezTo>
                    <a:cubicBezTo>
                      <a:pt x="368" y="535"/>
                      <a:pt x="381" y="538"/>
                      <a:pt x="393" y="538"/>
                    </a:cubicBezTo>
                    <a:cubicBezTo>
                      <a:pt x="405" y="538"/>
                      <a:pt x="416" y="535"/>
                      <a:pt x="423" y="527"/>
                    </a:cubicBezTo>
                    <a:cubicBezTo>
                      <a:pt x="489" y="469"/>
                      <a:pt x="570" y="439"/>
                      <a:pt x="651" y="439"/>
                    </a:cubicBezTo>
                    <a:cubicBezTo>
                      <a:pt x="695" y="447"/>
                      <a:pt x="739" y="469"/>
                      <a:pt x="761" y="513"/>
                    </a:cubicBezTo>
                    <a:cubicBezTo>
                      <a:pt x="783" y="535"/>
                      <a:pt x="790" y="571"/>
                      <a:pt x="783" y="601"/>
                    </a:cubicBezTo>
                    <a:cubicBezTo>
                      <a:pt x="761" y="681"/>
                      <a:pt x="651" y="747"/>
                      <a:pt x="607" y="769"/>
                    </a:cubicBezTo>
                    <a:cubicBezTo>
                      <a:pt x="585" y="784"/>
                      <a:pt x="570" y="813"/>
                      <a:pt x="585" y="835"/>
                    </a:cubicBezTo>
                    <a:cubicBezTo>
                      <a:pt x="592" y="850"/>
                      <a:pt x="607" y="864"/>
                      <a:pt x="621" y="864"/>
                    </a:cubicBezTo>
                    <a:cubicBezTo>
                      <a:pt x="629" y="868"/>
                      <a:pt x="634" y="870"/>
                      <a:pt x="640" y="870"/>
                    </a:cubicBezTo>
                    <a:cubicBezTo>
                      <a:pt x="645" y="870"/>
                      <a:pt x="651" y="868"/>
                      <a:pt x="658" y="864"/>
                    </a:cubicBezTo>
                    <a:cubicBezTo>
                      <a:pt x="680" y="857"/>
                      <a:pt x="856" y="769"/>
                      <a:pt x="885" y="630"/>
                    </a:cubicBezTo>
                    <a:cubicBezTo>
                      <a:pt x="900" y="571"/>
                      <a:pt x="885" y="505"/>
                      <a:pt x="849" y="454"/>
                    </a:cubicBezTo>
                    <a:cubicBezTo>
                      <a:pt x="805" y="388"/>
                      <a:pt x="739" y="351"/>
                      <a:pt x="665" y="337"/>
                    </a:cubicBezTo>
                    <a:cubicBezTo>
                      <a:pt x="607" y="337"/>
                      <a:pt x="548" y="344"/>
                      <a:pt x="497" y="366"/>
                    </a:cubicBezTo>
                    <a:cubicBezTo>
                      <a:pt x="511" y="307"/>
                      <a:pt x="511" y="241"/>
                      <a:pt x="497" y="175"/>
                    </a:cubicBezTo>
                    <a:cubicBezTo>
                      <a:pt x="475" y="109"/>
                      <a:pt x="431" y="51"/>
                      <a:pt x="365" y="21"/>
                    </a:cubicBezTo>
                    <a:cubicBezTo>
                      <a:pt x="335" y="9"/>
                      <a:pt x="302" y="1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7"/>
              <p:cNvSpPr/>
              <p:nvPr/>
            </p:nvSpPr>
            <p:spPr>
              <a:xfrm>
                <a:off x="5264975" y="723350"/>
                <a:ext cx="231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459" extrusionOk="0">
                    <a:moveTo>
                      <a:pt x="698" y="1"/>
                    </a:moveTo>
                    <a:cubicBezTo>
                      <a:pt x="644" y="1"/>
                      <a:pt x="589" y="21"/>
                      <a:pt x="543" y="50"/>
                    </a:cubicBezTo>
                    <a:cubicBezTo>
                      <a:pt x="506" y="79"/>
                      <a:pt x="470" y="123"/>
                      <a:pt x="455" y="167"/>
                    </a:cubicBezTo>
                    <a:cubicBezTo>
                      <a:pt x="426" y="123"/>
                      <a:pt x="382" y="79"/>
                      <a:pt x="338" y="50"/>
                    </a:cubicBezTo>
                    <a:cubicBezTo>
                      <a:pt x="302" y="32"/>
                      <a:pt x="261" y="22"/>
                      <a:pt x="221" y="22"/>
                    </a:cubicBezTo>
                    <a:cubicBezTo>
                      <a:pt x="196" y="22"/>
                      <a:pt x="170" y="26"/>
                      <a:pt x="147" y="35"/>
                    </a:cubicBezTo>
                    <a:cubicBezTo>
                      <a:pt x="96" y="50"/>
                      <a:pt x="52" y="86"/>
                      <a:pt x="30" y="138"/>
                    </a:cubicBezTo>
                    <a:cubicBezTo>
                      <a:pt x="0" y="233"/>
                      <a:pt x="8" y="336"/>
                      <a:pt x="52" y="431"/>
                    </a:cubicBezTo>
                    <a:cubicBezTo>
                      <a:pt x="59" y="438"/>
                      <a:pt x="74" y="453"/>
                      <a:pt x="88" y="453"/>
                    </a:cubicBezTo>
                    <a:cubicBezTo>
                      <a:pt x="96" y="456"/>
                      <a:pt x="101" y="458"/>
                      <a:pt x="107" y="458"/>
                    </a:cubicBezTo>
                    <a:cubicBezTo>
                      <a:pt x="112" y="458"/>
                      <a:pt x="118" y="456"/>
                      <a:pt x="125" y="453"/>
                    </a:cubicBezTo>
                    <a:cubicBezTo>
                      <a:pt x="154" y="438"/>
                      <a:pt x="169" y="409"/>
                      <a:pt x="154" y="380"/>
                    </a:cubicBezTo>
                    <a:cubicBezTo>
                      <a:pt x="125" y="314"/>
                      <a:pt x="118" y="248"/>
                      <a:pt x="132" y="182"/>
                    </a:cubicBezTo>
                    <a:cubicBezTo>
                      <a:pt x="140" y="160"/>
                      <a:pt x="162" y="145"/>
                      <a:pt x="184" y="138"/>
                    </a:cubicBezTo>
                    <a:cubicBezTo>
                      <a:pt x="195" y="132"/>
                      <a:pt x="207" y="130"/>
                      <a:pt x="220" y="130"/>
                    </a:cubicBezTo>
                    <a:cubicBezTo>
                      <a:pt x="241" y="130"/>
                      <a:pt x="264" y="136"/>
                      <a:pt x="286" y="145"/>
                    </a:cubicBezTo>
                    <a:cubicBezTo>
                      <a:pt x="345" y="196"/>
                      <a:pt x="389" y="262"/>
                      <a:pt x="411" y="336"/>
                    </a:cubicBezTo>
                    <a:cubicBezTo>
                      <a:pt x="418" y="365"/>
                      <a:pt x="440" y="380"/>
                      <a:pt x="470" y="380"/>
                    </a:cubicBezTo>
                    <a:cubicBezTo>
                      <a:pt x="499" y="380"/>
                      <a:pt x="521" y="358"/>
                      <a:pt x="521" y="328"/>
                    </a:cubicBezTo>
                    <a:cubicBezTo>
                      <a:pt x="528" y="255"/>
                      <a:pt x="558" y="189"/>
                      <a:pt x="609" y="138"/>
                    </a:cubicBezTo>
                    <a:cubicBezTo>
                      <a:pt x="636" y="121"/>
                      <a:pt x="664" y="113"/>
                      <a:pt x="694" y="113"/>
                    </a:cubicBezTo>
                    <a:cubicBezTo>
                      <a:pt x="705" y="113"/>
                      <a:pt x="715" y="114"/>
                      <a:pt x="726" y="116"/>
                    </a:cubicBezTo>
                    <a:cubicBezTo>
                      <a:pt x="748" y="116"/>
                      <a:pt x="778" y="130"/>
                      <a:pt x="792" y="160"/>
                    </a:cubicBezTo>
                    <a:cubicBezTo>
                      <a:pt x="814" y="226"/>
                      <a:pt x="807" y="299"/>
                      <a:pt x="785" y="372"/>
                    </a:cubicBezTo>
                    <a:cubicBezTo>
                      <a:pt x="762" y="418"/>
                      <a:pt x="799" y="452"/>
                      <a:pt x="835" y="452"/>
                    </a:cubicBezTo>
                    <a:cubicBezTo>
                      <a:pt x="857" y="452"/>
                      <a:pt x="879" y="439"/>
                      <a:pt x="887" y="409"/>
                    </a:cubicBezTo>
                    <a:cubicBezTo>
                      <a:pt x="924" y="306"/>
                      <a:pt x="924" y="196"/>
                      <a:pt x="887" y="101"/>
                    </a:cubicBezTo>
                    <a:cubicBezTo>
                      <a:pt x="851" y="50"/>
                      <a:pt x="800" y="13"/>
                      <a:pt x="741" y="6"/>
                    </a:cubicBezTo>
                    <a:cubicBezTo>
                      <a:pt x="727" y="2"/>
                      <a:pt x="712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47"/>
              <p:cNvSpPr/>
              <p:nvPr/>
            </p:nvSpPr>
            <p:spPr>
              <a:xfrm>
                <a:off x="5334250" y="759100"/>
                <a:ext cx="77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48" extrusionOk="0">
                    <a:moveTo>
                      <a:pt x="118" y="0"/>
                    </a:moveTo>
                    <a:cubicBezTo>
                      <a:pt x="105" y="0"/>
                      <a:pt x="92" y="4"/>
                      <a:pt x="81" y="13"/>
                    </a:cubicBezTo>
                    <a:cubicBezTo>
                      <a:pt x="8" y="57"/>
                      <a:pt x="1" y="152"/>
                      <a:pt x="52" y="211"/>
                    </a:cubicBezTo>
                    <a:cubicBezTo>
                      <a:pt x="96" y="240"/>
                      <a:pt x="147" y="247"/>
                      <a:pt x="199" y="247"/>
                    </a:cubicBezTo>
                    <a:cubicBezTo>
                      <a:pt x="221" y="247"/>
                      <a:pt x="243" y="240"/>
                      <a:pt x="265" y="233"/>
                    </a:cubicBezTo>
                    <a:cubicBezTo>
                      <a:pt x="294" y="225"/>
                      <a:pt x="309" y="203"/>
                      <a:pt x="301" y="181"/>
                    </a:cubicBezTo>
                    <a:cubicBezTo>
                      <a:pt x="301" y="159"/>
                      <a:pt x="287" y="137"/>
                      <a:pt x="265" y="130"/>
                    </a:cubicBezTo>
                    <a:cubicBezTo>
                      <a:pt x="243" y="123"/>
                      <a:pt x="221" y="108"/>
                      <a:pt x="206" y="93"/>
                    </a:cubicBezTo>
                    <a:cubicBezTo>
                      <a:pt x="191" y="79"/>
                      <a:pt x="177" y="57"/>
                      <a:pt x="169" y="35"/>
                    </a:cubicBezTo>
                    <a:cubicBezTo>
                      <a:pt x="160" y="12"/>
                      <a:pt x="14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7"/>
              <p:cNvSpPr/>
              <p:nvPr/>
            </p:nvSpPr>
            <p:spPr>
              <a:xfrm>
                <a:off x="5314825" y="731200"/>
                <a:ext cx="68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67" extrusionOk="0">
                    <a:moveTo>
                      <a:pt x="223" y="1"/>
                    </a:moveTo>
                    <a:cubicBezTo>
                      <a:pt x="208" y="1"/>
                      <a:pt x="192" y="11"/>
                      <a:pt x="177" y="22"/>
                    </a:cubicBezTo>
                    <a:cubicBezTo>
                      <a:pt x="155" y="38"/>
                      <a:pt x="133" y="46"/>
                      <a:pt x="111" y="46"/>
                    </a:cubicBezTo>
                    <a:cubicBezTo>
                      <a:pt x="103" y="46"/>
                      <a:pt x="96" y="45"/>
                      <a:pt x="89" y="44"/>
                    </a:cubicBezTo>
                    <a:cubicBezTo>
                      <a:pt x="67" y="44"/>
                      <a:pt x="45" y="51"/>
                      <a:pt x="30" y="66"/>
                    </a:cubicBezTo>
                    <a:cubicBezTo>
                      <a:pt x="8" y="73"/>
                      <a:pt x="1" y="102"/>
                      <a:pt x="15" y="117"/>
                    </a:cubicBezTo>
                    <a:cubicBezTo>
                      <a:pt x="23" y="124"/>
                      <a:pt x="37" y="131"/>
                      <a:pt x="45" y="131"/>
                    </a:cubicBezTo>
                    <a:lnTo>
                      <a:pt x="81" y="131"/>
                    </a:lnTo>
                    <a:cubicBezTo>
                      <a:pt x="103" y="139"/>
                      <a:pt x="125" y="146"/>
                      <a:pt x="147" y="153"/>
                    </a:cubicBezTo>
                    <a:cubicBezTo>
                      <a:pt x="160" y="163"/>
                      <a:pt x="173" y="167"/>
                      <a:pt x="187" y="167"/>
                    </a:cubicBezTo>
                    <a:cubicBezTo>
                      <a:pt x="206" y="167"/>
                      <a:pt x="225" y="159"/>
                      <a:pt x="243" y="146"/>
                    </a:cubicBezTo>
                    <a:cubicBezTo>
                      <a:pt x="272" y="110"/>
                      <a:pt x="272" y="44"/>
                      <a:pt x="243" y="7"/>
                    </a:cubicBezTo>
                    <a:cubicBezTo>
                      <a:pt x="236" y="3"/>
                      <a:pt x="230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7"/>
              <p:cNvSpPr/>
              <p:nvPr/>
            </p:nvSpPr>
            <p:spPr>
              <a:xfrm>
                <a:off x="5286775" y="741175"/>
                <a:ext cx="75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95" extrusionOk="0">
                    <a:moveTo>
                      <a:pt x="169" y="1"/>
                    </a:moveTo>
                    <a:cubicBezTo>
                      <a:pt x="138" y="1"/>
                      <a:pt x="106" y="7"/>
                      <a:pt x="81" y="11"/>
                    </a:cubicBezTo>
                    <a:cubicBezTo>
                      <a:pt x="59" y="18"/>
                      <a:pt x="37" y="26"/>
                      <a:pt x="23" y="40"/>
                    </a:cubicBezTo>
                    <a:cubicBezTo>
                      <a:pt x="8" y="55"/>
                      <a:pt x="1" y="77"/>
                      <a:pt x="8" y="99"/>
                    </a:cubicBezTo>
                    <a:cubicBezTo>
                      <a:pt x="23" y="121"/>
                      <a:pt x="45" y="136"/>
                      <a:pt x="67" y="143"/>
                    </a:cubicBezTo>
                    <a:lnTo>
                      <a:pt x="191" y="180"/>
                    </a:lnTo>
                    <a:cubicBezTo>
                      <a:pt x="206" y="187"/>
                      <a:pt x="228" y="194"/>
                      <a:pt x="243" y="194"/>
                    </a:cubicBezTo>
                    <a:cubicBezTo>
                      <a:pt x="265" y="194"/>
                      <a:pt x="279" y="180"/>
                      <a:pt x="287" y="165"/>
                    </a:cubicBezTo>
                    <a:cubicBezTo>
                      <a:pt x="301" y="136"/>
                      <a:pt x="279" y="106"/>
                      <a:pt x="265" y="77"/>
                    </a:cubicBezTo>
                    <a:cubicBezTo>
                      <a:pt x="257" y="55"/>
                      <a:pt x="250" y="40"/>
                      <a:pt x="235" y="18"/>
                    </a:cubicBezTo>
                    <a:cubicBezTo>
                      <a:pt x="219" y="5"/>
                      <a:pt x="195" y="1"/>
                      <a:pt x="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7"/>
              <p:cNvSpPr/>
              <p:nvPr/>
            </p:nvSpPr>
            <p:spPr>
              <a:xfrm>
                <a:off x="5070500" y="491650"/>
                <a:ext cx="262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541" extrusionOk="0">
                    <a:moveTo>
                      <a:pt x="210" y="0"/>
                    </a:moveTo>
                    <a:cubicBezTo>
                      <a:pt x="150" y="0"/>
                      <a:pt x="125" y="23"/>
                      <a:pt x="0" y="94"/>
                    </a:cubicBezTo>
                    <a:lnTo>
                      <a:pt x="719" y="6480"/>
                    </a:lnTo>
                    <a:cubicBezTo>
                      <a:pt x="767" y="6521"/>
                      <a:pt x="816" y="6541"/>
                      <a:pt x="870" y="6541"/>
                    </a:cubicBezTo>
                    <a:cubicBezTo>
                      <a:pt x="924" y="6541"/>
                      <a:pt x="983" y="6521"/>
                      <a:pt x="1049" y="6480"/>
                    </a:cubicBezTo>
                    <a:lnTo>
                      <a:pt x="404" y="21"/>
                    </a:lnTo>
                    <a:cubicBezTo>
                      <a:pt x="301" y="9"/>
                      <a:pt x="248" y="0"/>
                      <a:pt x="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7"/>
              <p:cNvSpPr/>
              <p:nvPr/>
            </p:nvSpPr>
            <p:spPr>
              <a:xfrm>
                <a:off x="5071225" y="500225"/>
                <a:ext cx="8875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391" extrusionOk="0">
                    <a:moveTo>
                      <a:pt x="1" y="0"/>
                    </a:moveTo>
                    <a:lnTo>
                      <a:pt x="272" y="2391"/>
                    </a:lnTo>
                    <a:lnTo>
                      <a:pt x="3549" y="7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7"/>
              <p:cNvSpPr/>
              <p:nvPr/>
            </p:nvSpPr>
            <p:spPr>
              <a:xfrm>
                <a:off x="4991500" y="705875"/>
                <a:ext cx="872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083" extrusionOk="0">
                    <a:moveTo>
                      <a:pt x="52" y="1"/>
                    </a:moveTo>
                    <a:lnTo>
                      <a:pt x="0" y="74"/>
                    </a:lnTo>
                    <a:cubicBezTo>
                      <a:pt x="829" y="690"/>
                      <a:pt x="1709" y="1225"/>
                      <a:pt x="2625" y="1694"/>
                    </a:cubicBezTo>
                    <a:cubicBezTo>
                      <a:pt x="2896" y="1834"/>
                      <a:pt x="3168" y="1958"/>
                      <a:pt x="3446" y="2083"/>
                    </a:cubicBezTo>
                    <a:cubicBezTo>
                      <a:pt x="3454" y="2054"/>
                      <a:pt x="3476" y="2024"/>
                      <a:pt x="3490" y="1995"/>
                    </a:cubicBezTo>
                    <a:cubicBezTo>
                      <a:pt x="3212" y="1870"/>
                      <a:pt x="2940" y="1746"/>
                      <a:pt x="2662" y="1606"/>
                    </a:cubicBezTo>
                    <a:cubicBezTo>
                      <a:pt x="2031" y="1284"/>
                      <a:pt x="1415" y="925"/>
                      <a:pt x="822" y="536"/>
                    </a:cubicBezTo>
                    <a:cubicBezTo>
                      <a:pt x="565" y="367"/>
                      <a:pt x="308" y="184"/>
                      <a:pt x="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7"/>
              <p:cNvSpPr/>
              <p:nvPr/>
            </p:nvSpPr>
            <p:spPr>
              <a:xfrm>
                <a:off x="4980875" y="701650"/>
                <a:ext cx="773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2312" extrusionOk="0">
                    <a:moveTo>
                      <a:pt x="835" y="0"/>
                    </a:moveTo>
                    <a:cubicBezTo>
                      <a:pt x="687" y="0"/>
                      <a:pt x="553" y="58"/>
                      <a:pt x="455" y="206"/>
                    </a:cubicBezTo>
                    <a:cubicBezTo>
                      <a:pt x="0" y="881"/>
                      <a:pt x="1562" y="1489"/>
                      <a:pt x="1562" y="1489"/>
                    </a:cubicBezTo>
                    <a:cubicBezTo>
                      <a:pt x="1562" y="1489"/>
                      <a:pt x="924" y="1511"/>
                      <a:pt x="1078" y="2127"/>
                    </a:cubicBezTo>
                    <a:cubicBezTo>
                      <a:pt x="1112" y="2261"/>
                      <a:pt x="1252" y="2312"/>
                      <a:pt x="1444" y="2312"/>
                    </a:cubicBezTo>
                    <a:cubicBezTo>
                      <a:pt x="2029" y="2312"/>
                      <a:pt x="3094" y="1841"/>
                      <a:pt x="3094" y="1841"/>
                    </a:cubicBezTo>
                    <a:cubicBezTo>
                      <a:pt x="3094" y="1841"/>
                      <a:pt x="2999" y="162"/>
                      <a:pt x="2427" y="96"/>
                    </a:cubicBezTo>
                    <a:cubicBezTo>
                      <a:pt x="2404" y="94"/>
                      <a:pt x="2382" y="93"/>
                      <a:pt x="2361" y="93"/>
                    </a:cubicBezTo>
                    <a:cubicBezTo>
                      <a:pt x="1873" y="93"/>
                      <a:pt x="2075" y="727"/>
                      <a:pt x="2075" y="727"/>
                    </a:cubicBezTo>
                    <a:cubicBezTo>
                      <a:pt x="2075" y="727"/>
                      <a:pt x="1361" y="0"/>
                      <a:pt x="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7"/>
              <p:cNvSpPr/>
              <p:nvPr/>
            </p:nvSpPr>
            <p:spPr>
              <a:xfrm>
                <a:off x="4991675" y="705875"/>
                <a:ext cx="667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695" extrusionOk="0">
                    <a:moveTo>
                      <a:pt x="45" y="1"/>
                    </a:moveTo>
                    <a:lnTo>
                      <a:pt x="45" y="8"/>
                    </a:lnTo>
                    <a:lnTo>
                      <a:pt x="1" y="74"/>
                    </a:lnTo>
                    <a:cubicBezTo>
                      <a:pt x="829" y="690"/>
                      <a:pt x="1709" y="1232"/>
                      <a:pt x="2625" y="1694"/>
                    </a:cubicBezTo>
                    <a:lnTo>
                      <a:pt x="2669" y="1672"/>
                    </a:lnTo>
                    <a:cubicBezTo>
                      <a:pt x="2669" y="1672"/>
                      <a:pt x="2662" y="1650"/>
                      <a:pt x="2662" y="1606"/>
                    </a:cubicBezTo>
                    <a:cubicBezTo>
                      <a:pt x="2024" y="1284"/>
                      <a:pt x="1408" y="925"/>
                      <a:pt x="815" y="536"/>
                    </a:cubicBezTo>
                    <a:cubicBezTo>
                      <a:pt x="558" y="367"/>
                      <a:pt x="301" y="184"/>
                      <a:pt x="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7"/>
              <p:cNvSpPr/>
              <p:nvPr/>
            </p:nvSpPr>
            <p:spPr>
              <a:xfrm>
                <a:off x="5007250" y="703875"/>
                <a:ext cx="510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2002" extrusionOk="0">
                    <a:moveTo>
                      <a:pt x="1255" y="0"/>
                    </a:moveTo>
                    <a:cubicBezTo>
                      <a:pt x="1225" y="7"/>
                      <a:pt x="1196" y="15"/>
                      <a:pt x="1167" y="22"/>
                    </a:cubicBezTo>
                    <a:cubicBezTo>
                      <a:pt x="1335" y="616"/>
                      <a:pt x="1599" y="1181"/>
                      <a:pt x="1944" y="1701"/>
                    </a:cubicBezTo>
                    <a:cubicBezTo>
                      <a:pt x="1811" y="1691"/>
                      <a:pt x="1678" y="1686"/>
                      <a:pt x="1546" y="1686"/>
                    </a:cubicBezTo>
                    <a:cubicBezTo>
                      <a:pt x="1109" y="1686"/>
                      <a:pt x="678" y="1741"/>
                      <a:pt x="250" y="1848"/>
                    </a:cubicBezTo>
                    <a:cubicBezTo>
                      <a:pt x="170" y="1870"/>
                      <a:pt x="82" y="1892"/>
                      <a:pt x="1" y="1914"/>
                    </a:cubicBezTo>
                    <a:cubicBezTo>
                      <a:pt x="1" y="1943"/>
                      <a:pt x="8" y="1972"/>
                      <a:pt x="16" y="2002"/>
                    </a:cubicBezTo>
                    <a:cubicBezTo>
                      <a:pt x="554" y="1848"/>
                      <a:pt x="1113" y="1774"/>
                      <a:pt x="1673" y="1774"/>
                    </a:cubicBezTo>
                    <a:cubicBezTo>
                      <a:pt x="1700" y="1774"/>
                      <a:pt x="1727" y="1774"/>
                      <a:pt x="1753" y="1774"/>
                    </a:cubicBezTo>
                    <a:cubicBezTo>
                      <a:pt x="1819" y="1774"/>
                      <a:pt x="1885" y="1782"/>
                      <a:pt x="1944" y="1789"/>
                    </a:cubicBezTo>
                    <a:lnTo>
                      <a:pt x="2039" y="1752"/>
                    </a:lnTo>
                    <a:lnTo>
                      <a:pt x="2032" y="1664"/>
                    </a:lnTo>
                    <a:cubicBezTo>
                      <a:pt x="1687" y="1159"/>
                      <a:pt x="1423" y="594"/>
                      <a:pt x="12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7"/>
              <p:cNvSpPr/>
              <p:nvPr/>
            </p:nvSpPr>
            <p:spPr>
              <a:xfrm>
                <a:off x="5204475" y="626325"/>
                <a:ext cx="995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367" extrusionOk="0">
                    <a:moveTo>
                      <a:pt x="3901" y="1"/>
                    </a:moveTo>
                    <a:cubicBezTo>
                      <a:pt x="3623" y="287"/>
                      <a:pt x="3337" y="573"/>
                      <a:pt x="3044" y="844"/>
                    </a:cubicBezTo>
                    <a:cubicBezTo>
                      <a:pt x="2384" y="1467"/>
                      <a:pt x="1680" y="2054"/>
                      <a:pt x="954" y="2596"/>
                    </a:cubicBezTo>
                    <a:cubicBezTo>
                      <a:pt x="639" y="2831"/>
                      <a:pt x="323" y="3051"/>
                      <a:pt x="1" y="3271"/>
                    </a:cubicBezTo>
                    <a:cubicBezTo>
                      <a:pt x="23" y="3300"/>
                      <a:pt x="52" y="3329"/>
                      <a:pt x="74" y="3366"/>
                    </a:cubicBezTo>
                    <a:cubicBezTo>
                      <a:pt x="397" y="3153"/>
                      <a:pt x="712" y="2926"/>
                      <a:pt x="1020" y="2699"/>
                    </a:cubicBezTo>
                    <a:cubicBezTo>
                      <a:pt x="2076" y="1907"/>
                      <a:pt x="3066" y="1035"/>
                      <a:pt x="3982" y="89"/>
                    </a:cubicBezTo>
                    <a:lnTo>
                      <a:pt x="39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7"/>
              <p:cNvSpPr/>
              <p:nvPr/>
            </p:nvSpPr>
            <p:spPr>
              <a:xfrm>
                <a:off x="5222625" y="622725"/>
                <a:ext cx="98450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3086" extrusionOk="0">
                    <a:moveTo>
                      <a:pt x="2801" y="0"/>
                    </a:moveTo>
                    <a:cubicBezTo>
                      <a:pt x="2109" y="0"/>
                      <a:pt x="1284" y="1193"/>
                      <a:pt x="1284" y="1193"/>
                    </a:cubicBezTo>
                    <a:cubicBezTo>
                      <a:pt x="1284" y="1193"/>
                      <a:pt x="1391" y="445"/>
                      <a:pt x="899" y="445"/>
                    </a:cubicBezTo>
                    <a:cubicBezTo>
                      <a:pt x="844" y="445"/>
                      <a:pt x="782" y="454"/>
                      <a:pt x="712" y="475"/>
                    </a:cubicBezTo>
                    <a:cubicBezTo>
                      <a:pt x="1" y="680"/>
                      <a:pt x="235" y="2828"/>
                      <a:pt x="235" y="2828"/>
                    </a:cubicBezTo>
                    <a:cubicBezTo>
                      <a:pt x="235" y="2828"/>
                      <a:pt x="1278" y="3086"/>
                      <a:pt x="2046" y="3086"/>
                    </a:cubicBezTo>
                    <a:cubicBezTo>
                      <a:pt x="2479" y="3086"/>
                      <a:pt x="2824" y="3004"/>
                      <a:pt x="2845" y="2748"/>
                    </a:cubicBezTo>
                    <a:cubicBezTo>
                      <a:pt x="2897" y="2107"/>
                      <a:pt x="2404" y="2039"/>
                      <a:pt x="2192" y="2039"/>
                    </a:cubicBezTo>
                    <a:cubicBezTo>
                      <a:pt x="2134" y="2039"/>
                      <a:pt x="2098" y="2044"/>
                      <a:pt x="2098" y="2044"/>
                    </a:cubicBezTo>
                    <a:cubicBezTo>
                      <a:pt x="2098" y="2044"/>
                      <a:pt x="3938" y="944"/>
                      <a:pt x="3219" y="189"/>
                    </a:cubicBezTo>
                    <a:cubicBezTo>
                      <a:pt x="3092" y="55"/>
                      <a:pt x="2950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7"/>
              <p:cNvSpPr/>
              <p:nvPr/>
            </p:nvSpPr>
            <p:spPr>
              <a:xfrm>
                <a:off x="5228325" y="626325"/>
                <a:ext cx="757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2699" extrusionOk="0">
                    <a:moveTo>
                      <a:pt x="2940" y="1"/>
                    </a:moveTo>
                    <a:cubicBezTo>
                      <a:pt x="2669" y="294"/>
                      <a:pt x="2383" y="573"/>
                      <a:pt x="2090" y="844"/>
                    </a:cubicBezTo>
                    <a:cubicBezTo>
                      <a:pt x="1430" y="1467"/>
                      <a:pt x="726" y="2054"/>
                      <a:pt x="0" y="2596"/>
                    </a:cubicBezTo>
                    <a:cubicBezTo>
                      <a:pt x="0" y="2655"/>
                      <a:pt x="0" y="2684"/>
                      <a:pt x="0" y="2684"/>
                    </a:cubicBezTo>
                    <a:lnTo>
                      <a:pt x="66" y="2699"/>
                    </a:lnTo>
                    <a:cubicBezTo>
                      <a:pt x="1122" y="1914"/>
                      <a:pt x="2112" y="1042"/>
                      <a:pt x="3028" y="89"/>
                    </a:cubicBezTo>
                    <a:lnTo>
                      <a:pt x="3021" y="81"/>
                    </a:lnTo>
                    <a:lnTo>
                      <a:pt x="2947" y="8"/>
                    </a:lnTo>
                    <a:lnTo>
                      <a:pt x="29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7"/>
              <p:cNvSpPr/>
              <p:nvPr/>
            </p:nvSpPr>
            <p:spPr>
              <a:xfrm>
                <a:off x="5228125" y="633900"/>
                <a:ext cx="656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411" extrusionOk="0">
                    <a:moveTo>
                      <a:pt x="676" y="0"/>
                    </a:moveTo>
                    <a:cubicBezTo>
                      <a:pt x="655" y="0"/>
                      <a:pt x="635" y="2"/>
                      <a:pt x="617" y="6"/>
                    </a:cubicBezTo>
                    <a:cubicBezTo>
                      <a:pt x="529" y="790"/>
                      <a:pt x="323" y="1553"/>
                      <a:pt x="1" y="2271"/>
                    </a:cubicBezTo>
                    <a:cubicBezTo>
                      <a:pt x="8" y="2337"/>
                      <a:pt x="8" y="2381"/>
                      <a:pt x="8" y="2381"/>
                    </a:cubicBezTo>
                    <a:lnTo>
                      <a:pt x="140" y="2411"/>
                    </a:lnTo>
                    <a:cubicBezTo>
                      <a:pt x="213" y="2389"/>
                      <a:pt x="294" y="2367"/>
                      <a:pt x="375" y="2352"/>
                    </a:cubicBezTo>
                    <a:cubicBezTo>
                      <a:pt x="826" y="2253"/>
                      <a:pt x="1283" y="2215"/>
                      <a:pt x="1743" y="2215"/>
                    </a:cubicBezTo>
                    <a:cubicBezTo>
                      <a:pt x="2036" y="2215"/>
                      <a:pt x="2331" y="2231"/>
                      <a:pt x="2625" y="2257"/>
                    </a:cubicBezTo>
                    <a:cubicBezTo>
                      <a:pt x="2625" y="2220"/>
                      <a:pt x="2625" y="2176"/>
                      <a:pt x="2625" y="2139"/>
                    </a:cubicBezTo>
                    <a:cubicBezTo>
                      <a:pt x="2515" y="2132"/>
                      <a:pt x="2405" y="2117"/>
                      <a:pt x="2288" y="2110"/>
                    </a:cubicBezTo>
                    <a:cubicBezTo>
                      <a:pt x="2120" y="2098"/>
                      <a:pt x="1952" y="2092"/>
                      <a:pt x="1783" y="2092"/>
                    </a:cubicBezTo>
                    <a:cubicBezTo>
                      <a:pt x="1224" y="2092"/>
                      <a:pt x="666" y="2158"/>
                      <a:pt x="125" y="2293"/>
                    </a:cubicBezTo>
                    <a:cubicBezTo>
                      <a:pt x="448" y="1567"/>
                      <a:pt x="653" y="790"/>
                      <a:pt x="741" y="6"/>
                    </a:cubicBezTo>
                    <a:cubicBezTo>
                      <a:pt x="719" y="2"/>
                      <a:pt x="697" y="0"/>
                      <a:pt x="6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D3D899-5913-4908-9FF2-B787042F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5"/>
          <p:cNvSpPr txBox="1">
            <a:spLocks noGrp="1"/>
          </p:cNvSpPr>
          <p:nvPr>
            <p:ph type="title"/>
          </p:nvPr>
        </p:nvSpPr>
        <p:spPr>
          <a:xfrm>
            <a:off x="1673208" y="971801"/>
            <a:ext cx="553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9" name="Google Shape;1609;p45"/>
          <p:cNvSpPr txBox="1">
            <a:spLocks noGrp="1"/>
          </p:cNvSpPr>
          <p:nvPr>
            <p:ph type="subTitle" idx="1"/>
          </p:nvPr>
        </p:nvSpPr>
        <p:spPr>
          <a:xfrm>
            <a:off x="1715066" y="3161132"/>
            <a:ext cx="55395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Таким образом, делаем вывод по теоретической части: польза и вред микроволновки — тема, вызывающая споры из-за отсутствия официального заключения об опасности прибора для здоровья. Из имеющихся сведений можно сделать вывод, что СВЧ-печь является условно полезной для быстрого подогрева еды. Доказано, что приготовление отдельных продуктов в СВЧ-печи может причинить вред организму. Поэтому выбор в пользу приготовления в микроволновке лежит на потребителях.</a:t>
            </a:r>
            <a:endParaRPr dirty="0"/>
          </a:p>
        </p:txBody>
      </p:sp>
      <p:grpSp>
        <p:nvGrpSpPr>
          <p:cNvPr id="1610" name="Google Shape;1610;p45"/>
          <p:cNvGrpSpPr/>
          <p:nvPr/>
        </p:nvGrpSpPr>
        <p:grpSpPr>
          <a:xfrm>
            <a:off x="6399299" y="50447"/>
            <a:ext cx="1780035" cy="1850605"/>
            <a:chOff x="6020575" y="2836750"/>
            <a:chExt cx="309900" cy="322175"/>
          </a:xfrm>
        </p:grpSpPr>
        <p:sp>
          <p:nvSpPr>
            <p:cNvPr id="1611" name="Google Shape;1611;p45"/>
            <p:cNvSpPr/>
            <p:nvPr/>
          </p:nvSpPr>
          <p:spPr>
            <a:xfrm>
              <a:off x="6120250" y="2922925"/>
              <a:ext cx="71200" cy="77425"/>
            </a:xfrm>
            <a:custGeom>
              <a:avLst/>
              <a:gdLst/>
              <a:ahLst/>
              <a:cxnLst/>
              <a:rect l="l" t="t" r="r" b="b"/>
              <a:pathLst>
                <a:path w="2848" h="3097" extrusionOk="0">
                  <a:moveTo>
                    <a:pt x="1250" y="0"/>
                  </a:moveTo>
                  <a:cubicBezTo>
                    <a:pt x="1173" y="0"/>
                    <a:pt x="1101" y="30"/>
                    <a:pt x="1035" y="93"/>
                  </a:cubicBezTo>
                  <a:cubicBezTo>
                    <a:pt x="0" y="1072"/>
                    <a:pt x="1301" y="3097"/>
                    <a:pt x="2047" y="3097"/>
                  </a:cubicBezTo>
                  <a:cubicBezTo>
                    <a:pt x="2177" y="3097"/>
                    <a:pt x="2289" y="3036"/>
                    <a:pt x="2370" y="2897"/>
                  </a:cubicBezTo>
                  <a:cubicBezTo>
                    <a:pt x="2848" y="2062"/>
                    <a:pt x="1896" y="0"/>
                    <a:pt x="1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6201150" y="2956200"/>
              <a:ext cx="66825" cy="71750"/>
            </a:xfrm>
            <a:custGeom>
              <a:avLst/>
              <a:gdLst/>
              <a:ahLst/>
              <a:cxnLst/>
              <a:rect l="l" t="t" r="r" b="b"/>
              <a:pathLst>
                <a:path w="2673" h="2870" extrusionOk="0">
                  <a:moveTo>
                    <a:pt x="1115" y="0"/>
                  </a:moveTo>
                  <a:cubicBezTo>
                    <a:pt x="970" y="0"/>
                    <a:pt x="828" y="70"/>
                    <a:pt x="697" y="231"/>
                  </a:cubicBezTo>
                  <a:cubicBezTo>
                    <a:pt x="1" y="1087"/>
                    <a:pt x="1118" y="2869"/>
                    <a:pt x="1808" y="2869"/>
                  </a:cubicBezTo>
                  <a:cubicBezTo>
                    <a:pt x="1926" y="2869"/>
                    <a:pt x="2030" y="2818"/>
                    <a:pt x="2112" y="2701"/>
                  </a:cubicBezTo>
                  <a:cubicBezTo>
                    <a:pt x="2672" y="1906"/>
                    <a:pt x="1869" y="0"/>
                    <a:pt x="1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6169475" y="3033450"/>
              <a:ext cx="77125" cy="79025"/>
            </a:xfrm>
            <a:custGeom>
              <a:avLst/>
              <a:gdLst/>
              <a:ahLst/>
              <a:cxnLst/>
              <a:rect l="l" t="t" r="r" b="b"/>
              <a:pathLst>
                <a:path w="3085" h="3161" extrusionOk="0">
                  <a:moveTo>
                    <a:pt x="1248" y="0"/>
                  </a:moveTo>
                  <a:cubicBezTo>
                    <a:pt x="1109" y="0"/>
                    <a:pt x="971" y="61"/>
                    <a:pt x="842" y="199"/>
                  </a:cubicBezTo>
                  <a:cubicBezTo>
                    <a:pt x="0" y="1100"/>
                    <a:pt x="1318" y="3160"/>
                    <a:pt x="2128" y="3160"/>
                  </a:cubicBezTo>
                  <a:cubicBezTo>
                    <a:pt x="2230" y="3160"/>
                    <a:pt x="2324" y="3128"/>
                    <a:pt x="2404" y="3056"/>
                  </a:cubicBezTo>
                  <a:cubicBezTo>
                    <a:pt x="3085" y="2445"/>
                    <a:pt x="2131" y="0"/>
                    <a:pt x="1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6094625" y="2998725"/>
              <a:ext cx="60275" cy="43050"/>
            </a:xfrm>
            <a:custGeom>
              <a:avLst/>
              <a:gdLst/>
              <a:ahLst/>
              <a:cxnLst/>
              <a:rect l="l" t="t" r="r" b="b"/>
              <a:pathLst>
                <a:path w="2411" h="1722" extrusionOk="0">
                  <a:moveTo>
                    <a:pt x="807" y="1"/>
                  </a:moveTo>
                  <a:cubicBezTo>
                    <a:pt x="692" y="1"/>
                    <a:pt x="586" y="41"/>
                    <a:pt x="498" y="132"/>
                  </a:cubicBezTo>
                  <a:cubicBezTo>
                    <a:pt x="1" y="676"/>
                    <a:pt x="1217" y="1721"/>
                    <a:pt x="1820" y="1721"/>
                  </a:cubicBezTo>
                  <a:cubicBezTo>
                    <a:pt x="1913" y="1721"/>
                    <a:pt x="1992" y="1696"/>
                    <a:pt x="2047" y="1641"/>
                  </a:cubicBezTo>
                  <a:cubicBezTo>
                    <a:pt x="2410" y="1289"/>
                    <a:pt x="1460" y="1"/>
                    <a:pt x="8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6260575" y="3056025"/>
              <a:ext cx="48000" cy="48700"/>
            </a:xfrm>
            <a:custGeom>
              <a:avLst/>
              <a:gdLst/>
              <a:ahLst/>
              <a:cxnLst/>
              <a:rect l="l" t="t" r="r" b="b"/>
              <a:pathLst>
                <a:path w="1920" h="1948" extrusionOk="0">
                  <a:moveTo>
                    <a:pt x="511" y="1"/>
                  </a:moveTo>
                  <a:cubicBezTo>
                    <a:pt x="444" y="1"/>
                    <a:pt x="384" y="19"/>
                    <a:pt x="336" y="57"/>
                  </a:cubicBezTo>
                  <a:cubicBezTo>
                    <a:pt x="1" y="325"/>
                    <a:pt x="684" y="1948"/>
                    <a:pt x="1206" y="1948"/>
                  </a:cubicBezTo>
                  <a:cubicBezTo>
                    <a:pt x="1308" y="1948"/>
                    <a:pt x="1403" y="1886"/>
                    <a:pt x="1484" y="1739"/>
                  </a:cubicBezTo>
                  <a:cubicBezTo>
                    <a:pt x="1919" y="963"/>
                    <a:pt x="1008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6101550" y="3077775"/>
              <a:ext cx="79175" cy="81150"/>
            </a:xfrm>
            <a:custGeom>
              <a:avLst/>
              <a:gdLst/>
              <a:ahLst/>
              <a:cxnLst/>
              <a:rect l="l" t="t" r="r" b="b"/>
              <a:pathLst>
                <a:path w="3167" h="3246" extrusionOk="0">
                  <a:moveTo>
                    <a:pt x="1444" y="1"/>
                  </a:moveTo>
                  <a:cubicBezTo>
                    <a:pt x="1334" y="1"/>
                    <a:pt x="1220" y="30"/>
                    <a:pt x="1102" y="95"/>
                  </a:cubicBezTo>
                  <a:cubicBezTo>
                    <a:pt x="1" y="699"/>
                    <a:pt x="1473" y="3246"/>
                    <a:pt x="2407" y="3246"/>
                  </a:cubicBezTo>
                  <a:cubicBezTo>
                    <a:pt x="2526" y="3246"/>
                    <a:pt x="2636" y="3205"/>
                    <a:pt x="2731" y="3112"/>
                  </a:cubicBezTo>
                  <a:cubicBezTo>
                    <a:pt x="3166" y="2689"/>
                    <a:pt x="2496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6060700" y="2898150"/>
              <a:ext cx="54900" cy="63000"/>
            </a:xfrm>
            <a:custGeom>
              <a:avLst/>
              <a:gdLst/>
              <a:ahLst/>
              <a:cxnLst/>
              <a:rect l="l" t="t" r="r" b="b"/>
              <a:pathLst>
                <a:path w="2196" h="2520" extrusionOk="0">
                  <a:moveTo>
                    <a:pt x="985" y="0"/>
                  </a:moveTo>
                  <a:cubicBezTo>
                    <a:pt x="908" y="0"/>
                    <a:pt x="828" y="26"/>
                    <a:pt x="747" y="83"/>
                  </a:cubicBezTo>
                  <a:cubicBezTo>
                    <a:pt x="1" y="613"/>
                    <a:pt x="903" y="2519"/>
                    <a:pt x="1646" y="2519"/>
                  </a:cubicBezTo>
                  <a:cubicBezTo>
                    <a:pt x="1727" y="2519"/>
                    <a:pt x="1807" y="2496"/>
                    <a:pt x="1882" y="2446"/>
                  </a:cubicBezTo>
                  <a:cubicBezTo>
                    <a:pt x="2195" y="2241"/>
                    <a:pt x="1703" y="0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6170925" y="2876275"/>
              <a:ext cx="48625" cy="47200"/>
            </a:xfrm>
            <a:custGeom>
              <a:avLst/>
              <a:gdLst/>
              <a:ahLst/>
              <a:cxnLst/>
              <a:rect l="l" t="t" r="r" b="b"/>
              <a:pathLst>
                <a:path w="1945" h="1888" extrusionOk="0">
                  <a:moveTo>
                    <a:pt x="908" y="1"/>
                  </a:moveTo>
                  <a:cubicBezTo>
                    <a:pt x="842" y="1"/>
                    <a:pt x="774" y="20"/>
                    <a:pt x="704" y="63"/>
                  </a:cubicBezTo>
                  <a:cubicBezTo>
                    <a:pt x="1" y="498"/>
                    <a:pt x="767" y="1888"/>
                    <a:pt x="1349" y="1888"/>
                  </a:cubicBezTo>
                  <a:cubicBezTo>
                    <a:pt x="1375" y="1888"/>
                    <a:pt x="1400" y="1885"/>
                    <a:pt x="1425" y="1879"/>
                  </a:cubicBezTo>
                  <a:cubicBezTo>
                    <a:pt x="1944" y="1771"/>
                    <a:pt x="1535" y="1"/>
                    <a:pt x="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6242850" y="2909825"/>
              <a:ext cx="46350" cy="40975"/>
            </a:xfrm>
            <a:custGeom>
              <a:avLst/>
              <a:gdLst/>
              <a:ahLst/>
              <a:cxnLst/>
              <a:rect l="l" t="t" r="r" b="b"/>
              <a:pathLst>
                <a:path w="1854" h="1639" extrusionOk="0">
                  <a:moveTo>
                    <a:pt x="735" y="1"/>
                  </a:moveTo>
                  <a:cubicBezTo>
                    <a:pt x="677" y="1"/>
                    <a:pt x="620" y="18"/>
                    <a:pt x="564" y="57"/>
                  </a:cubicBezTo>
                  <a:cubicBezTo>
                    <a:pt x="0" y="441"/>
                    <a:pt x="618" y="1639"/>
                    <a:pt x="1223" y="1639"/>
                  </a:cubicBezTo>
                  <a:cubicBezTo>
                    <a:pt x="1249" y="1639"/>
                    <a:pt x="1274" y="1636"/>
                    <a:pt x="1299" y="1632"/>
                  </a:cubicBezTo>
                  <a:cubicBezTo>
                    <a:pt x="1853" y="1536"/>
                    <a:pt x="1275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6271125" y="299570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957" y="0"/>
                  </a:moveTo>
                  <a:cubicBezTo>
                    <a:pt x="876" y="0"/>
                    <a:pt x="794" y="29"/>
                    <a:pt x="715" y="93"/>
                  </a:cubicBezTo>
                  <a:cubicBezTo>
                    <a:pt x="1" y="693"/>
                    <a:pt x="1041" y="2267"/>
                    <a:pt x="1729" y="2267"/>
                  </a:cubicBezTo>
                  <a:cubicBezTo>
                    <a:pt x="1761" y="2267"/>
                    <a:pt x="1793" y="2263"/>
                    <a:pt x="1823" y="2256"/>
                  </a:cubicBezTo>
                  <a:cubicBezTo>
                    <a:pt x="2373" y="2125"/>
                    <a:pt x="1659" y="0"/>
                    <a:pt x="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6062800" y="3042800"/>
              <a:ext cx="40400" cy="42200"/>
            </a:xfrm>
            <a:custGeom>
              <a:avLst/>
              <a:gdLst/>
              <a:ahLst/>
              <a:cxnLst/>
              <a:rect l="l" t="t" r="r" b="b"/>
              <a:pathLst>
                <a:path w="1616" h="1688" extrusionOk="0">
                  <a:moveTo>
                    <a:pt x="659" y="0"/>
                  </a:moveTo>
                  <a:cubicBezTo>
                    <a:pt x="611" y="0"/>
                    <a:pt x="564" y="12"/>
                    <a:pt x="516" y="38"/>
                  </a:cubicBezTo>
                  <a:cubicBezTo>
                    <a:pt x="0" y="321"/>
                    <a:pt x="173" y="1687"/>
                    <a:pt x="775" y="1687"/>
                  </a:cubicBezTo>
                  <a:cubicBezTo>
                    <a:pt x="828" y="1687"/>
                    <a:pt x="884" y="1677"/>
                    <a:pt x="943" y="1654"/>
                  </a:cubicBezTo>
                  <a:cubicBezTo>
                    <a:pt x="1615" y="1397"/>
                    <a:pt x="1169" y="0"/>
                    <a:pt x="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6020575" y="2952800"/>
              <a:ext cx="58675" cy="57250"/>
            </a:xfrm>
            <a:custGeom>
              <a:avLst/>
              <a:gdLst/>
              <a:ahLst/>
              <a:cxnLst/>
              <a:rect l="l" t="t" r="r" b="b"/>
              <a:pathLst>
                <a:path w="2347" h="2290" extrusionOk="0">
                  <a:moveTo>
                    <a:pt x="868" y="0"/>
                  </a:moveTo>
                  <a:cubicBezTo>
                    <a:pt x="815" y="0"/>
                    <a:pt x="762" y="11"/>
                    <a:pt x="709" y="33"/>
                  </a:cubicBezTo>
                  <a:cubicBezTo>
                    <a:pt x="0" y="327"/>
                    <a:pt x="881" y="2289"/>
                    <a:pt x="1681" y="2289"/>
                  </a:cubicBezTo>
                  <a:cubicBezTo>
                    <a:pt x="1754" y="2289"/>
                    <a:pt x="1827" y="2272"/>
                    <a:pt x="1898" y="2237"/>
                  </a:cubicBezTo>
                  <a:cubicBezTo>
                    <a:pt x="2346" y="2012"/>
                    <a:pt x="1598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6098000" y="2836750"/>
              <a:ext cx="55175" cy="55350"/>
            </a:xfrm>
            <a:custGeom>
              <a:avLst/>
              <a:gdLst/>
              <a:ahLst/>
              <a:cxnLst/>
              <a:rect l="l" t="t" r="r" b="b"/>
              <a:pathLst>
                <a:path w="2207" h="2214" extrusionOk="0">
                  <a:moveTo>
                    <a:pt x="1018" y="0"/>
                  </a:moveTo>
                  <a:cubicBezTo>
                    <a:pt x="945" y="0"/>
                    <a:pt x="868" y="22"/>
                    <a:pt x="790" y="69"/>
                  </a:cubicBezTo>
                  <a:cubicBezTo>
                    <a:pt x="0" y="558"/>
                    <a:pt x="800" y="2213"/>
                    <a:pt x="1553" y="2213"/>
                  </a:cubicBezTo>
                  <a:cubicBezTo>
                    <a:pt x="1602" y="2213"/>
                    <a:pt x="1650" y="2207"/>
                    <a:pt x="1698" y="2192"/>
                  </a:cubicBezTo>
                  <a:cubicBezTo>
                    <a:pt x="2207" y="2047"/>
                    <a:pt x="1738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45"/>
          <p:cNvGrpSpPr/>
          <p:nvPr/>
        </p:nvGrpSpPr>
        <p:grpSpPr>
          <a:xfrm>
            <a:off x="621105" y="2156457"/>
            <a:ext cx="873456" cy="1482969"/>
            <a:chOff x="7327280" y="3456845"/>
            <a:chExt cx="873456" cy="1482969"/>
          </a:xfrm>
        </p:grpSpPr>
        <p:sp>
          <p:nvSpPr>
            <p:cNvPr id="1625" name="Google Shape;1625;p45"/>
            <p:cNvSpPr/>
            <p:nvPr/>
          </p:nvSpPr>
          <p:spPr>
            <a:xfrm>
              <a:off x="7327518" y="3456845"/>
              <a:ext cx="872977" cy="1482969"/>
            </a:xfrm>
            <a:custGeom>
              <a:avLst/>
              <a:gdLst/>
              <a:ahLst/>
              <a:cxnLst/>
              <a:rect l="l" t="t" r="r" b="b"/>
              <a:pathLst>
                <a:path w="14078" h="23915" extrusionOk="0">
                  <a:moveTo>
                    <a:pt x="6870" y="9730"/>
                  </a:moveTo>
                  <a:lnTo>
                    <a:pt x="6870" y="9730"/>
                  </a:lnTo>
                  <a:cubicBezTo>
                    <a:pt x="6430" y="9737"/>
                    <a:pt x="5968" y="9744"/>
                    <a:pt x="5492" y="9744"/>
                  </a:cubicBezTo>
                  <a:cubicBezTo>
                    <a:pt x="5968" y="9744"/>
                    <a:pt x="6423" y="9737"/>
                    <a:pt x="6870" y="9730"/>
                  </a:cubicBezTo>
                  <a:close/>
                  <a:moveTo>
                    <a:pt x="8630" y="0"/>
                  </a:moveTo>
                  <a:lnTo>
                    <a:pt x="3351" y="4370"/>
                  </a:lnTo>
                  <a:lnTo>
                    <a:pt x="3094" y="4370"/>
                  </a:lnTo>
                  <a:lnTo>
                    <a:pt x="3145" y="4531"/>
                  </a:lnTo>
                  <a:lnTo>
                    <a:pt x="2947" y="4517"/>
                  </a:lnTo>
                  <a:lnTo>
                    <a:pt x="2977" y="4671"/>
                  </a:lnTo>
                  <a:lnTo>
                    <a:pt x="2742" y="4737"/>
                  </a:lnTo>
                  <a:lnTo>
                    <a:pt x="2940" y="4883"/>
                  </a:lnTo>
                  <a:lnTo>
                    <a:pt x="2801" y="5045"/>
                  </a:lnTo>
                  <a:lnTo>
                    <a:pt x="2962" y="5111"/>
                  </a:lnTo>
                  <a:lnTo>
                    <a:pt x="2830" y="5235"/>
                  </a:lnTo>
                  <a:lnTo>
                    <a:pt x="2984" y="5287"/>
                  </a:lnTo>
                  <a:lnTo>
                    <a:pt x="2859" y="5448"/>
                  </a:lnTo>
                  <a:lnTo>
                    <a:pt x="3006" y="5514"/>
                  </a:lnTo>
                  <a:lnTo>
                    <a:pt x="2896" y="5690"/>
                  </a:lnTo>
                  <a:lnTo>
                    <a:pt x="3035" y="5727"/>
                  </a:lnTo>
                  <a:lnTo>
                    <a:pt x="3343" y="8579"/>
                  </a:lnTo>
                  <a:cubicBezTo>
                    <a:pt x="1378" y="8667"/>
                    <a:pt x="0" y="8887"/>
                    <a:pt x="0" y="9143"/>
                  </a:cubicBezTo>
                  <a:cubicBezTo>
                    <a:pt x="0" y="9151"/>
                    <a:pt x="0" y="9158"/>
                    <a:pt x="0" y="9165"/>
                  </a:cubicBezTo>
                  <a:cubicBezTo>
                    <a:pt x="95" y="9759"/>
                    <a:pt x="2060" y="22480"/>
                    <a:pt x="2515" y="23301"/>
                  </a:cubicBezTo>
                  <a:cubicBezTo>
                    <a:pt x="2573" y="23411"/>
                    <a:pt x="2713" y="23513"/>
                    <a:pt x="2918" y="23587"/>
                  </a:cubicBezTo>
                  <a:cubicBezTo>
                    <a:pt x="3486" y="23817"/>
                    <a:pt x="4531" y="23914"/>
                    <a:pt x="5563" y="23914"/>
                  </a:cubicBezTo>
                  <a:cubicBezTo>
                    <a:pt x="6835" y="23914"/>
                    <a:pt x="8087" y="23766"/>
                    <a:pt x="8402" y="23535"/>
                  </a:cubicBezTo>
                  <a:cubicBezTo>
                    <a:pt x="8974" y="23110"/>
                    <a:pt x="10455" y="12926"/>
                    <a:pt x="10880" y="9950"/>
                  </a:cubicBezTo>
                  <a:lnTo>
                    <a:pt x="13542" y="10514"/>
                  </a:lnTo>
                  <a:cubicBezTo>
                    <a:pt x="13542" y="10514"/>
                    <a:pt x="14077" y="7633"/>
                    <a:pt x="11093" y="6995"/>
                  </a:cubicBezTo>
                  <a:cubicBezTo>
                    <a:pt x="10796" y="6933"/>
                    <a:pt x="10522" y="6905"/>
                    <a:pt x="10269" y="6905"/>
                  </a:cubicBezTo>
                  <a:cubicBezTo>
                    <a:pt x="8768" y="6905"/>
                    <a:pt x="8015" y="7894"/>
                    <a:pt x="7676" y="8571"/>
                  </a:cubicBezTo>
                  <a:cubicBezTo>
                    <a:pt x="7009" y="8542"/>
                    <a:pt x="6269" y="8527"/>
                    <a:pt x="5492" y="8527"/>
                  </a:cubicBezTo>
                  <a:cubicBezTo>
                    <a:pt x="5096" y="8527"/>
                    <a:pt x="4707" y="8527"/>
                    <a:pt x="4333" y="8542"/>
                  </a:cubicBezTo>
                  <a:lnTo>
                    <a:pt x="4128" y="5719"/>
                  </a:lnTo>
                  <a:lnTo>
                    <a:pt x="4260" y="5624"/>
                  </a:lnTo>
                  <a:lnTo>
                    <a:pt x="4113" y="5499"/>
                  </a:lnTo>
                  <a:lnTo>
                    <a:pt x="4230" y="5411"/>
                  </a:lnTo>
                  <a:lnTo>
                    <a:pt x="4099" y="5301"/>
                  </a:lnTo>
                  <a:lnTo>
                    <a:pt x="4230" y="5265"/>
                  </a:lnTo>
                  <a:lnTo>
                    <a:pt x="4179" y="5125"/>
                  </a:lnTo>
                  <a:lnTo>
                    <a:pt x="4333" y="5125"/>
                  </a:lnTo>
                  <a:lnTo>
                    <a:pt x="4333" y="5008"/>
                  </a:lnTo>
                  <a:lnTo>
                    <a:pt x="9245" y="1254"/>
                  </a:lnTo>
                  <a:cubicBezTo>
                    <a:pt x="9253" y="1042"/>
                    <a:pt x="9231" y="836"/>
                    <a:pt x="9165" y="638"/>
                  </a:cubicBezTo>
                  <a:cubicBezTo>
                    <a:pt x="9077" y="367"/>
                    <a:pt x="8886" y="140"/>
                    <a:pt x="8630" y="0"/>
                  </a:cubicBezTo>
                  <a:close/>
                </a:path>
              </a:pathLst>
            </a:custGeom>
            <a:solidFill>
              <a:schemeClr val="lt2"/>
            </a:solidFill>
            <a:ln w="1143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762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6" name="Google Shape;1626;p45"/>
            <p:cNvGrpSpPr/>
            <p:nvPr/>
          </p:nvGrpSpPr>
          <p:grpSpPr>
            <a:xfrm>
              <a:off x="7327280" y="3456976"/>
              <a:ext cx="873456" cy="1482695"/>
              <a:chOff x="754661" y="3892253"/>
              <a:chExt cx="603091" cy="1023748"/>
            </a:xfrm>
          </p:grpSpPr>
          <p:sp>
            <p:nvSpPr>
              <p:cNvPr id="1627" name="Google Shape;1627;p45"/>
              <p:cNvSpPr/>
              <p:nvPr/>
            </p:nvSpPr>
            <p:spPr>
              <a:xfrm>
                <a:off x="754661" y="4256993"/>
                <a:ext cx="470922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10999" h="1226" extrusionOk="0">
                    <a:moveTo>
                      <a:pt x="5500" y="1"/>
                    </a:moveTo>
                    <a:cubicBezTo>
                      <a:pt x="2464" y="1"/>
                      <a:pt x="1" y="280"/>
                      <a:pt x="1" y="617"/>
                    </a:cubicBezTo>
                    <a:cubicBezTo>
                      <a:pt x="1" y="947"/>
                      <a:pt x="2464" y="1225"/>
                      <a:pt x="5500" y="1225"/>
                    </a:cubicBezTo>
                    <a:cubicBezTo>
                      <a:pt x="8535" y="1225"/>
                      <a:pt x="10998" y="954"/>
                      <a:pt x="10998" y="617"/>
                    </a:cubicBezTo>
                    <a:cubicBezTo>
                      <a:pt x="10998" y="280"/>
                      <a:pt x="8535" y="1"/>
                      <a:pt x="5500" y="1"/>
                    </a:cubicBezTo>
                    <a:close/>
                  </a:path>
                </a:pathLst>
              </a:custGeom>
              <a:solidFill>
                <a:srgbClr val="85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5"/>
              <p:cNvSpPr/>
              <p:nvPr/>
            </p:nvSpPr>
            <p:spPr>
              <a:xfrm>
                <a:off x="754661" y="4256993"/>
                <a:ext cx="470922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10999" h="1226" extrusionOk="0">
                    <a:moveTo>
                      <a:pt x="5500" y="1"/>
                    </a:moveTo>
                    <a:cubicBezTo>
                      <a:pt x="2464" y="1"/>
                      <a:pt x="1" y="280"/>
                      <a:pt x="1" y="617"/>
                    </a:cubicBezTo>
                    <a:cubicBezTo>
                      <a:pt x="1" y="947"/>
                      <a:pt x="2464" y="1225"/>
                      <a:pt x="5500" y="1225"/>
                    </a:cubicBezTo>
                    <a:cubicBezTo>
                      <a:pt x="8535" y="1225"/>
                      <a:pt x="10998" y="954"/>
                      <a:pt x="10998" y="617"/>
                    </a:cubicBezTo>
                    <a:cubicBezTo>
                      <a:pt x="10998" y="280"/>
                      <a:pt x="8535" y="1"/>
                      <a:pt x="5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5"/>
              <p:cNvSpPr/>
              <p:nvPr/>
            </p:nvSpPr>
            <p:spPr>
              <a:xfrm>
                <a:off x="1072989" y="4187804"/>
                <a:ext cx="284763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3604" extrusionOk="0">
                    <a:moveTo>
                      <a:pt x="2840" y="1"/>
                    </a:moveTo>
                    <a:cubicBezTo>
                      <a:pt x="547" y="1"/>
                      <a:pt x="0" y="2313"/>
                      <a:pt x="0" y="2313"/>
                    </a:cubicBezTo>
                    <a:lnTo>
                      <a:pt x="6115" y="3604"/>
                    </a:lnTo>
                    <a:cubicBezTo>
                      <a:pt x="6115" y="3604"/>
                      <a:pt x="6650" y="730"/>
                      <a:pt x="3666" y="92"/>
                    </a:cubicBezTo>
                    <a:cubicBezTo>
                      <a:pt x="3368" y="29"/>
                      <a:pt x="3093" y="1"/>
                      <a:pt x="2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5"/>
              <p:cNvSpPr/>
              <p:nvPr/>
            </p:nvSpPr>
            <p:spPr>
              <a:xfrm>
                <a:off x="1072989" y="4208441"/>
                <a:ext cx="261814" cy="133668"/>
              </a:xfrm>
              <a:custGeom>
                <a:avLst/>
                <a:gdLst/>
                <a:ahLst/>
                <a:cxnLst/>
                <a:rect l="l" t="t" r="r" b="b"/>
                <a:pathLst>
                  <a:path w="6115" h="3122" extrusionOk="0">
                    <a:moveTo>
                      <a:pt x="2957" y="0"/>
                    </a:moveTo>
                    <a:cubicBezTo>
                      <a:pt x="1746" y="0"/>
                      <a:pt x="577" y="733"/>
                      <a:pt x="0" y="1831"/>
                    </a:cubicBezTo>
                    <a:lnTo>
                      <a:pt x="6115" y="3122"/>
                    </a:lnTo>
                    <a:cubicBezTo>
                      <a:pt x="6012" y="1678"/>
                      <a:pt x="4993" y="365"/>
                      <a:pt x="3571" y="65"/>
                    </a:cubicBezTo>
                    <a:cubicBezTo>
                      <a:pt x="3367" y="21"/>
                      <a:pt x="3161" y="0"/>
                      <a:pt x="29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5"/>
              <p:cNvSpPr/>
              <p:nvPr/>
            </p:nvSpPr>
            <p:spPr>
              <a:xfrm>
                <a:off x="1207641" y="4222185"/>
                <a:ext cx="65336" cy="81349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900" extrusionOk="0">
                    <a:moveTo>
                      <a:pt x="506" y="0"/>
                    </a:moveTo>
                    <a:lnTo>
                      <a:pt x="0" y="1899"/>
                    </a:lnTo>
                    <a:lnTo>
                      <a:pt x="0" y="1899"/>
                    </a:lnTo>
                    <a:lnTo>
                      <a:pt x="1525" y="543"/>
                    </a:lnTo>
                    <a:cubicBezTo>
                      <a:pt x="1122" y="125"/>
                      <a:pt x="506" y="0"/>
                      <a:pt x="5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5"/>
              <p:cNvSpPr/>
              <p:nvPr/>
            </p:nvSpPr>
            <p:spPr>
              <a:xfrm>
                <a:off x="1211109" y="4254810"/>
                <a:ext cx="97019" cy="52791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233" extrusionOk="0">
                    <a:moveTo>
                      <a:pt x="1591" y="1"/>
                    </a:moveTo>
                    <a:lnTo>
                      <a:pt x="0" y="1232"/>
                    </a:lnTo>
                    <a:lnTo>
                      <a:pt x="2266" y="888"/>
                    </a:lnTo>
                    <a:cubicBezTo>
                      <a:pt x="2112" y="433"/>
                      <a:pt x="1591" y="1"/>
                      <a:pt x="1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5"/>
              <p:cNvSpPr/>
              <p:nvPr/>
            </p:nvSpPr>
            <p:spPr>
              <a:xfrm>
                <a:off x="1216418" y="4299723"/>
                <a:ext cx="108664" cy="33310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778" extrusionOk="0">
                    <a:moveTo>
                      <a:pt x="2252" y="0"/>
                    </a:moveTo>
                    <a:lnTo>
                      <a:pt x="1" y="315"/>
                    </a:lnTo>
                    <a:lnTo>
                      <a:pt x="2472" y="777"/>
                    </a:lnTo>
                    <a:cubicBezTo>
                      <a:pt x="2472" y="777"/>
                      <a:pt x="2538" y="484"/>
                      <a:pt x="2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5"/>
              <p:cNvSpPr/>
              <p:nvPr/>
            </p:nvSpPr>
            <p:spPr>
              <a:xfrm>
                <a:off x="1166496" y="4217475"/>
                <a:ext cx="49366" cy="85116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988" extrusionOk="0">
                    <a:moveTo>
                      <a:pt x="697" y="1"/>
                    </a:moveTo>
                    <a:cubicBezTo>
                      <a:pt x="489" y="1"/>
                      <a:pt x="237" y="28"/>
                      <a:pt x="1" y="125"/>
                    </a:cubicBezTo>
                    <a:lnTo>
                      <a:pt x="844" y="1987"/>
                    </a:lnTo>
                    <a:lnTo>
                      <a:pt x="1152" y="44"/>
                    </a:lnTo>
                    <a:cubicBezTo>
                      <a:pt x="1152" y="44"/>
                      <a:pt x="960" y="1"/>
                      <a:pt x="6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5"/>
              <p:cNvSpPr/>
              <p:nvPr/>
            </p:nvSpPr>
            <p:spPr>
              <a:xfrm>
                <a:off x="1115033" y="4228778"/>
                <a:ext cx="82590" cy="7599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775" extrusionOk="0">
                    <a:moveTo>
                      <a:pt x="976" y="0"/>
                    </a:moveTo>
                    <a:cubicBezTo>
                      <a:pt x="976" y="0"/>
                      <a:pt x="331" y="183"/>
                      <a:pt x="1" y="543"/>
                    </a:cubicBezTo>
                    <a:lnTo>
                      <a:pt x="1929" y="1774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5"/>
              <p:cNvSpPr/>
              <p:nvPr/>
            </p:nvSpPr>
            <p:spPr>
              <a:xfrm>
                <a:off x="1085533" y="4256394"/>
                <a:ext cx="105196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196" extrusionOk="0">
                    <a:moveTo>
                      <a:pt x="521" y="0"/>
                    </a:moveTo>
                    <a:cubicBezTo>
                      <a:pt x="59" y="323"/>
                      <a:pt x="0" y="624"/>
                      <a:pt x="0" y="624"/>
                    </a:cubicBezTo>
                    <a:lnTo>
                      <a:pt x="2457" y="1195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755003" y="4283367"/>
                <a:ext cx="43" cy="98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0" y="23"/>
                    </a:moveTo>
                    <a:lnTo>
                      <a:pt x="0" y="1"/>
                    </a:lnTo>
                    <a:cubicBezTo>
                      <a:pt x="0" y="8"/>
                      <a:pt x="0" y="16"/>
                      <a:pt x="0" y="23"/>
                    </a:cubicBezTo>
                    <a:close/>
                  </a:path>
                </a:pathLst>
              </a:custGeom>
              <a:solidFill>
                <a:srgbClr val="BDE4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5"/>
              <p:cNvSpPr/>
              <p:nvPr/>
            </p:nvSpPr>
            <p:spPr>
              <a:xfrm>
                <a:off x="755303" y="4284309"/>
                <a:ext cx="470280" cy="631693"/>
              </a:xfrm>
              <a:custGeom>
                <a:avLst/>
                <a:gdLst/>
                <a:ahLst/>
                <a:cxnLst/>
                <a:rect l="l" t="t" r="r" b="b"/>
                <a:pathLst>
                  <a:path w="10984" h="14754" extrusionOk="0">
                    <a:moveTo>
                      <a:pt x="0" y="1"/>
                    </a:moveTo>
                    <a:cubicBezTo>
                      <a:pt x="88" y="595"/>
                      <a:pt x="2061" y="13315"/>
                      <a:pt x="2508" y="14137"/>
                    </a:cubicBezTo>
                    <a:cubicBezTo>
                      <a:pt x="2566" y="14254"/>
                      <a:pt x="2713" y="14349"/>
                      <a:pt x="2911" y="14430"/>
                    </a:cubicBezTo>
                    <a:cubicBezTo>
                      <a:pt x="3479" y="14656"/>
                      <a:pt x="4524" y="14754"/>
                      <a:pt x="5556" y="14754"/>
                    </a:cubicBezTo>
                    <a:cubicBezTo>
                      <a:pt x="6827" y="14754"/>
                      <a:pt x="8080" y="14606"/>
                      <a:pt x="8395" y="14371"/>
                    </a:cubicBezTo>
                    <a:cubicBezTo>
                      <a:pt x="9048" y="13887"/>
                      <a:pt x="10895" y="624"/>
                      <a:pt x="10983" y="1"/>
                    </a:cubicBezTo>
                    <a:lnTo>
                      <a:pt x="10983" y="1"/>
                    </a:lnTo>
                    <a:cubicBezTo>
                      <a:pt x="10925" y="177"/>
                      <a:pt x="10221" y="331"/>
                      <a:pt x="9143" y="433"/>
                    </a:cubicBezTo>
                    <a:cubicBezTo>
                      <a:pt x="8168" y="529"/>
                      <a:pt x="6892" y="587"/>
                      <a:pt x="5492" y="587"/>
                    </a:cubicBezTo>
                    <a:cubicBezTo>
                      <a:pt x="2515" y="587"/>
                      <a:pt x="96" y="33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5"/>
              <p:cNvSpPr/>
              <p:nvPr/>
            </p:nvSpPr>
            <p:spPr>
              <a:xfrm>
                <a:off x="789512" y="4377260"/>
                <a:ext cx="401219" cy="481626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1249" extrusionOk="0">
                    <a:moveTo>
                      <a:pt x="1" y="0"/>
                    </a:moveTo>
                    <a:lnTo>
                      <a:pt x="1782" y="8798"/>
                    </a:lnTo>
                    <a:cubicBezTo>
                      <a:pt x="2031" y="10015"/>
                      <a:pt x="2985" y="10998"/>
                      <a:pt x="4209" y="11203"/>
                    </a:cubicBezTo>
                    <a:cubicBezTo>
                      <a:pt x="4386" y="11234"/>
                      <a:pt x="4558" y="11249"/>
                      <a:pt x="4734" y="11249"/>
                    </a:cubicBezTo>
                    <a:cubicBezTo>
                      <a:pt x="4769" y="11249"/>
                      <a:pt x="4804" y="11248"/>
                      <a:pt x="4840" y="11247"/>
                    </a:cubicBezTo>
                    <a:cubicBezTo>
                      <a:pt x="5441" y="11210"/>
                      <a:pt x="6013" y="11012"/>
                      <a:pt x="6496" y="10660"/>
                    </a:cubicBezTo>
                    <a:cubicBezTo>
                      <a:pt x="7120" y="10206"/>
                      <a:pt x="7545" y="9531"/>
                      <a:pt x="7684" y="8769"/>
                    </a:cubicBezTo>
                    <a:lnTo>
                      <a:pt x="93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5"/>
              <p:cNvSpPr/>
              <p:nvPr/>
            </p:nvSpPr>
            <p:spPr>
              <a:xfrm>
                <a:off x="789812" y="4356838"/>
                <a:ext cx="400920" cy="40846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954" extrusionOk="0">
                    <a:moveTo>
                      <a:pt x="4679" y="0"/>
                    </a:moveTo>
                    <a:cubicBezTo>
                      <a:pt x="2098" y="0"/>
                      <a:pt x="1" y="213"/>
                      <a:pt x="1" y="477"/>
                    </a:cubicBezTo>
                    <a:cubicBezTo>
                      <a:pt x="1" y="741"/>
                      <a:pt x="2098" y="954"/>
                      <a:pt x="4679" y="954"/>
                    </a:cubicBezTo>
                    <a:cubicBezTo>
                      <a:pt x="7267" y="954"/>
                      <a:pt x="9364" y="741"/>
                      <a:pt x="9364" y="477"/>
                    </a:cubicBezTo>
                    <a:cubicBezTo>
                      <a:pt x="9364" y="213"/>
                      <a:pt x="7267" y="0"/>
                      <a:pt x="4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5"/>
              <p:cNvSpPr/>
              <p:nvPr/>
            </p:nvSpPr>
            <p:spPr>
              <a:xfrm>
                <a:off x="876340" y="4865907"/>
                <a:ext cx="221054" cy="18368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429" extrusionOk="0">
                    <a:moveTo>
                      <a:pt x="57" y="1"/>
                    </a:moveTo>
                    <a:cubicBezTo>
                      <a:pt x="15" y="1"/>
                      <a:pt x="0" y="70"/>
                      <a:pt x="47" y="83"/>
                    </a:cubicBezTo>
                    <a:cubicBezTo>
                      <a:pt x="956" y="316"/>
                      <a:pt x="1887" y="428"/>
                      <a:pt x="2822" y="428"/>
                    </a:cubicBezTo>
                    <a:cubicBezTo>
                      <a:pt x="3214" y="428"/>
                      <a:pt x="3607" y="408"/>
                      <a:pt x="3999" y="369"/>
                    </a:cubicBezTo>
                    <a:cubicBezTo>
                      <a:pt x="4373" y="325"/>
                      <a:pt x="4747" y="267"/>
                      <a:pt x="5114" y="193"/>
                    </a:cubicBezTo>
                    <a:cubicBezTo>
                      <a:pt x="5163" y="179"/>
                      <a:pt x="5145" y="105"/>
                      <a:pt x="5098" y="105"/>
                    </a:cubicBezTo>
                    <a:cubicBezTo>
                      <a:pt x="5096" y="105"/>
                      <a:pt x="5094" y="105"/>
                      <a:pt x="5092" y="105"/>
                    </a:cubicBezTo>
                    <a:cubicBezTo>
                      <a:pt x="4341" y="262"/>
                      <a:pt x="3581" y="341"/>
                      <a:pt x="2821" y="341"/>
                    </a:cubicBezTo>
                    <a:cubicBezTo>
                      <a:pt x="2267" y="341"/>
                      <a:pt x="1712" y="299"/>
                      <a:pt x="1162" y="215"/>
                    </a:cubicBezTo>
                    <a:cubicBezTo>
                      <a:pt x="795" y="164"/>
                      <a:pt x="429" y="91"/>
                      <a:pt x="69" y="3"/>
                    </a:cubicBezTo>
                    <a:cubicBezTo>
                      <a:pt x="65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5"/>
              <p:cNvSpPr/>
              <p:nvPr/>
            </p:nvSpPr>
            <p:spPr>
              <a:xfrm>
                <a:off x="863282" y="4419733"/>
                <a:ext cx="266866" cy="36200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8455" extrusionOk="0">
                    <a:moveTo>
                      <a:pt x="881" y="0"/>
                    </a:moveTo>
                    <a:cubicBezTo>
                      <a:pt x="798" y="0"/>
                      <a:pt x="714" y="11"/>
                      <a:pt x="631" y="35"/>
                    </a:cubicBezTo>
                    <a:cubicBezTo>
                      <a:pt x="448" y="86"/>
                      <a:pt x="308" y="232"/>
                      <a:pt x="264" y="416"/>
                    </a:cubicBezTo>
                    <a:cubicBezTo>
                      <a:pt x="213" y="680"/>
                      <a:pt x="418" y="922"/>
                      <a:pt x="602" y="1120"/>
                    </a:cubicBezTo>
                    <a:lnTo>
                      <a:pt x="1526" y="2087"/>
                    </a:lnTo>
                    <a:cubicBezTo>
                      <a:pt x="1767" y="2337"/>
                      <a:pt x="2024" y="2652"/>
                      <a:pt x="1936" y="2982"/>
                    </a:cubicBezTo>
                    <a:cubicBezTo>
                      <a:pt x="1870" y="3217"/>
                      <a:pt x="1657" y="3378"/>
                      <a:pt x="1438" y="3473"/>
                    </a:cubicBezTo>
                    <a:cubicBezTo>
                      <a:pt x="1218" y="3568"/>
                      <a:pt x="976" y="3620"/>
                      <a:pt x="770" y="3737"/>
                    </a:cubicBezTo>
                    <a:cubicBezTo>
                      <a:pt x="110" y="4118"/>
                      <a:pt x="1" y="5027"/>
                      <a:pt x="543" y="5555"/>
                    </a:cubicBezTo>
                    <a:cubicBezTo>
                      <a:pt x="734" y="5746"/>
                      <a:pt x="990" y="5863"/>
                      <a:pt x="1218" y="6010"/>
                    </a:cubicBezTo>
                    <a:cubicBezTo>
                      <a:pt x="1445" y="6157"/>
                      <a:pt x="1657" y="6369"/>
                      <a:pt x="1701" y="6633"/>
                    </a:cubicBezTo>
                    <a:cubicBezTo>
                      <a:pt x="1767" y="7073"/>
                      <a:pt x="1357" y="7528"/>
                      <a:pt x="1548" y="7931"/>
                    </a:cubicBezTo>
                    <a:cubicBezTo>
                      <a:pt x="1662" y="8183"/>
                      <a:pt x="1953" y="8263"/>
                      <a:pt x="2246" y="8263"/>
                    </a:cubicBezTo>
                    <a:cubicBezTo>
                      <a:pt x="2345" y="8263"/>
                      <a:pt x="2444" y="8254"/>
                      <a:pt x="2537" y="8239"/>
                    </a:cubicBezTo>
                    <a:cubicBezTo>
                      <a:pt x="2727" y="8209"/>
                      <a:pt x="2892" y="8182"/>
                      <a:pt x="3050" y="8182"/>
                    </a:cubicBezTo>
                    <a:cubicBezTo>
                      <a:pt x="3240" y="8182"/>
                      <a:pt x="3419" y="8221"/>
                      <a:pt x="3615" y="8341"/>
                    </a:cubicBezTo>
                    <a:cubicBezTo>
                      <a:pt x="3731" y="8411"/>
                      <a:pt x="3858" y="8455"/>
                      <a:pt x="3982" y="8455"/>
                    </a:cubicBezTo>
                    <a:cubicBezTo>
                      <a:pt x="4133" y="8455"/>
                      <a:pt x="4279" y="8389"/>
                      <a:pt x="4392" y="8224"/>
                    </a:cubicBezTo>
                    <a:cubicBezTo>
                      <a:pt x="4568" y="7968"/>
                      <a:pt x="4546" y="7623"/>
                      <a:pt x="4444" y="7330"/>
                    </a:cubicBezTo>
                    <a:cubicBezTo>
                      <a:pt x="4341" y="7036"/>
                      <a:pt x="4165" y="6772"/>
                      <a:pt x="4048" y="6486"/>
                    </a:cubicBezTo>
                    <a:cubicBezTo>
                      <a:pt x="3930" y="6201"/>
                      <a:pt x="3872" y="5871"/>
                      <a:pt x="4004" y="5592"/>
                    </a:cubicBezTo>
                    <a:cubicBezTo>
                      <a:pt x="4165" y="5225"/>
                      <a:pt x="4576" y="5064"/>
                      <a:pt x="4927" y="4881"/>
                    </a:cubicBezTo>
                    <a:cubicBezTo>
                      <a:pt x="5279" y="4698"/>
                      <a:pt x="5646" y="4375"/>
                      <a:pt x="5587" y="3986"/>
                    </a:cubicBezTo>
                    <a:cubicBezTo>
                      <a:pt x="5536" y="3656"/>
                      <a:pt x="5199" y="3422"/>
                      <a:pt x="5169" y="3092"/>
                    </a:cubicBezTo>
                    <a:cubicBezTo>
                      <a:pt x="5133" y="2791"/>
                      <a:pt x="5367" y="2527"/>
                      <a:pt x="5587" y="2329"/>
                    </a:cubicBezTo>
                    <a:cubicBezTo>
                      <a:pt x="5815" y="2124"/>
                      <a:pt x="6079" y="1919"/>
                      <a:pt x="6137" y="1618"/>
                    </a:cubicBezTo>
                    <a:cubicBezTo>
                      <a:pt x="6233" y="1200"/>
                      <a:pt x="5859" y="782"/>
                      <a:pt x="5433" y="680"/>
                    </a:cubicBezTo>
                    <a:cubicBezTo>
                      <a:pt x="5312" y="648"/>
                      <a:pt x="5188" y="634"/>
                      <a:pt x="5064" y="634"/>
                    </a:cubicBezTo>
                    <a:cubicBezTo>
                      <a:pt x="4761" y="634"/>
                      <a:pt x="4452" y="714"/>
                      <a:pt x="4150" y="797"/>
                    </a:cubicBezTo>
                    <a:cubicBezTo>
                      <a:pt x="3836" y="885"/>
                      <a:pt x="3510" y="977"/>
                      <a:pt x="3187" y="977"/>
                    </a:cubicBezTo>
                    <a:cubicBezTo>
                      <a:pt x="3080" y="977"/>
                      <a:pt x="2973" y="967"/>
                      <a:pt x="2867" y="944"/>
                    </a:cubicBezTo>
                    <a:cubicBezTo>
                      <a:pt x="2244" y="812"/>
                      <a:pt x="1797" y="240"/>
                      <a:pt x="1181" y="49"/>
                    </a:cubicBezTo>
                    <a:cubicBezTo>
                      <a:pt x="1084" y="17"/>
                      <a:pt x="983" y="0"/>
                      <a:pt x="8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990399" y="4503307"/>
                <a:ext cx="72871" cy="66834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561" extrusionOk="0">
                    <a:moveTo>
                      <a:pt x="1049" y="0"/>
                    </a:moveTo>
                    <a:cubicBezTo>
                      <a:pt x="1037" y="0"/>
                      <a:pt x="1025" y="1"/>
                      <a:pt x="1013" y="3"/>
                    </a:cubicBezTo>
                    <a:cubicBezTo>
                      <a:pt x="807" y="25"/>
                      <a:pt x="602" y="47"/>
                      <a:pt x="397" y="69"/>
                    </a:cubicBezTo>
                    <a:cubicBezTo>
                      <a:pt x="309" y="77"/>
                      <a:pt x="228" y="135"/>
                      <a:pt x="191" y="216"/>
                    </a:cubicBezTo>
                    <a:cubicBezTo>
                      <a:pt x="111" y="392"/>
                      <a:pt x="52" y="575"/>
                      <a:pt x="16" y="766"/>
                    </a:cubicBezTo>
                    <a:cubicBezTo>
                      <a:pt x="1" y="832"/>
                      <a:pt x="8" y="905"/>
                      <a:pt x="52" y="957"/>
                    </a:cubicBezTo>
                    <a:cubicBezTo>
                      <a:pt x="155" y="1118"/>
                      <a:pt x="257" y="1301"/>
                      <a:pt x="375" y="1455"/>
                    </a:cubicBezTo>
                    <a:cubicBezTo>
                      <a:pt x="420" y="1523"/>
                      <a:pt x="496" y="1560"/>
                      <a:pt x="575" y="1560"/>
                    </a:cubicBezTo>
                    <a:cubicBezTo>
                      <a:pt x="599" y="1560"/>
                      <a:pt x="623" y="1557"/>
                      <a:pt x="646" y="1550"/>
                    </a:cubicBezTo>
                    <a:lnTo>
                      <a:pt x="1335" y="1367"/>
                    </a:lnTo>
                    <a:cubicBezTo>
                      <a:pt x="1416" y="1345"/>
                      <a:pt x="1482" y="1279"/>
                      <a:pt x="1511" y="1206"/>
                    </a:cubicBezTo>
                    <a:cubicBezTo>
                      <a:pt x="1563" y="1052"/>
                      <a:pt x="1614" y="898"/>
                      <a:pt x="1673" y="744"/>
                    </a:cubicBezTo>
                    <a:cubicBezTo>
                      <a:pt x="1702" y="649"/>
                      <a:pt x="1680" y="539"/>
                      <a:pt x="1599" y="473"/>
                    </a:cubicBezTo>
                    <a:cubicBezTo>
                      <a:pt x="1467" y="355"/>
                      <a:pt x="1350" y="223"/>
                      <a:pt x="1233" y="91"/>
                    </a:cubicBezTo>
                    <a:cubicBezTo>
                      <a:pt x="1189" y="35"/>
                      <a:pt x="1118" y="0"/>
                      <a:pt x="1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1004314" y="4511827"/>
                <a:ext cx="51421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245" extrusionOk="0">
                    <a:moveTo>
                      <a:pt x="29" y="1"/>
                    </a:moveTo>
                    <a:cubicBezTo>
                      <a:pt x="15" y="1"/>
                      <a:pt x="0" y="19"/>
                      <a:pt x="13" y="32"/>
                    </a:cubicBezTo>
                    <a:cubicBezTo>
                      <a:pt x="182" y="164"/>
                      <a:pt x="350" y="310"/>
                      <a:pt x="504" y="464"/>
                    </a:cubicBezTo>
                    <a:cubicBezTo>
                      <a:pt x="416" y="721"/>
                      <a:pt x="306" y="978"/>
                      <a:pt x="182" y="1219"/>
                    </a:cubicBezTo>
                    <a:cubicBezTo>
                      <a:pt x="177" y="1234"/>
                      <a:pt x="188" y="1245"/>
                      <a:pt x="198" y="1245"/>
                    </a:cubicBezTo>
                    <a:cubicBezTo>
                      <a:pt x="203" y="1245"/>
                      <a:pt x="209" y="1242"/>
                      <a:pt x="211" y="1234"/>
                    </a:cubicBezTo>
                    <a:cubicBezTo>
                      <a:pt x="336" y="992"/>
                      <a:pt x="446" y="736"/>
                      <a:pt x="534" y="479"/>
                    </a:cubicBezTo>
                    <a:cubicBezTo>
                      <a:pt x="746" y="472"/>
                      <a:pt x="966" y="450"/>
                      <a:pt x="1179" y="420"/>
                    </a:cubicBezTo>
                    <a:cubicBezTo>
                      <a:pt x="1201" y="413"/>
                      <a:pt x="1194" y="384"/>
                      <a:pt x="1179" y="384"/>
                    </a:cubicBezTo>
                    <a:cubicBezTo>
                      <a:pt x="959" y="420"/>
                      <a:pt x="746" y="442"/>
                      <a:pt x="526" y="450"/>
                    </a:cubicBezTo>
                    <a:lnTo>
                      <a:pt x="526" y="442"/>
                    </a:lnTo>
                    <a:cubicBezTo>
                      <a:pt x="372" y="288"/>
                      <a:pt x="204" y="142"/>
                      <a:pt x="35" y="2"/>
                    </a:cubicBezTo>
                    <a:cubicBezTo>
                      <a:pt x="33" y="1"/>
                      <a:pt x="31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833782" y="4455783"/>
                <a:ext cx="76296" cy="84431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972" extrusionOk="0">
                    <a:moveTo>
                      <a:pt x="1012" y="1"/>
                    </a:moveTo>
                    <a:cubicBezTo>
                      <a:pt x="953" y="1"/>
                      <a:pt x="895" y="17"/>
                      <a:pt x="843" y="50"/>
                    </a:cubicBezTo>
                    <a:cubicBezTo>
                      <a:pt x="675" y="160"/>
                      <a:pt x="492" y="256"/>
                      <a:pt x="301" y="344"/>
                    </a:cubicBezTo>
                    <a:cubicBezTo>
                      <a:pt x="213" y="388"/>
                      <a:pt x="147" y="468"/>
                      <a:pt x="132" y="571"/>
                    </a:cubicBezTo>
                    <a:cubicBezTo>
                      <a:pt x="96" y="813"/>
                      <a:pt x="52" y="1055"/>
                      <a:pt x="15" y="1289"/>
                    </a:cubicBezTo>
                    <a:cubicBezTo>
                      <a:pt x="0" y="1399"/>
                      <a:pt x="44" y="1502"/>
                      <a:pt x="125" y="1568"/>
                    </a:cubicBezTo>
                    <a:cubicBezTo>
                      <a:pt x="294" y="1715"/>
                      <a:pt x="484" y="1839"/>
                      <a:pt x="690" y="1942"/>
                    </a:cubicBezTo>
                    <a:cubicBezTo>
                      <a:pt x="727" y="1963"/>
                      <a:pt x="771" y="1972"/>
                      <a:pt x="815" y="1972"/>
                    </a:cubicBezTo>
                    <a:cubicBezTo>
                      <a:pt x="850" y="1972"/>
                      <a:pt x="885" y="1966"/>
                      <a:pt x="917" y="1957"/>
                    </a:cubicBezTo>
                    <a:cubicBezTo>
                      <a:pt x="1137" y="1883"/>
                      <a:pt x="1371" y="1825"/>
                      <a:pt x="1584" y="1744"/>
                    </a:cubicBezTo>
                    <a:cubicBezTo>
                      <a:pt x="1694" y="1700"/>
                      <a:pt x="1775" y="1590"/>
                      <a:pt x="1775" y="1465"/>
                    </a:cubicBezTo>
                    <a:cubicBezTo>
                      <a:pt x="1782" y="1187"/>
                      <a:pt x="1782" y="908"/>
                      <a:pt x="1782" y="630"/>
                    </a:cubicBezTo>
                    <a:cubicBezTo>
                      <a:pt x="1782" y="527"/>
                      <a:pt x="1731" y="432"/>
                      <a:pt x="1650" y="380"/>
                    </a:cubicBezTo>
                    <a:lnTo>
                      <a:pt x="1181" y="50"/>
                    </a:lnTo>
                    <a:cubicBezTo>
                      <a:pt x="1129" y="17"/>
                      <a:pt x="1071" y="1"/>
                      <a:pt x="10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839562" y="4463318"/>
                <a:ext cx="63752" cy="60412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11" extrusionOk="0">
                    <a:moveTo>
                      <a:pt x="825" y="0"/>
                    </a:moveTo>
                    <a:cubicBezTo>
                      <a:pt x="818" y="0"/>
                      <a:pt x="811" y="4"/>
                      <a:pt x="811" y="14"/>
                    </a:cubicBezTo>
                    <a:cubicBezTo>
                      <a:pt x="782" y="270"/>
                      <a:pt x="738" y="527"/>
                      <a:pt x="679" y="769"/>
                    </a:cubicBezTo>
                    <a:lnTo>
                      <a:pt x="664" y="769"/>
                    </a:lnTo>
                    <a:cubicBezTo>
                      <a:pt x="445" y="901"/>
                      <a:pt x="225" y="1047"/>
                      <a:pt x="19" y="1194"/>
                    </a:cubicBezTo>
                    <a:cubicBezTo>
                      <a:pt x="1" y="1206"/>
                      <a:pt x="13" y="1234"/>
                      <a:pt x="31" y="1234"/>
                    </a:cubicBezTo>
                    <a:cubicBezTo>
                      <a:pt x="34" y="1234"/>
                      <a:pt x="38" y="1233"/>
                      <a:pt x="41" y="1231"/>
                    </a:cubicBezTo>
                    <a:cubicBezTo>
                      <a:pt x="247" y="1077"/>
                      <a:pt x="467" y="937"/>
                      <a:pt x="686" y="805"/>
                    </a:cubicBezTo>
                    <a:cubicBezTo>
                      <a:pt x="950" y="989"/>
                      <a:pt x="1207" y="1187"/>
                      <a:pt x="1449" y="1407"/>
                    </a:cubicBezTo>
                    <a:cubicBezTo>
                      <a:pt x="1452" y="1409"/>
                      <a:pt x="1455" y="1411"/>
                      <a:pt x="1459" y="1411"/>
                    </a:cubicBezTo>
                    <a:cubicBezTo>
                      <a:pt x="1473" y="1411"/>
                      <a:pt x="1489" y="1389"/>
                      <a:pt x="1471" y="1377"/>
                    </a:cubicBezTo>
                    <a:cubicBezTo>
                      <a:pt x="1236" y="1165"/>
                      <a:pt x="980" y="959"/>
                      <a:pt x="716" y="776"/>
                    </a:cubicBezTo>
                    <a:cubicBezTo>
                      <a:pt x="774" y="527"/>
                      <a:pt x="818" y="278"/>
                      <a:pt x="848" y="21"/>
                    </a:cubicBezTo>
                    <a:cubicBezTo>
                      <a:pt x="848" y="8"/>
                      <a:pt x="835" y="0"/>
                      <a:pt x="825" y="0"/>
                    </a:cubicBezTo>
                    <a:close/>
                  </a:path>
                </a:pathLst>
              </a:custGeom>
              <a:solidFill>
                <a:srgbClr val="FCE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884304" y="4689424"/>
                <a:ext cx="47139" cy="52448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225" extrusionOk="0">
                    <a:moveTo>
                      <a:pt x="627" y="1"/>
                    </a:moveTo>
                    <a:cubicBezTo>
                      <a:pt x="591" y="1"/>
                      <a:pt x="554" y="12"/>
                      <a:pt x="521" y="34"/>
                    </a:cubicBezTo>
                    <a:cubicBezTo>
                      <a:pt x="419" y="100"/>
                      <a:pt x="301" y="158"/>
                      <a:pt x="184" y="217"/>
                    </a:cubicBezTo>
                    <a:cubicBezTo>
                      <a:pt x="133" y="239"/>
                      <a:pt x="89" y="290"/>
                      <a:pt x="81" y="356"/>
                    </a:cubicBezTo>
                    <a:cubicBezTo>
                      <a:pt x="59" y="503"/>
                      <a:pt x="30" y="657"/>
                      <a:pt x="8" y="803"/>
                    </a:cubicBezTo>
                    <a:cubicBezTo>
                      <a:pt x="1" y="869"/>
                      <a:pt x="23" y="928"/>
                      <a:pt x="74" y="972"/>
                    </a:cubicBezTo>
                    <a:cubicBezTo>
                      <a:pt x="184" y="1060"/>
                      <a:pt x="301" y="1141"/>
                      <a:pt x="426" y="1207"/>
                    </a:cubicBezTo>
                    <a:cubicBezTo>
                      <a:pt x="450" y="1219"/>
                      <a:pt x="477" y="1224"/>
                      <a:pt x="503" y="1224"/>
                    </a:cubicBezTo>
                    <a:cubicBezTo>
                      <a:pt x="524" y="1224"/>
                      <a:pt x="546" y="1221"/>
                      <a:pt x="565" y="1214"/>
                    </a:cubicBezTo>
                    <a:cubicBezTo>
                      <a:pt x="705" y="1170"/>
                      <a:pt x="851" y="1133"/>
                      <a:pt x="983" y="1082"/>
                    </a:cubicBezTo>
                    <a:cubicBezTo>
                      <a:pt x="1049" y="1053"/>
                      <a:pt x="1100" y="987"/>
                      <a:pt x="1100" y="906"/>
                    </a:cubicBezTo>
                    <a:lnTo>
                      <a:pt x="1100" y="385"/>
                    </a:lnTo>
                    <a:cubicBezTo>
                      <a:pt x="1100" y="327"/>
                      <a:pt x="1071" y="268"/>
                      <a:pt x="1020" y="231"/>
                    </a:cubicBezTo>
                    <a:lnTo>
                      <a:pt x="727" y="34"/>
                    </a:lnTo>
                    <a:cubicBezTo>
                      <a:pt x="697" y="12"/>
                      <a:pt x="662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887900" y="4694262"/>
                <a:ext cx="39390" cy="3733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72" extrusionOk="0">
                    <a:moveTo>
                      <a:pt x="509" y="1"/>
                    </a:moveTo>
                    <a:cubicBezTo>
                      <a:pt x="504" y="1"/>
                      <a:pt x="499" y="3"/>
                      <a:pt x="496" y="8"/>
                    </a:cubicBezTo>
                    <a:cubicBezTo>
                      <a:pt x="481" y="170"/>
                      <a:pt x="452" y="324"/>
                      <a:pt x="415" y="478"/>
                    </a:cubicBezTo>
                    <a:cubicBezTo>
                      <a:pt x="276" y="558"/>
                      <a:pt x="137" y="646"/>
                      <a:pt x="12" y="742"/>
                    </a:cubicBezTo>
                    <a:cubicBezTo>
                      <a:pt x="1" y="747"/>
                      <a:pt x="7" y="761"/>
                      <a:pt x="13" y="761"/>
                    </a:cubicBezTo>
                    <a:cubicBezTo>
                      <a:pt x="15" y="761"/>
                      <a:pt x="18" y="760"/>
                      <a:pt x="19" y="756"/>
                    </a:cubicBezTo>
                    <a:cubicBezTo>
                      <a:pt x="151" y="668"/>
                      <a:pt x="283" y="580"/>
                      <a:pt x="423" y="500"/>
                    </a:cubicBezTo>
                    <a:cubicBezTo>
                      <a:pt x="591" y="610"/>
                      <a:pt x="745" y="734"/>
                      <a:pt x="892" y="866"/>
                    </a:cubicBezTo>
                    <a:cubicBezTo>
                      <a:pt x="895" y="870"/>
                      <a:pt x="899" y="871"/>
                      <a:pt x="902" y="871"/>
                    </a:cubicBezTo>
                    <a:cubicBezTo>
                      <a:pt x="912" y="871"/>
                      <a:pt x="919" y="857"/>
                      <a:pt x="914" y="852"/>
                    </a:cubicBezTo>
                    <a:cubicBezTo>
                      <a:pt x="760" y="720"/>
                      <a:pt x="606" y="595"/>
                      <a:pt x="445" y="478"/>
                    </a:cubicBezTo>
                    <a:cubicBezTo>
                      <a:pt x="481" y="324"/>
                      <a:pt x="503" y="170"/>
                      <a:pt x="525" y="16"/>
                    </a:cubicBezTo>
                    <a:cubicBezTo>
                      <a:pt x="525" y="7"/>
                      <a:pt x="517" y="1"/>
                      <a:pt x="5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990099" y="4723162"/>
                <a:ext cx="122451" cy="96719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259" extrusionOk="0">
                    <a:moveTo>
                      <a:pt x="2024" y="1"/>
                    </a:moveTo>
                    <a:lnTo>
                      <a:pt x="1" y="1834"/>
                    </a:lnTo>
                    <a:cubicBezTo>
                      <a:pt x="1" y="1834"/>
                      <a:pt x="402" y="2259"/>
                      <a:pt x="968" y="2259"/>
                    </a:cubicBezTo>
                    <a:cubicBezTo>
                      <a:pt x="1239" y="2259"/>
                      <a:pt x="1549" y="2161"/>
                      <a:pt x="1870" y="1870"/>
                    </a:cubicBezTo>
                    <a:cubicBezTo>
                      <a:pt x="2860" y="969"/>
                      <a:pt x="2024" y="1"/>
                      <a:pt x="2024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989799" y="4723162"/>
                <a:ext cx="98903" cy="8837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064" extrusionOk="0">
                    <a:moveTo>
                      <a:pt x="2024" y="1"/>
                    </a:moveTo>
                    <a:lnTo>
                      <a:pt x="0" y="1834"/>
                    </a:lnTo>
                    <a:cubicBezTo>
                      <a:pt x="245" y="1986"/>
                      <a:pt x="528" y="2064"/>
                      <a:pt x="807" y="2064"/>
                    </a:cubicBezTo>
                    <a:cubicBezTo>
                      <a:pt x="1146" y="2064"/>
                      <a:pt x="1481" y="1949"/>
                      <a:pt x="1738" y="1716"/>
                    </a:cubicBezTo>
                    <a:cubicBezTo>
                      <a:pt x="2207" y="1291"/>
                      <a:pt x="2310" y="573"/>
                      <a:pt x="2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1036254" y="4766490"/>
                <a:ext cx="23249" cy="3802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888" extrusionOk="0">
                    <a:moveTo>
                      <a:pt x="0" y="0"/>
                    </a:moveTo>
                    <a:lnTo>
                      <a:pt x="88" y="888"/>
                    </a:lnTo>
                    <a:cubicBezTo>
                      <a:pt x="257" y="858"/>
                      <a:pt x="411" y="785"/>
                      <a:pt x="543" y="6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1014290" y="4766790"/>
                <a:ext cx="20722" cy="39176"/>
              </a:xfrm>
              <a:custGeom>
                <a:avLst/>
                <a:gdLst/>
                <a:ahLst/>
                <a:cxnLst/>
                <a:rect l="l" t="t" r="r" b="b"/>
                <a:pathLst>
                  <a:path w="484" h="915" extrusionOk="0">
                    <a:moveTo>
                      <a:pt x="455" y="1"/>
                    </a:moveTo>
                    <a:lnTo>
                      <a:pt x="0" y="888"/>
                    </a:lnTo>
                    <a:cubicBezTo>
                      <a:pt x="77" y="905"/>
                      <a:pt x="156" y="915"/>
                      <a:pt x="234" y="915"/>
                    </a:cubicBezTo>
                    <a:cubicBezTo>
                      <a:pt x="319" y="915"/>
                      <a:pt x="403" y="904"/>
                      <a:pt x="484" y="881"/>
                    </a:cubicBezTo>
                    <a:lnTo>
                      <a:pt x="4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996393" y="4767133"/>
                <a:ext cx="34252" cy="3767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80" extrusionOk="0">
                    <a:moveTo>
                      <a:pt x="799" y="0"/>
                    </a:moveTo>
                    <a:lnTo>
                      <a:pt x="0" y="763"/>
                    </a:lnTo>
                    <a:cubicBezTo>
                      <a:pt x="0" y="763"/>
                      <a:pt x="88" y="858"/>
                      <a:pt x="330" y="88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1037795" y="4765249"/>
                <a:ext cx="3742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602" extrusionOk="0">
                    <a:moveTo>
                      <a:pt x="1" y="0"/>
                    </a:moveTo>
                    <a:lnTo>
                      <a:pt x="610" y="601"/>
                    </a:lnTo>
                    <a:cubicBezTo>
                      <a:pt x="734" y="484"/>
                      <a:pt x="829" y="337"/>
                      <a:pt x="873" y="17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1038137" y="4747010"/>
                <a:ext cx="40846" cy="2076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85" extrusionOk="0">
                    <a:moveTo>
                      <a:pt x="931" y="1"/>
                    </a:moveTo>
                    <a:lnTo>
                      <a:pt x="0" y="367"/>
                    </a:lnTo>
                    <a:lnTo>
                      <a:pt x="873" y="485"/>
                    </a:lnTo>
                    <a:cubicBezTo>
                      <a:pt x="931" y="331"/>
                      <a:pt x="953" y="162"/>
                      <a:pt x="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1039079" y="4728514"/>
                <a:ext cx="39604" cy="3112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727" extrusionOk="0">
                    <a:moveTo>
                      <a:pt x="829" y="0"/>
                    </a:moveTo>
                    <a:lnTo>
                      <a:pt x="0" y="726"/>
                    </a:lnTo>
                    <a:lnTo>
                      <a:pt x="924" y="345"/>
                    </a:lnTo>
                    <a:cubicBezTo>
                      <a:pt x="924" y="103"/>
                      <a:pt x="829" y="0"/>
                      <a:pt x="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967793" y="4410271"/>
                <a:ext cx="115900" cy="7595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74" extrusionOk="0">
                    <a:moveTo>
                      <a:pt x="1696" y="0"/>
                    </a:moveTo>
                    <a:cubicBezTo>
                      <a:pt x="1513" y="0"/>
                      <a:pt x="1304" y="47"/>
                      <a:pt x="1071" y="168"/>
                    </a:cubicBezTo>
                    <a:cubicBezTo>
                      <a:pt x="1" y="725"/>
                      <a:pt x="507" y="1773"/>
                      <a:pt x="507" y="1773"/>
                    </a:cubicBezTo>
                    <a:lnTo>
                      <a:pt x="2706" y="622"/>
                    </a:lnTo>
                    <a:cubicBezTo>
                      <a:pt x="2706" y="622"/>
                      <a:pt x="2364" y="0"/>
                      <a:pt x="1696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984448" y="4418662"/>
                <a:ext cx="99245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578" extrusionOk="0">
                    <a:moveTo>
                      <a:pt x="1327" y="0"/>
                    </a:moveTo>
                    <a:cubicBezTo>
                      <a:pt x="1136" y="0"/>
                      <a:pt x="946" y="42"/>
                      <a:pt x="770" y="133"/>
                    </a:cubicBezTo>
                    <a:cubicBezTo>
                      <a:pt x="265" y="404"/>
                      <a:pt x="1" y="1013"/>
                      <a:pt x="118" y="1577"/>
                    </a:cubicBezTo>
                    <a:lnTo>
                      <a:pt x="2317" y="426"/>
                    </a:lnTo>
                    <a:cubicBezTo>
                      <a:pt x="2057" y="156"/>
                      <a:pt x="1692" y="0"/>
                      <a:pt x="1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1021183" y="4423029"/>
                <a:ext cx="19181" cy="3429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801" extrusionOk="0">
                    <a:moveTo>
                      <a:pt x="401" y="0"/>
                    </a:moveTo>
                    <a:cubicBezTo>
                      <a:pt x="263" y="0"/>
                      <a:pt x="126" y="30"/>
                      <a:pt x="0" y="89"/>
                    </a:cubicBezTo>
                    <a:lnTo>
                      <a:pt x="323" y="801"/>
                    </a:lnTo>
                    <a:lnTo>
                      <a:pt x="448" y="1"/>
                    </a:lnTo>
                    <a:cubicBezTo>
                      <a:pt x="432" y="1"/>
                      <a:pt x="417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1037195" y="4424314"/>
                <a:ext cx="26074" cy="3331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778" extrusionOk="0">
                    <a:moveTo>
                      <a:pt x="176" y="1"/>
                    </a:moveTo>
                    <a:lnTo>
                      <a:pt x="0" y="778"/>
                    </a:lnTo>
                    <a:lnTo>
                      <a:pt x="0" y="778"/>
                    </a:lnTo>
                    <a:lnTo>
                      <a:pt x="609" y="103"/>
                    </a:lnTo>
                    <a:cubicBezTo>
                      <a:pt x="470" y="37"/>
                      <a:pt x="323" y="1"/>
                      <a:pt x="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1040021" y="4429666"/>
                <a:ext cx="37720" cy="283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61" extrusionOk="0">
                    <a:moveTo>
                      <a:pt x="616" y="0"/>
                    </a:moveTo>
                    <a:lnTo>
                      <a:pt x="0" y="660"/>
                    </a:lnTo>
                    <a:lnTo>
                      <a:pt x="880" y="184"/>
                    </a:lnTo>
                    <a:cubicBezTo>
                      <a:pt x="814" y="88"/>
                      <a:pt x="719" y="22"/>
                      <a:pt x="6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1002045" y="4429366"/>
                <a:ext cx="31426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675" extrusionOk="0">
                    <a:moveTo>
                      <a:pt x="337" y="0"/>
                    </a:moveTo>
                    <a:cubicBezTo>
                      <a:pt x="198" y="73"/>
                      <a:pt x="81" y="183"/>
                      <a:pt x="0" y="315"/>
                    </a:cubicBezTo>
                    <a:lnTo>
                      <a:pt x="733" y="67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993867" y="4447263"/>
                <a:ext cx="3831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411" extrusionOk="0">
                    <a:moveTo>
                      <a:pt x="162" y="0"/>
                    </a:moveTo>
                    <a:cubicBezTo>
                      <a:pt x="74" y="125"/>
                      <a:pt x="23" y="264"/>
                      <a:pt x="1" y="411"/>
                    </a:cubicBezTo>
                    <a:lnTo>
                      <a:pt x="895" y="30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990741" y="4462933"/>
                <a:ext cx="40203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441" extrusionOk="0">
                    <a:moveTo>
                      <a:pt x="939" y="1"/>
                    </a:moveTo>
                    <a:lnTo>
                      <a:pt x="44" y="118"/>
                    </a:lnTo>
                    <a:cubicBezTo>
                      <a:pt x="0" y="221"/>
                      <a:pt x="0" y="338"/>
                      <a:pt x="44" y="441"/>
                    </a:cubicBezTo>
                    <a:lnTo>
                      <a:pt x="9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857630" y="4567487"/>
                <a:ext cx="95477" cy="95263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25" extrusionOk="0">
                    <a:moveTo>
                      <a:pt x="1487" y="1"/>
                    </a:moveTo>
                    <a:cubicBezTo>
                      <a:pt x="1400" y="1"/>
                      <a:pt x="1314" y="17"/>
                      <a:pt x="1232" y="51"/>
                    </a:cubicBezTo>
                    <a:cubicBezTo>
                      <a:pt x="1042" y="117"/>
                      <a:pt x="888" y="249"/>
                      <a:pt x="719" y="352"/>
                    </a:cubicBezTo>
                    <a:cubicBezTo>
                      <a:pt x="550" y="455"/>
                      <a:pt x="360" y="535"/>
                      <a:pt x="213" y="697"/>
                    </a:cubicBezTo>
                    <a:cubicBezTo>
                      <a:pt x="67" y="843"/>
                      <a:pt x="1" y="1056"/>
                      <a:pt x="45" y="1269"/>
                    </a:cubicBezTo>
                    <a:cubicBezTo>
                      <a:pt x="103" y="1466"/>
                      <a:pt x="286" y="1606"/>
                      <a:pt x="470" y="1708"/>
                    </a:cubicBezTo>
                    <a:cubicBezTo>
                      <a:pt x="719" y="1855"/>
                      <a:pt x="983" y="1972"/>
                      <a:pt x="1240" y="2097"/>
                    </a:cubicBezTo>
                    <a:cubicBezTo>
                      <a:pt x="1379" y="2159"/>
                      <a:pt x="1533" y="2225"/>
                      <a:pt x="1681" y="2225"/>
                    </a:cubicBezTo>
                    <a:cubicBezTo>
                      <a:pt x="1743" y="2225"/>
                      <a:pt x="1804" y="2213"/>
                      <a:pt x="1863" y="2185"/>
                    </a:cubicBezTo>
                    <a:cubicBezTo>
                      <a:pt x="2061" y="2097"/>
                      <a:pt x="2134" y="1870"/>
                      <a:pt x="2171" y="1664"/>
                    </a:cubicBezTo>
                    <a:cubicBezTo>
                      <a:pt x="2229" y="1335"/>
                      <a:pt x="2222" y="990"/>
                      <a:pt x="2149" y="660"/>
                    </a:cubicBezTo>
                    <a:cubicBezTo>
                      <a:pt x="2097" y="425"/>
                      <a:pt x="1995" y="176"/>
                      <a:pt x="1782" y="66"/>
                    </a:cubicBezTo>
                    <a:cubicBezTo>
                      <a:pt x="1688" y="23"/>
                      <a:pt x="1587" y="1"/>
                      <a:pt x="14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885588" y="4605036"/>
                <a:ext cx="7878" cy="736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2" extrusionOk="0">
                    <a:moveTo>
                      <a:pt x="78" y="0"/>
                    </a:moveTo>
                    <a:cubicBezTo>
                      <a:pt x="71" y="0"/>
                      <a:pt x="65" y="3"/>
                      <a:pt x="59" y="10"/>
                    </a:cubicBezTo>
                    <a:cubicBezTo>
                      <a:pt x="0" y="62"/>
                      <a:pt x="183" y="172"/>
                      <a:pt x="183" y="172"/>
                    </a:cubicBezTo>
                    <a:cubicBezTo>
                      <a:pt x="183" y="172"/>
                      <a:pt x="126" y="0"/>
                      <a:pt x="78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5"/>
              <p:cNvSpPr/>
              <p:nvPr/>
            </p:nvSpPr>
            <p:spPr>
              <a:xfrm>
                <a:off x="900317" y="4594118"/>
                <a:ext cx="7878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8" extrusionOk="0">
                    <a:moveTo>
                      <a:pt x="69" y="1"/>
                    </a:moveTo>
                    <a:cubicBezTo>
                      <a:pt x="63" y="1"/>
                      <a:pt x="57" y="3"/>
                      <a:pt x="52" y="9"/>
                    </a:cubicBezTo>
                    <a:cubicBezTo>
                      <a:pt x="1" y="67"/>
                      <a:pt x="184" y="177"/>
                      <a:pt x="184" y="177"/>
                    </a:cubicBezTo>
                    <a:cubicBezTo>
                      <a:pt x="184" y="177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5"/>
              <p:cNvSpPr/>
              <p:nvPr/>
            </p:nvSpPr>
            <p:spPr>
              <a:xfrm>
                <a:off x="907852" y="4635263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76" y="0"/>
                    </a:moveTo>
                    <a:cubicBezTo>
                      <a:pt x="70" y="0"/>
                      <a:pt x="65" y="3"/>
                      <a:pt x="59" y="8"/>
                    </a:cubicBezTo>
                    <a:cubicBezTo>
                      <a:pt x="1" y="59"/>
                      <a:pt x="184" y="177"/>
                      <a:pt x="184" y="177"/>
                    </a:cubicBezTo>
                    <a:cubicBezTo>
                      <a:pt x="184" y="177"/>
                      <a:pt x="125" y="0"/>
                      <a:pt x="76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>
                <a:off x="926048" y="4645196"/>
                <a:ext cx="7921" cy="7407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73" extrusionOk="0">
                    <a:moveTo>
                      <a:pt x="78" y="1"/>
                    </a:moveTo>
                    <a:cubicBezTo>
                      <a:pt x="72" y="1"/>
                      <a:pt x="66" y="4"/>
                      <a:pt x="60" y="11"/>
                    </a:cubicBezTo>
                    <a:cubicBezTo>
                      <a:pt x="1" y="62"/>
                      <a:pt x="184" y="172"/>
                      <a:pt x="184" y="172"/>
                    </a:cubicBezTo>
                    <a:cubicBezTo>
                      <a:pt x="184" y="172"/>
                      <a:pt x="127" y="1"/>
                      <a:pt x="78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>
                <a:off x="932984" y="4632137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68" y="0"/>
                    </a:moveTo>
                    <a:cubicBezTo>
                      <a:pt x="63" y="0"/>
                      <a:pt x="57" y="2"/>
                      <a:pt x="51" y="8"/>
                    </a:cubicBezTo>
                    <a:cubicBezTo>
                      <a:pt x="0" y="66"/>
                      <a:pt x="183" y="176"/>
                      <a:pt x="183" y="176"/>
                    </a:cubicBezTo>
                    <a:cubicBezTo>
                      <a:pt x="183" y="176"/>
                      <a:pt x="119" y="0"/>
                      <a:pt x="68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>
                <a:off x="892781" y="4634621"/>
                <a:ext cx="7878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8" extrusionOk="0">
                    <a:moveTo>
                      <a:pt x="71" y="1"/>
                    </a:moveTo>
                    <a:cubicBezTo>
                      <a:pt x="64" y="1"/>
                      <a:pt x="58" y="3"/>
                      <a:pt x="52" y="8"/>
                    </a:cubicBezTo>
                    <a:cubicBezTo>
                      <a:pt x="1" y="67"/>
                      <a:pt x="184" y="177"/>
                      <a:pt x="184" y="177"/>
                    </a:cubicBezTo>
                    <a:cubicBezTo>
                      <a:pt x="184" y="177"/>
                      <a:pt x="125" y="1"/>
                      <a:pt x="71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5"/>
              <p:cNvSpPr/>
              <p:nvPr/>
            </p:nvSpPr>
            <p:spPr>
              <a:xfrm>
                <a:off x="931400" y="4606919"/>
                <a:ext cx="7878" cy="736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2" extrusionOk="0">
                    <a:moveTo>
                      <a:pt x="71" y="0"/>
                    </a:moveTo>
                    <a:cubicBezTo>
                      <a:pt x="64" y="0"/>
                      <a:pt x="58" y="3"/>
                      <a:pt x="52" y="10"/>
                    </a:cubicBezTo>
                    <a:cubicBezTo>
                      <a:pt x="0" y="62"/>
                      <a:pt x="184" y="172"/>
                      <a:pt x="184" y="172"/>
                    </a:cubicBezTo>
                    <a:cubicBezTo>
                      <a:pt x="184" y="172"/>
                      <a:pt x="121" y="0"/>
                      <a:pt x="71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5"/>
              <p:cNvSpPr/>
              <p:nvPr/>
            </p:nvSpPr>
            <p:spPr>
              <a:xfrm>
                <a:off x="878353" y="4622675"/>
                <a:ext cx="7878" cy="73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1" extrusionOk="0">
                    <a:moveTo>
                      <a:pt x="76" y="1"/>
                    </a:moveTo>
                    <a:cubicBezTo>
                      <a:pt x="70" y="1"/>
                      <a:pt x="65" y="3"/>
                      <a:pt x="59" y="9"/>
                    </a:cubicBezTo>
                    <a:cubicBezTo>
                      <a:pt x="0" y="60"/>
                      <a:pt x="184" y="170"/>
                      <a:pt x="184" y="170"/>
                    </a:cubicBezTo>
                    <a:cubicBezTo>
                      <a:pt x="184" y="170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>
                <a:off x="898133" y="4613213"/>
                <a:ext cx="7878" cy="766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9" extrusionOk="0">
                    <a:moveTo>
                      <a:pt x="77" y="0"/>
                    </a:moveTo>
                    <a:cubicBezTo>
                      <a:pt x="71" y="0"/>
                      <a:pt x="65" y="3"/>
                      <a:pt x="59" y="10"/>
                    </a:cubicBezTo>
                    <a:cubicBezTo>
                      <a:pt x="0" y="61"/>
                      <a:pt x="184" y="179"/>
                      <a:pt x="184" y="179"/>
                    </a:cubicBezTo>
                    <a:cubicBezTo>
                      <a:pt x="184" y="179"/>
                      <a:pt x="126" y="0"/>
                      <a:pt x="77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>
                <a:off x="913504" y="4618308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71" y="0"/>
                    </a:moveTo>
                    <a:cubicBezTo>
                      <a:pt x="64" y="0"/>
                      <a:pt x="58" y="3"/>
                      <a:pt x="52" y="8"/>
                    </a:cubicBezTo>
                    <a:cubicBezTo>
                      <a:pt x="1" y="60"/>
                      <a:pt x="184" y="177"/>
                      <a:pt x="184" y="177"/>
                    </a:cubicBezTo>
                    <a:cubicBezTo>
                      <a:pt x="184" y="177"/>
                      <a:pt x="125" y="0"/>
                      <a:pt x="71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>
                <a:off x="926391" y="4584698"/>
                <a:ext cx="7878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8" extrusionOk="0">
                    <a:moveTo>
                      <a:pt x="68" y="1"/>
                    </a:moveTo>
                    <a:cubicBezTo>
                      <a:pt x="63" y="1"/>
                      <a:pt x="57" y="3"/>
                      <a:pt x="52" y="9"/>
                    </a:cubicBezTo>
                    <a:cubicBezTo>
                      <a:pt x="0" y="60"/>
                      <a:pt x="183" y="177"/>
                      <a:pt x="183" y="177"/>
                    </a:cubicBezTo>
                    <a:cubicBezTo>
                      <a:pt x="183" y="177"/>
                      <a:pt x="119" y="1"/>
                      <a:pt x="68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>
                <a:off x="915387" y="4603880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69" y="0"/>
                    </a:moveTo>
                    <a:cubicBezTo>
                      <a:pt x="63" y="0"/>
                      <a:pt x="57" y="3"/>
                      <a:pt x="52" y="8"/>
                    </a:cubicBezTo>
                    <a:cubicBezTo>
                      <a:pt x="1" y="59"/>
                      <a:pt x="184" y="177"/>
                      <a:pt x="184" y="177"/>
                    </a:cubicBezTo>
                    <a:cubicBezTo>
                      <a:pt x="184" y="177"/>
                      <a:pt x="119" y="0"/>
                      <a:pt x="69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>
                <a:off x="911620" y="4582515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71" y="1"/>
                    </a:moveTo>
                    <a:cubicBezTo>
                      <a:pt x="64" y="1"/>
                      <a:pt x="58" y="3"/>
                      <a:pt x="52" y="8"/>
                    </a:cubicBezTo>
                    <a:cubicBezTo>
                      <a:pt x="1" y="67"/>
                      <a:pt x="184" y="177"/>
                      <a:pt x="184" y="177"/>
                    </a:cubicBezTo>
                    <a:cubicBezTo>
                      <a:pt x="184" y="177"/>
                      <a:pt x="125" y="1"/>
                      <a:pt x="71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5"/>
              <p:cNvSpPr/>
              <p:nvPr/>
            </p:nvSpPr>
            <p:spPr>
              <a:xfrm>
                <a:off x="890298" y="4620320"/>
                <a:ext cx="3811" cy="3682"/>
              </a:xfrm>
              <a:custGeom>
                <a:avLst/>
                <a:gdLst/>
                <a:ahLst/>
                <a:cxnLst/>
                <a:rect l="l" t="t" r="r" b="b"/>
                <a:pathLst>
                  <a:path w="89" h="86" extrusionOk="0">
                    <a:moveTo>
                      <a:pt x="38" y="0"/>
                    </a:moveTo>
                    <a:cubicBezTo>
                      <a:pt x="35" y="0"/>
                      <a:pt x="32" y="2"/>
                      <a:pt x="29" y="5"/>
                    </a:cubicBezTo>
                    <a:cubicBezTo>
                      <a:pt x="0" y="27"/>
                      <a:pt x="88" y="86"/>
                      <a:pt x="88" y="86"/>
                    </a:cubicBezTo>
                    <a:cubicBezTo>
                      <a:pt x="88" y="86"/>
                      <a:pt x="59" y="0"/>
                      <a:pt x="38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5"/>
              <p:cNvSpPr/>
              <p:nvPr/>
            </p:nvSpPr>
            <p:spPr>
              <a:xfrm>
                <a:off x="867692" y="4619678"/>
                <a:ext cx="3811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7" extrusionOk="0">
                    <a:moveTo>
                      <a:pt x="33" y="1"/>
                    </a:moveTo>
                    <a:cubicBezTo>
                      <a:pt x="29" y="1"/>
                      <a:pt x="26" y="2"/>
                      <a:pt x="22" y="6"/>
                    </a:cubicBezTo>
                    <a:cubicBezTo>
                      <a:pt x="0" y="35"/>
                      <a:pt x="88" y="86"/>
                      <a:pt x="88" y="86"/>
                    </a:cubicBezTo>
                    <a:cubicBezTo>
                      <a:pt x="88" y="86"/>
                      <a:pt x="60" y="1"/>
                      <a:pt x="3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5"/>
              <p:cNvSpPr/>
              <p:nvPr/>
            </p:nvSpPr>
            <p:spPr>
              <a:xfrm>
                <a:off x="920097" y="4633807"/>
                <a:ext cx="3811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7" extrusionOk="0">
                    <a:moveTo>
                      <a:pt x="33" y="0"/>
                    </a:moveTo>
                    <a:cubicBezTo>
                      <a:pt x="30" y="0"/>
                      <a:pt x="26" y="2"/>
                      <a:pt x="23" y="5"/>
                    </a:cubicBezTo>
                    <a:cubicBezTo>
                      <a:pt x="1" y="35"/>
                      <a:pt x="89" y="86"/>
                      <a:pt x="89" y="86"/>
                    </a:cubicBezTo>
                    <a:cubicBezTo>
                      <a:pt x="89" y="86"/>
                      <a:pt x="60" y="0"/>
                      <a:pt x="33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5"/>
              <p:cNvSpPr/>
              <p:nvPr/>
            </p:nvSpPr>
            <p:spPr>
              <a:xfrm>
                <a:off x="925106" y="4600197"/>
                <a:ext cx="3811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7" extrusionOk="0">
                    <a:moveTo>
                      <a:pt x="33" y="1"/>
                    </a:moveTo>
                    <a:cubicBezTo>
                      <a:pt x="30" y="1"/>
                      <a:pt x="26" y="3"/>
                      <a:pt x="23" y="6"/>
                    </a:cubicBezTo>
                    <a:cubicBezTo>
                      <a:pt x="1" y="28"/>
                      <a:pt x="89" y="87"/>
                      <a:pt x="89" y="87"/>
                    </a:cubicBezTo>
                    <a:cubicBezTo>
                      <a:pt x="89" y="87"/>
                      <a:pt x="60" y="1"/>
                      <a:pt x="3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5"/>
              <p:cNvSpPr/>
              <p:nvPr/>
            </p:nvSpPr>
            <p:spPr>
              <a:xfrm>
                <a:off x="938293" y="4597714"/>
                <a:ext cx="3811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94" extrusionOk="0">
                    <a:moveTo>
                      <a:pt x="33" y="1"/>
                    </a:moveTo>
                    <a:cubicBezTo>
                      <a:pt x="29" y="1"/>
                      <a:pt x="26" y="2"/>
                      <a:pt x="23" y="5"/>
                    </a:cubicBezTo>
                    <a:cubicBezTo>
                      <a:pt x="1" y="35"/>
                      <a:pt x="89" y="93"/>
                      <a:pt x="89" y="93"/>
                    </a:cubicBezTo>
                    <a:cubicBezTo>
                      <a:pt x="89" y="93"/>
                      <a:pt x="60" y="1"/>
                      <a:pt x="3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5"/>
              <p:cNvSpPr/>
              <p:nvPr/>
            </p:nvSpPr>
            <p:spPr>
              <a:xfrm>
                <a:off x="926391" y="4624088"/>
                <a:ext cx="4110" cy="3682"/>
              </a:xfrm>
              <a:custGeom>
                <a:avLst/>
                <a:gdLst/>
                <a:ahLst/>
                <a:cxnLst/>
                <a:rect l="l" t="t" r="r" b="b"/>
                <a:pathLst>
                  <a:path w="96" h="86" extrusionOk="0">
                    <a:moveTo>
                      <a:pt x="40" y="0"/>
                    </a:moveTo>
                    <a:cubicBezTo>
                      <a:pt x="37" y="0"/>
                      <a:pt x="33" y="2"/>
                      <a:pt x="30" y="5"/>
                    </a:cubicBezTo>
                    <a:cubicBezTo>
                      <a:pt x="0" y="35"/>
                      <a:pt x="96" y="86"/>
                      <a:pt x="96" y="86"/>
                    </a:cubicBezTo>
                    <a:cubicBezTo>
                      <a:pt x="96" y="86"/>
                      <a:pt x="67" y="0"/>
                      <a:pt x="40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5"/>
              <p:cNvSpPr/>
              <p:nvPr/>
            </p:nvSpPr>
            <p:spPr>
              <a:xfrm>
                <a:off x="893423" y="4595531"/>
                <a:ext cx="3811" cy="3682"/>
              </a:xfrm>
              <a:custGeom>
                <a:avLst/>
                <a:gdLst/>
                <a:ahLst/>
                <a:cxnLst/>
                <a:rect l="l" t="t" r="r" b="b"/>
                <a:pathLst>
                  <a:path w="89" h="86" extrusionOk="0">
                    <a:moveTo>
                      <a:pt x="33" y="0"/>
                    </a:moveTo>
                    <a:cubicBezTo>
                      <a:pt x="29" y="0"/>
                      <a:pt x="26" y="2"/>
                      <a:pt x="22" y="5"/>
                    </a:cubicBezTo>
                    <a:cubicBezTo>
                      <a:pt x="0" y="27"/>
                      <a:pt x="88" y="86"/>
                      <a:pt x="88" y="86"/>
                    </a:cubicBezTo>
                    <a:cubicBezTo>
                      <a:pt x="88" y="86"/>
                      <a:pt x="60" y="0"/>
                      <a:pt x="33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5"/>
              <p:cNvSpPr/>
              <p:nvPr/>
            </p:nvSpPr>
            <p:spPr>
              <a:xfrm>
                <a:off x="939877" y="4622804"/>
                <a:ext cx="3811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87" extrusionOk="0">
                    <a:moveTo>
                      <a:pt x="33" y="1"/>
                    </a:moveTo>
                    <a:cubicBezTo>
                      <a:pt x="29" y="1"/>
                      <a:pt x="26" y="2"/>
                      <a:pt x="22" y="6"/>
                    </a:cubicBezTo>
                    <a:cubicBezTo>
                      <a:pt x="0" y="35"/>
                      <a:pt x="88" y="86"/>
                      <a:pt x="88" y="86"/>
                    </a:cubicBezTo>
                    <a:cubicBezTo>
                      <a:pt x="88" y="86"/>
                      <a:pt x="60" y="1"/>
                      <a:pt x="3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5"/>
              <p:cNvSpPr/>
              <p:nvPr/>
            </p:nvSpPr>
            <p:spPr>
              <a:xfrm>
                <a:off x="876768" y="4609103"/>
                <a:ext cx="3811" cy="3939"/>
              </a:xfrm>
              <a:custGeom>
                <a:avLst/>
                <a:gdLst/>
                <a:ahLst/>
                <a:cxnLst/>
                <a:rect l="l" t="t" r="r" b="b"/>
                <a:pathLst>
                  <a:path w="89" h="92" extrusionOk="0">
                    <a:moveTo>
                      <a:pt x="36" y="0"/>
                    </a:moveTo>
                    <a:cubicBezTo>
                      <a:pt x="34" y="0"/>
                      <a:pt x="32" y="1"/>
                      <a:pt x="30" y="3"/>
                    </a:cubicBezTo>
                    <a:cubicBezTo>
                      <a:pt x="1" y="33"/>
                      <a:pt x="89" y="91"/>
                      <a:pt x="89" y="91"/>
                    </a:cubicBezTo>
                    <a:cubicBezTo>
                      <a:pt x="89" y="91"/>
                      <a:pt x="58" y="0"/>
                      <a:pt x="36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5"/>
              <p:cNvSpPr/>
              <p:nvPr/>
            </p:nvSpPr>
            <p:spPr>
              <a:xfrm>
                <a:off x="851979" y="4557126"/>
                <a:ext cx="71287" cy="57458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342" extrusionOk="0">
                    <a:moveTo>
                      <a:pt x="418" y="0"/>
                    </a:moveTo>
                    <a:cubicBezTo>
                      <a:pt x="374" y="51"/>
                      <a:pt x="316" y="95"/>
                      <a:pt x="272" y="139"/>
                    </a:cubicBezTo>
                    <a:cubicBezTo>
                      <a:pt x="396" y="337"/>
                      <a:pt x="550" y="506"/>
                      <a:pt x="770" y="579"/>
                    </a:cubicBezTo>
                    <a:cubicBezTo>
                      <a:pt x="647" y="732"/>
                      <a:pt x="460" y="816"/>
                      <a:pt x="271" y="816"/>
                    </a:cubicBezTo>
                    <a:cubicBezTo>
                      <a:pt x="179" y="816"/>
                      <a:pt x="87" y="796"/>
                      <a:pt x="1" y="755"/>
                    </a:cubicBezTo>
                    <a:lnTo>
                      <a:pt x="1" y="755"/>
                    </a:lnTo>
                    <a:cubicBezTo>
                      <a:pt x="111" y="843"/>
                      <a:pt x="257" y="895"/>
                      <a:pt x="404" y="895"/>
                    </a:cubicBezTo>
                    <a:cubicBezTo>
                      <a:pt x="550" y="895"/>
                      <a:pt x="690" y="836"/>
                      <a:pt x="807" y="741"/>
                    </a:cubicBezTo>
                    <a:lnTo>
                      <a:pt x="807" y="741"/>
                    </a:lnTo>
                    <a:cubicBezTo>
                      <a:pt x="668" y="917"/>
                      <a:pt x="572" y="1122"/>
                      <a:pt x="550" y="1342"/>
                    </a:cubicBezTo>
                    <a:cubicBezTo>
                      <a:pt x="682" y="1115"/>
                      <a:pt x="836" y="895"/>
                      <a:pt x="1020" y="697"/>
                    </a:cubicBezTo>
                    <a:cubicBezTo>
                      <a:pt x="1174" y="741"/>
                      <a:pt x="1328" y="807"/>
                      <a:pt x="1467" y="887"/>
                    </a:cubicBezTo>
                    <a:cubicBezTo>
                      <a:pt x="1372" y="763"/>
                      <a:pt x="1254" y="653"/>
                      <a:pt x="1130" y="565"/>
                    </a:cubicBezTo>
                    <a:cubicBezTo>
                      <a:pt x="1335" y="484"/>
                      <a:pt x="1518" y="352"/>
                      <a:pt x="1665" y="183"/>
                    </a:cubicBezTo>
                    <a:lnTo>
                      <a:pt x="1665" y="183"/>
                    </a:lnTo>
                    <a:cubicBezTo>
                      <a:pt x="1482" y="315"/>
                      <a:pt x="1262" y="403"/>
                      <a:pt x="1034" y="433"/>
                    </a:cubicBezTo>
                    <a:cubicBezTo>
                      <a:pt x="1137" y="323"/>
                      <a:pt x="1232" y="198"/>
                      <a:pt x="1313" y="73"/>
                    </a:cubicBezTo>
                    <a:lnTo>
                      <a:pt x="1313" y="73"/>
                    </a:lnTo>
                    <a:cubicBezTo>
                      <a:pt x="1159" y="205"/>
                      <a:pt x="1012" y="337"/>
                      <a:pt x="880" y="484"/>
                    </a:cubicBezTo>
                    <a:cubicBezTo>
                      <a:pt x="653" y="411"/>
                      <a:pt x="484" y="227"/>
                      <a:pt x="418" y="0"/>
                    </a:cubicBezTo>
                    <a:close/>
                  </a:path>
                </a:pathLst>
              </a:custGeom>
              <a:solidFill>
                <a:srgbClr val="625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5"/>
              <p:cNvSpPr/>
              <p:nvPr/>
            </p:nvSpPr>
            <p:spPr>
              <a:xfrm>
                <a:off x="983805" y="4591549"/>
                <a:ext cx="132855" cy="1226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864" extrusionOk="0">
                    <a:moveTo>
                      <a:pt x="913" y="1"/>
                    </a:moveTo>
                    <a:cubicBezTo>
                      <a:pt x="590" y="1"/>
                      <a:pt x="300" y="180"/>
                      <a:pt x="148" y="465"/>
                    </a:cubicBezTo>
                    <a:cubicBezTo>
                      <a:pt x="16" y="699"/>
                      <a:pt x="1" y="992"/>
                      <a:pt x="16" y="1264"/>
                    </a:cubicBezTo>
                    <a:cubicBezTo>
                      <a:pt x="23" y="1682"/>
                      <a:pt x="104" y="2114"/>
                      <a:pt x="338" y="2429"/>
                    </a:cubicBezTo>
                    <a:cubicBezTo>
                      <a:pt x="495" y="2634"/>
                      <a:pt x="739" y="2765"/>
                      <a:pt x="975" y="2765"/>
                    </a:cubicBezTo>
                    <a:cubicBezTo>
                      <a:pt x="1102" y="2765"/>
                      <a:pt x="1227" y="2727"/>
                      <a:pt x="1335" y="2642"/>
                    </a:cubicBezTo>
                    <a:cubicBezTo>
                      <a:pt x="1463" y="2787"/>
                      <a:pt x="1650" y="2863"/>
                      <a:pt x="1839" y="2863"/>
                    </a:cubicBezTo>
                    <a:cubicBezTo>
                      <a:pt x="1889" y="2863"/>
                      <a:pt x="1939" y="2858"/>
                      <a:pt x="1988" y="2847"/>
                    </a:cubicBezTo>
                    <a:cubicBezTo>
                      <a:pt x="2222" y="2789"/>
                      <a:pt x="2435" y="2657"/>
                      <a:pt x="2596" y="2473"/>
                    </a:cubicBezTo>
                    <a:cubicBezTo>
                      <a:pt x="2846" y="2210"/>
                      <a:pt x="3007" y="1880"/>
                      <a:pt x="3058" y="1520"/>
                    </a:cubicBezTo>
                    <a:cubicBezTo>
                      <a:pt x="3102" y="1154"/>
                      <a:pt x="2992" y="758"/>
                      <a:pt x="2736" y="523"/>
                    </a:cubicBezTo>
                    <a:cubicBezTo>
                      <a:pt x="2591" y="392"/>
                      <a:pt x="2393" y="312"/>
                      <a:pt x="2202" y="312"/>
                    </a:cubicBezTo>
                    <a:cubicBezTo>
                      <a:pt x="2063" y="312"/>
                      <a:pt x="1927" y="354"/>
                      <a:pt x="1819" y="450"/>
                    </a:cubicBezTo>
                    <a:cubicBezTo>
                      <a:pt x="1585" y="201"/>
                      <a:pt x="1291" y="17"/>
                      <a:pt x="969" y="3"/>
                    </a:cubicBezTo>
                    <a:cubicBezTo>
                      <a:pt x="950" y="1"/>
                      <a:pt x="931" y="1"/>
                      <a:pt x="913" y="1"/>
                    </a:cubicBezTo>
                    <a:close/>
                  </a:path>
                </a:pathLst>
              </a:custGeom>
              <a:solidFill>
                <a:srgbClr val="991F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5"/>
              <p:cNvSpPr/>
              <p:nvPr/>
            </p:nvSpPr>
            <p:spPr>
              <a:xfrm>
                <a:off x="991341" y="4596986"/>
                <a:ext cx="116842" cy="11234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624" extrusionOk="0">
                    <a:moveTo>
                      <a:pt x="862" y="0"/>
                    </a:moveTo>
                    <a:cubicBezTo>
                      <a:pt x="561" y="0"/>
                      <a:pt x="284" y="175"/>
                      <a:pt x="147" y="448"/>
                    </a:cubicBezTo>
                    <a:cubicBezTo>
                      <a:pt x="45" y="675"/>
                      <a:pt x="1" y="931"/>
                      <a:pt x="16" y="1188"/>
                    </a:cubicBezTo>
                    <a:cubicBezTo>
                      <a:pt x="16" y="1569"/>
                      <a:pt x="82" y="1973"/>
                      <a:pt x="287" y="2259"/>
                    </a:cubicBezTo>
                    <a:cubicBezTo>
                      <a:pt x="412" y="2435"/>
                      <a:pt x="615" y="2547"/>
                      <a:pt x="815" y="2547"/>
                    </a:cubicBezTo>
                    <a:cubicBezTo>
                      <a:pt x="931" y="2547"/>
                      <a:pt x="1046" y="2510"/>
                      <a:pt x="1145" y="2427"/>
                    </a:cubicBezTo>
                    <a:cubicBezTo>
                      <a:pt x="1257" y="2551"/>
                      <a:pt x="1413" y="2623"/>
                      <a:pt x="1576" y="2623"/>
                    </a:cubicBezTo>
                    <a:cubicBezTo>
                      <a:pt x="1625" y="2623"/>
                      <a:pt x="1675" y="2617"/>
                      <a:pt x="1724" y="2603"/>
                    </a:cubicBezTo>
                    <a:cubicBezTo>
                      <a:pt x="1929" y="2537"/>
                      <a:pt x="2120" y="2412"/>
                      <a:pt x="2259" y="2237"/>
                    </a:cubicBezTo>
                    <a:cubicBezTo>
                      <a:pt x="2486" y="1987"/>
                      <a:pt x="2633" y="1679"/>
                      <a:pt x="2684" y="1349"/>
                    </a:cubicBezTo>
                    <a:cubicBezTo>
                      <a:pt x="2728" y="1005"/>
                      <a:pt x="2633" y="646"/>
                      <a:pt x="2420" y="440"/>
                    </a:cubicBezTo>
                    <a:cubicBezTo>
                      <a:pt x="2298" y="326"/>
                      <a:pt x="2135" y="259"/>
                      <a:pt x="1974" y="259"/>
                    </a:cubicBezTo>
                    <a:cubicBezTo>
                      <a:pt x="1845" y="259"/>
                      <a:pt x="1718" y="302"/>
                      <a:pt x="1614" y="396"/>
                    </a:cubicBezTo>
                    <a:cubicBezTo>
                      <a:pt x="1438" y="169"/>
                      <a:pt x="1167" y="22"/>
                      <a:pt x="881" y="0"/>
                    </a:cubicBezTo>
                    <a:cubicBezTo>
                      <a:pt x="874" y="0"/>
                      <a:pt x="868" y="0"/>
                      <a:pt x="8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5"/>
              <p:cNvSpPr/>
              <p:nvPr/>
            </p:nvSpPr>
            <p:spPr>
              <a:xfrm>
                <a:off x="1016473" y="4626058"/>
                <a:ext cx="66920" cy="56601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322" extrusionOk="0">
                    <a:moveTo>
                      <a:pt x="352" y="1"/>
                    </a:moveTo>
                    <a:cubicBezTo>
                      <a:pt x="322" y="1"/>
                      <a:pt x="293" y="6"/>
                      <a:pt x="264" y="18"/>
                    </a:cubicBezTo>
                    <a:cubicBezTo>
                      <a:pt x="184" y="62"/>
                      <a:pt x="125" y="128"/>
                      <a:pt x="88" y="201"/>
                    </a:cubicBezTo>
                    <a:cubicBezTo>
                      <a:pt x="52" y="289"/>
                      <a:pt x="30" y="377"/>
                      <a:pt x="22" y="472"/>
                    </a:cubicBezTo>
                    <a:cubicBezTo>
                      <a:pt x="0" y="626"/>
                      <a:pt x="15" y="780"/>
                      <a:pt x="59" y="927"/>
                    </a:cubicBezTo>
                    <a:cubicBezTo>
                      <a:pt x="96" y="1059"/>
                      <a:pt x="191" y="1176"/>
                      <a:pt x="316" y="1242"/>
                    </a:cubicBezTo>
                    <a:cubicBezTo>
                      <a:pt x="357" y="1259"/>
                      <a:pt x="400" y="1267"/>
                      <a:pt x="443" y="1267"/>
                    </a:cubicBezTo>
                    <a:cubicBezTo>
                      <a:pt x="531" y="1267"/>
                      <a:pt x="618" y="1233"/>
                      <a:pt x="682" y="1169"/>
                    </a:cubicBezTo>
                    <a:cubicBezTo>
                      <a:pt x="733" y="1275"/>
                      <a:pt x="849" y="1322"/>
                      <a:pt x="966" y="1322"/>
                    </a:cubicBezTo>
                    <a:cubicBezTo>
                      <a:pt x="1020" y="1322"/>
                      <a:pt x="1074" y="1312"/>
                      <a:pt x="1122" y="1294"/>
                    </a:cubicBezTo>
                    <a:cubicBezTo>
                      <a:pt x="1276" y="1220"/>
                      <a:pt x="1401" y="1088"/>
                      <a:pt x="1467" y="927"/>
                    </a:cubicBezTo>
                    <a:cubicBezTo>
                      <a:pt x="1540" y="788"/>
                      <a:pt x="1562" y="626"/>
                      <a:pt x="1547" y="465"/>
                    </a:cubicBezTo>
                    <a:cubicBezTo>
                      <a:pt x="1518" y="311"/>
                      <a:pt x="1408" y="172"/>
                      <a:pt x="1276" y="164"/>
                    </a:cubicBezTo>
                    <a:cubicBezTo>
                      <a:pt x="1272" y="164"/>
                      <a:pt x="1268" y="164"/>
                      <a:pt x="1264" y="164"/>
                    </a:cubicBezTo>
                    <a:cubicBezTo>
                      <a:pt x="1137" y="164"/>
                      <a:pt x="1016" y="277"/>
                      <a:pt x="910" y="370"/>
                    </a:cubicBezTo>
                    <a:cubicBezTo>
                      <a:pt x="822" y="282"/>
                      <a:pt x="734" y="194"/>
                      <a:pt x="631" y="120"/>
                    </a:cubicBezTo>
                    <a:cubicBezTo>
                      <a:pt x="546" y="58"/>
                      <a:pt x="449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5"/>
              <p:cNvSpPr/>
              <p:nvPr/>
            </p:nvSpPr>
            <p:spPr>
              <a:xfrm>
                <a:off x="1042847" y="4645410"/>
                <a:ext cx="4752" cy="363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85" extrusionOk="0">
                    <a:moveTo>
                      <a:pt x="19" y="0"/>
                    </a:moveTo>
                    <a:cubicBezTo>
                      <a:pt x="15" y="0"/>
                      <a:pt x="11" y="2"/>
                      <a:pt x="8" y="6"/>
                    </a:cubicBezTo>
                    <a:cubicBezTo>
                      <a:pt x="0" y="13"/>
                      <a:pt x="0" y="28"/>
                      <a:pt x="8" y="35"/>
                    </a:cubicBezTo>
                    <a:lnTo>
                      <a:pt x="81" y="79"/>
                    </a:lnTo>
                    <a:cubicBezTo>
                      <a:pt x="85" y="83"/>
                      <a:pt x="90" y="85"/>
                      <a:pt x="95" y="85"/>
                    </a:cubicBezTo>
                    <a:cubicBezTo>
                      <a:pt x="99" y="85"/>
                      <a:pt x="103" y="83"/>
                      <a:pt x="103" y="79"/>
                    </a:cubicBezTo>
                    <a:cubicBezTo>
                      <a:pt x="110" y="72"/>
                      <a:pt x="110" y="64"/>
                      <a:pt x="103" y="57"/>
                    </a:cubicBezTo>
                    <a:lnTo>
                      <a:pt x="30" y="6"/>
                    </a:lnTo>
                    <a:cubicBezTo>
                      <a:pt x="26" y="2"/>
                      <a:pt x="22" y="0"/>
                      <a:pt x="19" y="0"/>
                    </a:cubicBez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5"/>
              <p:cNvSpPr/>
              <p:nvPr/>
            </p:nvSpPr>
            <p:spPr>
              <a:xfrm>
                <a:off x="1040021" y="4655386"/>
                <a:ext cx="3811" cy="2526"/>
              </a:xfrm>
              <a:custGeom>
                <a:avLst/>
                <a:gdLst/>
                <a:ahLst/>
                <a:cxnLst/>
                <a:rect l="l" t="t" r="r" b="b"/>
                <a:pathLst>
                  <a:path w="89" h="59" extrusionOk="0">
                    <a:moveTo>
                      <a:pt x="22" y="0"/>
                    </a:moveTo>
                    <a:cubicBezTo>
                      <a:pt x="15" y="0"/>
                      <a:pt x="8" y="0"/>
                      <a:pt x="0" y="15"/>
                    </a:cubicBezTo>
                    <a:cubicBezTo>
                      <a:pt x="0" y="22"/>
                      <a:pt x="0" y="29"/>
                      <a:pt x="15" y="37"/>
                    </a:cubicBezTo>
                    <a:lnTo>
                      <a:pt x="59" y="59"/>
                    </a:lnTo>
                    <a:cubicBezTo>
                      <a:pt x="74" y="59"/>
                      <a:pt x="81" y="51"/>
                      <a:pt x="81" y="44"/>
                    </a:cubicBezTo>
                    <a:cubicBezTo>
                      <a:pt x="88" y="37"/>
                      <a:pt x="81" y="22"/>
                      <a:pt x="74" y="22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5"/>
              <p:cNvSpPr/>
              <p:nvPr/>
            </p:nvSpPr>
            <p:spPr>
              <a:xfrm>
                <a:off x="1040021" y="4663820"/>
                <a:ext cx="3468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81" h="38" extrusionOk="0">
                    <a:moveTo>
                      <a:pt x="15" y="1"/>
                    </a:moveTo>
                    <a:cubicBezTo>
                      <a:pt x="8" y="1"/>
                      <a:pt x="8" y="1"/>
                      <a:pt x="8" y="8"/>
                    </a:cubicBezTo>
                    <a:cubicBezTo>
                      <a:pt x="0" y="16"/>
                      <a:pt x="0" y="16"/>
                      <a:pt x="8" y="23"/>
                    </a:cubicBezTo>
                    <a:cubicBezTo>
                      <a:pt x="8" y="30"/>
                      <a:pt x="8" y="30"/>
                      <a:pt x="8" y="38"/>
                    </a:cubicBezTo>
                    <a:lnTo>
                      <a:pt x="66" y="38"/>
                    </a:lnTo>
                    <a:cubicBezTo>
                      <a:pt x="66" y="38"/>
                      <a:pt x="74" y="38"/>
                      <a:pt x="81" y="30"/>
                    </a:cubicBezTo>
                    <a:cubicBezTo>
                      <a:pt x="81" y="23"/>
                      <a:pt x="81" y="16"/>
                      <a:pt x="74" y="16"/>
                    </a:cubicBezTo>
                    <a:cubicBezTo>
                      <a:pt x="74" y="8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5"/>
              <p:cNvSpPr/>
              <p:nvPr/>
            </p:nvSpPr>
            <p:spPr>
              <a:xfrm>
                <a:off x="1058517" y="4651276"/>
                <a:ext cx="5095" cy="1927"/>
              </a:xfrm>
              <a:custGeom>
                <a:avLst/>
                <a:gdLst/>
                <a:ahLst/>
                <a:cxnLst/>
                <a:rect l="l" t="t" r="r" b="b"/>
                <a:pathLst>
                  <a:path w="119" h="45" extrusionOk="0">
                    <a:moveTo>
                      <a:pt x="16" y="1"/>
                    </a:moveTo>
                    <a:cubicBezTo>
                      <a:pt x="8" y="1"/>
                      <a:pt x="1" y="23"/>
                      <a:pt x="1" y="23"/>
                    </a:cubicBezTo>
                    <a:cubicBezTo>
                      <a:pt x="1" y="30"/>
                      <a:pt x="8" y="45"/>
                      <a:pt x="23" y="45"/>
                    </a:cubicBezTo>
                    <a:lnTo>
                      <a:pt x="104" y="45"/>
                    </a:lnTo>
                    <a:cubicBezTo>
                      <a:pt x="118" y="45"/>
                      <a:pt x="118" y="30"/>
                      <a:pt x="118" y="23"/>
                    </a:cubicBezTo>
                    <a:cubicBezTo>
                      <a:pt x="118" y="8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5"/>
              <p:cNvSpPr/>
              <p:nvPr/>
            </p:nvSpPr>
            <p:spPr>
              <a:xfrm>
                <a:off x="1057918" y="4660995"/>
                <a:ext cx="3811" cy="2269"/>
              </a:xfrm>
              <a:custGeom>
                <a:avLst/>
                <a:gdLst/>
                <a:ahLst/>
                <a:cxnLst/>
                <a:rect l="l" t="t" r="r" b="b"/>
                <a:pathLst>
                  <a:path w="89" h="53" extrusionOk="0">
                    <a:moveTo>
                      <a:pt x="22" y="1"/>
                    </a:moveTo>
                    <a:cubicBezTo>
                      <a:pt x="15" y="1"/>
                      <a:pt x="8" y="8"/>
                      <a:pt x="0" y="16"/>
                    </a:cubicBezTo>
                    <a:cubicBezTo>
                      <a:pt x="0" y="23"/>
                      <a:pt x="8" y="38"/>
                      <a:pt x="15" y="38"/>
                    </a:cubicBezTo>
                    <a:lnTo>
                      <a:pt x="66" y="52"/>
                    </a:lnTo>
                    <a:cubicBezTo>
                      <a:pt x="81" y="52"/>
                      <a:pt x="88" y="45"/>
                      <a:pt x="88" y="30"/>
                    </a:cubicBezTo>
                    <a:cubicBezTo>
                      <a:pt x="88" y="23"/>
                      <a:pt x="81" y="16"/>
                      <a:pt x="74" y="8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1054750" y="4667374"/>
                <a:ext cx="3211" cy="2783"/>
              </a:xfrm>
              <a:custGeom>
                <a:avLst/>
                <a:gdLst/>
                <a:ahLst/>
                <a:cxnLst/>
                <a:rect l="l" t="t" r="r" b="b"/>
                <a:pathLst>
                  <a:path w="75" h="65" extrusionOk="0">
                    <a:moveTo>
                      <a:pt x="24" y="0"/>
                    </a:moveTo>
                    <a:cubicBezTo>
                      <a:pt x="23" y="0"/>
                      <a:pt x="23" y="2"/>
                      <a:pt x="23" y="6"/>
                    </a:cubicBezTo>
                    <a:lnTo>
                      <a:pt x="16" y="6"/>
                    </a:lnTo>
                    <a:cubicBezTo>
                      <a:pt x="8" y="6"/>
                      <a:pt x="8" y="6"/>
                      <a:pt x="8" y="13"/>
                    </a:cubicBezTo>
                    <a:cubicBezTo>
                      <a:pt x="1" y="13"/>
                      <a:pt x="1" y="21"/>
                      <a:pt x="8" y="21"/>
                    </a:cubicBezTo>
                    <a:cubicBezTo>
                      <a:pt x="8" y="28"/>
                      <a:pt x="8" y="35"/>
                      <a:pt x="8" y="35"/>
                    </a:cubicBezTo>
                    <a:lnTo>
                      <a:pt x="45" y="65"/>
                    </a:lnTo>
                    <a:lnTo>
                      <a:pt x="52" y="65"/>
                    </a:lnTo>
                    <a:cubicBezTo>
                      <a:pt x="60" y="65"/>
                      <a:pt x="67" y="65"/>
                      <a:pt x="67" y="57"/>
                    </a:cubicBezTo>
                    <a:cubicBezTo>
                      <a:pt x="67" y="57"/>
                      <a:pt x="67" y="50"/>
                      <a:pt x="74" y="43"/>
                    </a:cubicBezTo>
                    <a:cubicBezTo>
                      <a:pt x="67" y="35"/>
                      <a:pt x="67" y="35"/>
                      <a:pt x="67" y="28"/>
                    </a:cubicBezTo>
                    <a:lnTo>
                      <a:pt x="30" y="6"/>
                    </a:lnTo>
                    <a:cubicBezTo>
                      <a:pt x="27" y="2"/>
                      <a:pt x="25" y="0"/>
                      <a:pt x="24" y="0"/>
                    </a:cubicBezTo>
                    <a:close/>
                  </a:path>
                </a:pathLst>
              </a:custGeom>
              <a:solidFill>
                <a:srgbClr val="3A29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1057575" y="4467343"/>
                <a:ext cx="98303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175" extrusionOk="0">
                    <a:moveTo>
                      <a:pt x="1487" y="0"/>
                    </a:moveTo>
                    <a:cubicBezTo>
                      <a:pt x="1387" y="0"/>
                      <a:pt x="1288" y="9"/>
                      <a:pt x="1187" y="9"/>
                    </a:cubicBezTo>
                    <a:cubicBezTo>
                      <a:pt x="1168" y="9"/>
                      <a:pt x="1149" y="8"/>
                      <a:pt x="1130" y="8"/>
                    </a:cubicBezTo>
                    <a:cubicBezTo>
                      <a:pt x="1027" y="8"/>
                      <a:pt x="925" y="0"/>
                      <a:pt x="821" y="0"/>
                    </a:cubicBezTo>
                    <a:cubicBezTo>
                      <a:pt x="718" y="0"/>
                      <a:pt x="613" y="8"/>
                      <a:pt x="507" y="37"/>
                    </a:cubicBezTo>
                    <a:cubicBezTo>
                      <a:pt x="301" y="81"/>
                      <a:pt x="133" y="235"/>
                      <a:pt x="60" y="433"/>
                    </a:cubicBezTo>
                    <a:cubicBezTo>
                      <a:pt x="1" y="638"/>
                      <a:pt x="89" y="851"/>
                      <a:pt x="184" y="1034"/>
                    </a:cubicBezTo>
                    <a:cubicBezTo>
                      <a:pt x="323" y="1291"/>
                      <a:pt x="485" y="1533"/>
                      <a:pt x="639" y="1767"/>
                    </a:cubicBezTo>
                    <a:cubicBezTo>
                      <a:pt x="763" y="1951"/>
                      <a:pt x="910" y="2148"/>
                      <a:pt x="1123" y="2170"/>
                    </a:cubicBezTo>
                    <a:cubicBezTo>
                      <a:pt x="1141" y="2173"/>
                      <a:pt x="1159" y="2174"/>
                      <a:pt x="1177" y="2174"/>
                    </a:cubicBezTo>
                    <a:cubicBezTo>
                      <a:pt x="1372" y="2174"/>
                      <a:pt x="1530" y="2033"/>
                      <a:pt x="1658" y="1892"/>
                    </a:cubicBezTo>
                    <a:cubicBezTo>
                      <a:pt x="1885" y="1635"/>
                      <a:pt x="2061" y="1342"/>
                      <a:pt x="2171" y="1019"/>
                    </a:cubicBezTo>
                    <a:cubicBezTo>
                      <a:pt x="2252" y="792"/>
                      <a:pt x="2296" y="535"/>
                      <a:pt x="2178" y="323"/>
                    </a:cubicBezTo>
                    <a:cubicBezTo>
                      <a:pt x="2076" y="162"/>
                      <a:pt x="1907" y="52"/>
                      <a:pt x="1716" y="22"/>
                    </a:cubicBezTo>
                    <a:cubicBezTo>
                      <a:pt x="1639" y="5"/>
                      <a:pt x="1563" y="0"/>
                      <a:pt x="1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1089601" y="4487080"/>
                <a:ext cx="65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4" extrusionOk="0">
                    <a:moveTo>
                      <a:pt x="88" y="1"/>
                    </a:moveTo>
                    <a:cubicBezTo>
                      <a:pt x="86" y="1"/>
                      <a:pt x="84" y="1"/>
                      <a:pt x="81" y="1"/>
                    </a:cubicBezTo>
                    <a:cubicBezTo>
                      <a:pt x="1" y="23"/>
                      <a:pt x="103" y="214"/>
                      <a:pt x="103" y="214"/>
                    </a:cubicBezTo>
                    <a:cubicBezTo>
                      <a:pt x="103" y="214"/>
                      <a:pt x="152" y="1"/>
                      <a:pt x="88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1107497" y="4485496"/>
                <a:ext cx="6508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5" extrusionOk="0">
                    <a:moveTo>
                      <a:pt x="81" y="1"/>
                    </a:moveTo>
                    <a:cubicBezTo>
                      <a:pt x="79" y="1"/>
                      <a:pt x="76" y="1"/>
                      <a:pt x="74" y="2"/>
                    </a:cubicBezTo>
                    <a:cubicBezTo>
                      <a:pt x="1" y="24"/>
                      <a:pt x="103" y="214"/>
                      <a:pt x="103" y="214"/>
                    </a:cubicBezTo>
                    <a:cubicBezTo>
                      <a:pt x="103" y="214"/>
                      <a:pt x="151" y="1"/>
                      <a:pt x="81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1093069" y="4524715"/>
                <a:ext cx="5523" cy="890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08" extrusionOk="0">
                    <a:moveTo>
                      <a:pt x="75" y="0"/>
                    </a:moveTo>
                    <a:cubicBezTo>
                      <a:pt x="72" y="0"/>
                      <a:pt x="69" y="1"/>
                      <a:pt x="66" y="2"/>
                    </a:cubicBezTo>
                    <a:cubicBezTo>
                      <a:pt x="0" y="17"/>
                      <a:pt x="88" y="207"/>
                      <a:pt x="88" y="207"/>
                    </a:cubicBezTo>
                    <a:cubicBezTo>
                      <a:pt x="88" y="207"/>
                      <a:pt x="128" y="0"/>
                      <a:pt x="75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1103087" y="4542654"/>
                <a:ext cx="59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4" extrusionOk="0">
                    <a:moveTo>
                      <a:pt x="80" y="0"/>
                    </a:moveTo>
                    <a:cubicBezTo>
                      <a:pt x="78" y="0"/>
                      <a:pt x="76" y="0"/>
                      <a:pt x="74" y="1"/>
                    </a:cubicBezTo>
                    <a:cubicBezTo>
                      <a:pt x="1" y="23"/>
                      <a:pt x="96" y="214"/>
                      <a:pt x="96" y="214"/>
                    </a:cubicBezTo>
                    <a:cubicBezTo>
                      <a:pt x="96" y="214"/>
                      <a:pt x="138" y="0"/>
                      <a:pt x="80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1115333" y="4535119"/>
                <a:ext cx="65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4" extrusionOk="0">
                    <a:moveTo>
                      <a:pt x="88" y="0"/>
                    </a:moveTo>
                    <a:cubicBezTo>
                      <a:pt x="86" y="0"/>
                      <a:pt x="84" y="0"/>
                      <a:pt x="82" y="1"/>
                    </a:cubicBezTo>
                    <a:cubicBezTo>
                      <a:pt x="1" y="23"/>
                      <a:pt x="104" y="214"/>
                      <a:pt x="104" y="214"/>
                    </a:cubicBezTo>
                    <a:cubicBezTo>
                      <a:pt x="104" y="214"/>
                      <a:pt x="152" y="0"/>
                      <a:pt x="88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1080182" y="4515981"/>
                <a:ext cx="62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45" h="214" extrusionOk="0">
                    <a:moveTo>
                      <a:pt x="81" y="0"/>
                    </a:moveTo>
                    <a:cubicBezTo>
                      <a:pt x="79" y="0"/>
                      <a:pt x="76" y="0"/>
                      <a:pt x="74" y="1"/>
                    </a:cubicBezTo>
                    <a:cubicBezTo>
                      <a:pt x="1" y="23"/>
                      <a:pt x="96" y="213"/>
                      <a:pt x="96" y="213"/>
                    </a:cubicBezTo>
                    <a:cubicBezTo>
                      <a:pt x="96" y="213"/>
                      <a:pt x="144" y="0"/>
                      <a:pt x="81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1127278" y="4512769"/>
                <a:ext cx="6123" cy="89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8" extrusionOk="0">
                    <a:moveTo>
                      <a:pt x="83" y="1"/>
                    </a:moveTo>
                    <a:cubicBezTo>
                      <a:pt x="80" y="1"/>
                      <a:pt x="77" y="1"/>
                      <a:pt x="74" y="2"/>
                    </a:cubicBezTo>
                    <a:cubicBezTo>
                      <a:pt x="1" y="17"/>
                      <a:pt x="96" y="208"/>
                      <a:pt x="96" y="208"/>
                    </a:cubicBezTo>
                    <a:cubicBezTo>
                      <a:pt x="96" y="208"/>
                      <a:pt x="143" y="1"/>
                      <a:pt x="8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1074230" y="4498341"/>
                <a:ext cx="6123" cy="890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8" extrusionOk="0">
                    <a:moveTo>
                      <a:pt x="83" y="1"/>
                    </a:moveTo>
                    <a:cubicBezTo>
                      <a:pt x="80" y="1"/>
                      <a:pt x="77" y="1"/>
                      <a:pt x="74" y="2"/>
                    </a:cubicBezTo>
                    <a:cubicBezTo>
                      <a:pt x="0" y="17"/>
                      <a:pt x="96" y="207"/>
                      <a:pt x="96" y="207"/>
                    </a:cubicBezTo>
                    <a:cubicBezTo>
                      <a:pt x="96" y="207"/>
                      <a:pt x="142" y="1"/>
                      <a:pt x="8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1096194" y="4500567"/>
                <a:ext cx="5908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5" extrusionOk="0">
                    <a:moveTo>
                      <a:pt x="80" y="1"/>
                    </a:moveTo>
                    <a:cubicBezTo>
                      <a:pt x="78" y="1"/>
                      <a:pt x="76" y="1"/>
                      <a:pt x="74" y="1"/>
                    </a:cubicBezTo>
                    <a:cubicBezTo>
                      <a:pt x="1" y="23"/>
                      <a:pt x="96" y="214"/>
                      <a:pt x="96" y="214"/>
                    </a:cubicBezTo>
                    <a:cubicBezTo>
                      <a:pt x="96" y="214"/>
                      <a:pt x="137" y="1"/>
                      <a:pt x="80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1106555" y="4513155"/>
                <a:ext cx="59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4" extrusionOk="0">
                    <a:moveTo>
                      <a:pt x="80" y="0"/>
                    </a:moveTo>
                    <a:cubicBezTo>
                      <a:pt x="78" y="0"/>
                      <a:pt x="76" y="0"/>
                      <a:pt x="74" y="1"/>
                    </a:cubicBezTo>
                    <a:cubicBezTo>
                      <a:pt x="1" y="23"/>
                      <a:pt x="96" y="213"/>
                      <a:pt x="96" y="213"/>
                    </a:cubicBezTo>
                    <a:cubicBezTo>
                      <a:pt x="96" y="213"/>
                      <a:pt x="137" y="0"/>
                      <a:pt x="80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1135455" y="4491448"/>
                <a:ext cx="5780" cy="890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08" extrusionOk="0">
                    <a:moveTo>
                      <a:pt x="76" y="0"/>
                    </a:moveTo>
                    <a:cubicBezTo>
                      <a:pt x="73" y="0"/>
                      <a:pt x="70" y="1"/>
                      <a:pt x="66" y="2"/>
                    </a:cubicBezTo>
                    <a:cubicBezTo>
                      <a:pt x="0" y="16"/>
                      <a:pt x="88" y="207"/>
                      <a:pt x="88" y="207"/>
                    </a:cubicBezTo>
                    <a:cubicBezTo>
                      <a:pt x="88" y="207"/>
                      <a:pt x="135" y="0"/>
                      <a:pt x="76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1115333" y="4501852"/>
                <a:ext cx="65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4" extrusionOk="0">
                    <a:moveTo>
                      <a:pt x="81" y="0"/>
                    </a:moveTo>
                    <a:cubicBezTo>
                      <a:pt x="79" y="0"/>
                      <a:pt x="77" y="0"/>
                      <a:pt x="74" y="1"/>
                    </a:cubicBezTo>
                    <a:cubicBezTo>
                      <a:pt x="1" y="23"/>
                      <a:pt x="104" y="213"/>
                      <a:pt x="104" y="213"/>
                    </a:cubicBezTo>
                    <a:cubicBezTo>
                      <a:pt x="104" y="213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1123810" y="4481729"/>
                <a:ext cx="6208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215" extrusionOk="0">
                    <a:moveTo>
                      <a:pt x="81" y="1"/>
                    </a:moveTo>
                    <a:cubicBezTo>
                      <a:pt x="79" y="1"/>
                      <a:pt x="76" y="1"/>
                      <a:pt x="74" y="2"/>
                    </a:cubicBezTo>
                    <a:cubicBezTo>
                      <a:pt x="1" y="24"/>
                      <a:pt x="96" y="214"/>
                      <a:pt x="96" y="214"/>
                    </a:cubicBezTo>
                    <a:cubicBezTo>
                      <a:pt x="96" y="214"/>
                      <a:pt x="144" y="1"/>
                      <a:pt x="81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1086176" y="4501809"/>
                <a:ext cx="3040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5" extrusionOk="0">
                    <a:moveTo>
                      <a:pt x="43" y="1"/>
                    </a:moveTo>
                    <a:cubicBezTo>
                      <a:pt x="41" y="1"/>
                      <a:pt x="39" y="1"/>
                      <a:pt x="37" y="2"/>
                    </a:cubicBezTo>
                    <a:cubicBezTo>
                      <a:pt x="0" y="16"/>
                      <a:pt x="51" y="104"/>
                      <a:pt x="51" y="104"/>
                    </a:cubicBezTo>
                    <a:cubicBezTo>
                      <a:pt x="51" y="104"/>
                      <a:pt x="71" y="1"/>
                      <a:pt x="4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1067337" y="4489564"/>
                <a:ext cx="3040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5" extrusionOk="0">
                    <a:moveTo>
                      <a:pt x="43" y="1"/>
                    </a:moveTo>
                    <a:cubicBezTo>
                      <a:pt x="41" y="1"/>
                      <a:pt x="39" y="1"/>
                      <a:pt x="37" y="2"/>
                    </a:cubicBezTo>
                    <a:cubicBezTo>
                      <a:pt x="0" y="9"/>
                      <a:pt x="51" y="104"/>
                      <a:pt x="51" y="104"/>
                    </a:cubicBezTo>
                    <a:cubicBezTo>
                      <a:pt x="51" y="104"/>
                      <a:pt x="71" y="1"/>
                      <a:pt x="4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1104372" y="4529125"/>
                <a:ext cx="3083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2" h="105" extrusionOk="0">
                    <a:moveTo>
                      <a:pt x="43" y="0"/>
                    </a:moveTo>
                    <a:cubicBezTo>
                      <a:pt x="41" y="0"/>
                      <a:pt x="39" y="1"/>
                      <a:pt x="37" y="2"/>
                    </a:cubicBezTo>
                    <a:cubicBezTo>
                      <a:pt x="0" y="9"/>
                      <a:pt x="52" y="104"/>
                      <a:pt x="52" y="104"/>
                    </a:cubicBezTo>
                    <a:cubicBezTo>
                      <a:pt x="52" y="104"/>
                      <a:pt x="71" y="0"/>
                      <a:pt x="43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1126336" y="4503093"/>
                <a:ext cx="3425" cy="4453"/>
              </a:xfrm>
              <a:custGeom>
                <a:avLst/>
                <a:gdLst/>
                <a:ahLst/>
                <a:cxnLst/>
                <a:rect l="l" t="t" r="r" b="b"/>
                <a:pathLst>
                  <a:path w="80" h="104" extrusionOk="0">
                    <a:moveTo>
                      <a:pt x="48" y="1"/>
                    </a:moveTo>
                    <a:cubicBezTo>
                      <a:pt x="47" y="1"/>
                      <a:pt x="46" y="1"/>
                      <a:pt x="45" y="1"/>
                    </a:cubicBezTo>
                    <a:cubicBezTo>
                      <a:pt x="1" y="8"/>
                      <a:pt x="52" y="104"/>
                      <a:pt x="52" y="104"/>
                    </a:cubicBezTo>
                    <a:cubicBezTo>
                      <a:pt x="52" y="104"/>
                      <a:pt x="79" y="1"/>
                      <a:pt x="48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1138881" y="4508103"/>
                <a:ext cx="3083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2" h="105" extrusionOk="0">
                    <a:moveTo>
                      <a:pt x="43" y="0"/>
                    </a:moveTo>
                    <a:cubicBezTo>
                      <a:pt x="42" y="0"/>
                      <a:pt x="40" y="1"/>
                      <a:pt x="37" y="1"/>
                    </a:cubicBezTo>
                    <a:cubicBezTo>
                      <a:pt x="1" y="9"/>
                      <a:pt x="52" y="104"/>
                      <a:pt x="52" y="104"/>
                    </a:cubicBezTo>
                    <a:cubicBezTo>
                      <a:pt x="52" y="104"/>
                      <a:pt x="72" y="0"/>
                      <a:pt x="43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1115033" y="4524115"/>
                <a:ext cx="3083" cy="445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04" extrusionOk="0">
                    <a:moveTo>
                      <a:pt x="43" y="0"/>
                    </a:moveTo>
                    <a:cubicBezTo>
                      <a:pt x="41" y="0"/>
                      <a:pt x="39" y="0"/>
                      <a:pt x="37" y="1"/>
                    </a:cubicBezTo>
                    <a:cubicBezTo>
                      <a:pt x="1" y="16"/>
                      <a:pt x="52" y="104"/>
                      <a:pt x="52" y="104"/>
                    </a:cubicBezTo>
                    <a:cubicBezTo>
                      <a:pt x="52" y="104"/>
                      <a:pt x="71" y="0"/>
                      <a:pt x="43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1101846" y="4482071"/>
                <a:ext cx="3125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11" extrusionOk="0">
                    <a:moveTo>
                      <a:pt x="40" y="1"/>
                    </a:moveTo>
                    <a:cubicBezTo>
                      <a:pt x="39" y="1"/>
                      <a:pt x="38" y="1"/>
                      <a:pt x="37" y="1"/>
                    </a:cubicBezTo>
                    <a:cubicBezTo>
                      <a:pt x="1" y="16"/>
                      <a:pt x="52" y="111"/>
                      <a:pt x="52" y="111"/>
                    </a:cubicBezTo>
                    <a:cubicBezTo>
                      <a:pt x="52" y="111"/>
                      <a:pt x="73" y="1"/>
                      <a:pt x="40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1126978" y="4530067"/>
                <a:ext cx="3340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5" extrusionOk="0">
                    <a:moveTo>
                      <a:pt x="44" y="0"/>
                    </a:moveTo>
                    <a:cubicBezTo>
                      <a:pt x="42" y="0"/>
                      <a:pt x="39" y="1"/>
                      <a:pt x="37" y="2"/>
                    </a:cubicBezTo>
                    <a:cubicBezTo>
                      <a:pt x="0" y="16"/>
                      <a:pt x="52" y="104"/>
                      <a:pt x="52" y="104"/>
                    </a:cubicBezTo>
                    <a:cubicBezTo>
                      <a:pt x="52" y="104"/>
                      <a:pt x="77" y="0"/>
                      <a:pt x="44" y="0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5"/>
              <p:cNvSpPr/>
              <p:nvPr/>
            </p:nvSpPr>
            <p:spPr>
              <a:xfrm>
                <a:off x="1080824" y="4485154"/>
                <a:ext cx="3040" cy="4496"/>
              </a:xfrm>
              <a:custGeom>
                <a:avLst/>
                <a:gdLst/>
                <a:ahLst/>
                <a:cxnLst/>
                <a:rect l="l" t="t" r="r" b="b"/>
                <a:pathLst>
                  <a:path w="71" h="105" extrusionOk="0">
                    <a:moveTo>
                      <a:pt x="43" y="1"/>
                    </a:moveTo>
                    <a:cubicBezTo>
                      <a:pt x="41" y="1"/>
                      <a:pt x="39" y="1"/>
                      <a:pt x="37" y="2"/>
                    </a:cubicBezTo>
                    <a:cubicBezTo>
                      <a:pt x="0" y="10"/>
                      <a:pt x="44" y="105"/>
                      <a:pt x="44" y="105"/>
                    </a:cubicBezTo>
                    <a:cubicBezTo>
                      <a:pt x="44" y="105"/>
                      <a:pt x="70" y="1"/>
                      <a:pt x="43" y="1"/>
                    </a:cubicBezTo>
                    <a:close/>
                  </a:path>
                </a:pathLst>
              </a:custGeom>
              <a:solidFill>
                <a:srgbClr val="FFC8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5"/>
              <p:cNvSpPr/>
              <p:nvPr/>
            </p:nvSpPr>
            <p:spPr>
              <a:xfrm>
                <a:off x="1070762" y="4436559"/>
                <a:ext cx="73513" cy="56259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314" extrusionOk="0">
                    <a:moveTo>
                      <a:pt x="756" y="1"/>
                    </a:moveTo>
                    <a:lnTo>
                      <a:pt x="558" y="45"/>
                    </a:lnTo>
                    <a:cubicBezTo>
                      <a:pt x="543" y="272"/>
                      <a:pt x="609" y="492"/>
                      <a:pt x="749" y="675"/>
                    </a:cubicBezTo>
                    <a:cubicBezTo>
                      <a:pt x="679" y="699"/>
                      <a:pt x="608" y="710"/>
                      <a:pt x="538" y="710"/>
                    </a:cubicBezTo>
                    <a:cubicBezTo>
                      <a:pt x="326" y="710"/>
                      <a:pt x="122" y="606"/>
                      <a:pt x="1" y="419"/>
                    </a:cubicBezTo>
                    <a:lnTo>
                      <a:pt x="1" y="419"/>
                    </a:lnTo>
                    <a:cubicBezTo>
                      <a:pt x="85" y="672"/>
                      <a:pt x="326" y="845"/>
                      <a:pt x="589" y="845"/>
                    </a:cubicBezTo>
                    <a:cubicBezTo>
                      <a:pt x="622" y="845"/>
                      <a:pt x="656" y="842"/>
                      <a:pt x="690" y="837"/>
                    </a:cubicBezTo>
                    <a:lnTo>
                      <a:pt x="690" y="837"/>
                    </a:lnTo>
                    <a:cubicBezTo>
                      <a:pt x="477" y="910"/>
                      <a:pt x="294" y="1042"/>
                      <a:pt x="155" y="1211"/>
                    </a:cubicBezTo>
                    <a:cubicBezTo>
                      <a:pt x="389" y="1086"/>
                      <a:pt x="639" y="983"/>
                      <a:pt x="895" y="910"/>
                    </a:cubicBezTo>
                    <a:cubicBezTo>
                      <a:pt x="1005" y="1027"/>
                      <a:pt x="1108" y="1167"/>
                      <a:pt x="1181" y="1313"/>
                    </a:cubicBezTo>
                    <a:cubicBezTo>
                      <a:pt x="1159" y="1152"/>
                      <a:pt x="1123" y="998"/>
                      <a:pt x="1057" y="851"/>
                    </a:cubicBezTo>
                    <a:lnTo>
                      <a:pt x="1057" y="851"/>
                    </a:lnTo>
                    <a:cubicBezTo>
                      <a:pt x="1143" y="866"/>
                      <a:pt x="1230" y="873"/>
                      <a:pt x="1317" y="873"/>
                    </a:cubicBezTo>
                    <a:cubicBezTo>
                      <a:pt x="1452" y="873"/>
                      <a:pt x="1587" y="855"/>
                      <a:pt x="1716" y="815"/>
                    </a:cubicBezTo>
                    <a:lnTo>
                      <a:pt x="1716" y="815"/>
                    </a:lnTo>
                    <a:cubicBezTo>
                      <a:pt x="1688" y="816"/>
                      <a:pt x="1659" y="817"/>
                      <a:pt x="1631" y="817"/>
                    </a:cubicBezTo>
                    <a:cubicBezTo>
                      <a:pt x="1432" y="817"/>
                      <a:pt x="1235" y="773"/>
                      <a:pt x="1049" y="690"/>
                    </a:cubicBezTo>
                    <a:cubicBezTo>
                      <a:pt x="1196" y="653"/>
                      <a:pt x="1343" y="595"/>
                      <a:pt x="1474" y="536"/>
                    </a:cubicBezTo>
                    <a:lnTo>
                      <a:pt x="1474" y="536"/>
                    </a:lnTo>
                    <a:cubicBezTo>
                      <a:pt x="1284" y="565"/>
                      <a:pt x="1086" y="602"/>
                      <a:pt x="888" y="653"/>
                    </a:cubicBezTo>
                    <a:cubicBezTo>
                      <a:pt x="741" y="470"/>
                      <a:pt x="690" y="228"/>
                      <a:pt x="756" y="1"/>
                    </a:cubicBezTo>
                    <a:close/>
                  </a:path>
                </a:pathLst>
              </a:custGeom>
              <a:solidFill>
                <a:srgbClr val="625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5"/>
              <p:cNvSpPr/>
              <p:nvPr/>
            </p:nvSpPr>
            <p:spPr>
              <a:xfrm>
                <a:off x="987273" y="4320531"/>
                <a:ext cx="85758" cy="62424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58" extrusionOk="0">
                    <a:moveTo>
                      <a:pt x="1013" y="1"/>
                    </a:moveTo>
                    <a:cubicBezTo>
                      <a:pt x="957" y="1"/>
                      <a:pt x="903" y="14"/>
                      <a:pt x="851" y="42"/>
                    </a:cubicBezTo>
                    <a:cubicBezTo>
                      <a:pt x="631" y="167"/>
                      <a:pt x="389" y="284"/>
                      <a:pt x="177" y="416"/>
                    </a:cubicBezTo>
                    <a:cubicBezTo>
                      <a:pt x="59" y="489"/>
                      <a:pt x="1" y="629"/>
                      <a:pt x="23" y="761"/>
                    </a:cubicBezTo>
                    <a:cubicBezTo>
                      <a:pt x="67" y="973"/>
                      <a:pt x="103" y="1193"/>
                      <a:pt x="147" y="1406"/>
                    </a:cubicBezTo>
                    <a:cubicBezTo>
                      <a:pt x="763" y="1420"/>
                      <a:pt x="1379" y="1435"/>
                      <a:pt x="1995" y="1457"/>
                    </a:cubicBezTo>
                    <a:cubicBezTo>
                      <a:pt x="2002" y="1428"/>
                      <a:pt x="2002" y="1406"/>
                      <a:pt x="2002" y="1384"/>
                    </a:cubicBezTo>
                    <a:cubicBezTo>
                      <a:pt x="1995" y="1112"/>
                      <a:pt x="1987" y="841"/>
                      <a:pt x="1973" y="570"/>
                    </a:cubicBezTo>
                    <a:cubicBezTo>
                      <a:pt x="1965" y="460"/>
                      <a:pt x="1899" y="350"/>
                      <a:pt x="1797" y="299"/>
                    </a:cubicBezTo>
                    <a:cubicBezTo>
                      <a:pt x="1577" y="174"/>
                      <a:pt x="1350" y="79"/>
                      <a:pt x="1108" y="13"/>
                    </a:cubicBezTo>
                    <a:cubicBezTo>
                      <a:pt x="1076" y="5"/>
                      <a:pt x="1044" y="1"/>
                      <a:pt x="10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5"/>
              <p:cNvSpPr/>
              <p:nvPr/>
            </p:nvSpPr>
            <p:spPr>
              <a:xfrm>
                <a:off x="994338" y="4340953"/>
                <a:ext cx="71030" cy="40717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951" extrusionOk="0">
                    <a:moveTo>
                      <a:pt x="1627" y="1"/>
                    </a:moveTo>
                    <a:cubicBezTo>
                      <a:pt x="1623" y="1"/>
                      <a:pt x="1620" y="2"/>
                      <a:pt x="1617" y="5"/>
                    </a:cubicBezTo>
                    <a:cubicBezTo>
                      <a:pt x="1419" y="218"/>
                      <a:pt x="1214" y="415"/>
                      <a:pt x="1001" y="606"/>
                    </a:cubicBezTo>
                    <a:cubicBezTo>
                      <a:pt x="671" y="467"/>
                      <a:pt x="349" y="298"/>
                      <a:pt x="41" y="115"/>
                    </a:cubicBezTo>
                    <a:cubicBezTo>
                      <a:pt x="37" y="113"/>
                      <a:pt x="34" y="111"/>
                      <a:pt x="30" y="111"/>
                    </a:cubicBezTo>
                    <a:cubicBezTo>
                      <a:pt x="13" y="111"/>
                      <a:pt x="0" y="139"/>
                      <a:pt x="19" y="152"/>
                    </a:cubicBezTo>
                    <a:cubicBezTo>
                      <a:pt x="327" y="335"/>
                      <a:pt x="649" y="503"/>
                      <a:pt x="972" y="643"/>
                    </a:cubicBezTo>
                    <a:cubicBezTo>
                      <a:pt x="972" y="745"/>
                      <a:pt x="965" y="848"/>
                      <a:pt x="972" y="951"/>
                    </a:cubicBezTo>
                    <a:lnTo>
                      <a:pt x="1009" y="951"/>
                    </a:lnTo>
                    <a:cubicBezTo>
                      <a:pt x="1009" y="848"/>
                      <a:pt x="1009" y="745"/>
                      <a:pt x="1016" y="643"/>
                    </a:cubicBezTo>
                    <a:lnTo>
                      <a:pt x="1031" y="643"/>
                    </a:lnTo>
                    <a:cubicBezTo>
                      <a:pt x="1243" y="452"/>
                      <a:pt x="1449" y="247"/>
                      <a:pt x="1646" y="34"/>
                    </a:cubicBezTo>
                    <a:cubicBezTo>
                      <a:pt x="1658" y="22"/>
                      <a:pt x="1641" y="1"/>
                      <a:pt x="1627" y="1"/>
                    </a:cubicBezTo>
                    <a:close/>
                  </a:path>
                </a:pathLst>
              </a:custGeom>
              <a:solidFill>
                <a:srgbClr val="FCE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5"/>
              <p:cNvSpPr/>
              <p:nvPr/>
            </p:nvSpPr>
            <p:spPr>
              <a:xfrm>
                <a:off x="833140" y="4548006"/>
                <a:ext cx="24533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41" extrusionOk="0">
                    <a:moveTo>
                      <a:pt x="287" y="1"/>
                    </a:moveTo>
                    <a:cubicBezTo>
                      <a:pt x="1" y="1"/>
                      <a:pt x="1" y="440"/>
                      <a:pt x="287" y="440"/>
                    </a:cubicBezTo>
                    <a:cubicBezTo>
                      <a:pt x="573" y="440"/>
                      <a:pt x="573" y="1"/>
                      <a:pt x="287" y="1"/>
                    </a:cubicBezTo>
                    <a:close/>
                  </a:path>
                </a:pathLst>
              </a:custGeom>
              <a:solidFill>
                <a:srgbClr val="C130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5"/>
              <p:cNvSpPr/>
              <p:nvPr/>
            </p:nvSpPr>
            <p:spPr>
              <a:xfrm>
                <a:off x="845385" y="4445978"/>
                <a:ext cx="7578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4" extrusionOk="0">
                    <a:moveTo>
                      <a:pt x="89" y="1"/>
                    </a:moveTo>
                    <a:cubicBezTo>
                      <a:pt x="1" y="30"/>
                      <a:pt x="1" y="155"/>
                      <a:pt x="89" y="184"/>
                    </a:cubicBezTo>
                    <a:cubicBezTo>
                      <a:pt x="177" y="155"/>
                      <a:pt x="177" y="30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5"/>
              <p:cNvSpPr/>
              <p:nvPr/>
            </p:nvSpPr>
            <p:spPr>
              <a:xfrm>
                <a:off x="817127" y="4402050"/>
                <a:ext cx="29542" cy="22949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36" extrusionOk="0">
                    <a:moveTo>
                      <a:pt x="345" y="0"/>
                    </a:moveTo>
                    <a:cubicBezTo>
                      <a:pt x="1" y="0"/>
                      <a:pt x="1" y="535"/>
                      <a:pt x="345" y="535"/>
                    </a:cubicBezTo>
                    <a:cubicBezTo>
                      <a:pt x="690" y="535"/>
                      <a:pt x="690" y="0"/>
                      <a:pt x="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5"/>
              <p:cNvSpPr/>
              <p:nvPr/>
            </p:nvSpPr>
            <p:spPr>
              <a:xfrm>
                <a:off x="1102146" y="4416479"/>
                <a:ext cx="19823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3" extrusionOk="0">
                    <a:moveTo>
                      <a:pt x="228" y="1"/>
                    </a:moveTo>
                    <a:cubicBezTo>
                      <a:pt x="1" y="1"/>
                      <a:pt x="1" y="352"/>
                      <a:pt x="228" y="352"/>
                    </a:cubicBezTo>
                    <a:cubicBezTo>
                      <a:pt x="456" y="352"/>
                      <a:pt x="463" y="1"/>
                      <a:pt x="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5"/>
              <p:cNvSpPr/>
              <p:nvPr/>
            </p:nvSpPr>
            <p:spPr>
              <a:xfrm>
                <a:off x="1133871" y="4412711"/>
                <a:ext cx="29243" cy="22949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36" extrusionOk="0">
                    <a:moveTo>
                      <a:pt x="338" y="1"/>
                    </a:moveTo>
                    <a:cubicBezTo>
                      <a:pt x="0" y="1"/>
                      <a:pt x="0" y="536"/>
                      <a:pt x="338" y="536"/>
                    </a:cubicBezTo>
                    <a:cubicBezTo>
                      <a:pt x="682" y="536"/>
                      <a:pt x="682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5"/>
              <p:cNvSpPr/>
              <p:nvPr/>
            </p:nvSpPr>
            <p:spPr>
              <a:xfrm>
                <a:off x="1137939" y="4445978"/>
                <a:ext cx="7578" cy="7878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84" extrusionOk="0">
                    <a:moveTo>
                      <a:pt x="89" y="1"/>
                    </a:moveTo>
                    <a:cubicBezTo>
                      <a:pt x="1" y="30"/>
                      <a:pt x="1" y="155"/>
                      <a:pt x="89" y="184"/>
                    </a:cubicBezTo>
                    <a:cubicBezTo>
                      <a:pt x="177" y="155"/>
                      <a:pt x="177" y="30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5"/>
              <p:cNvSpPr/>
              <p:nvPr/>
            </p:nvSpPr>
            <p:spPr>
              <a:xfrm>
                <a:off x="1115675" y="4573738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96" y="1"/>
                    </a:moveTo>
                    <a:cubicBezTo>
                      <a:pt x="0" y="23"/>
                      <a:pt x="0" y="155"/>
                      <a:pt x="96" y="177"/>
                    </a:cubicBezTo>
                    <a:cubicBezTo>
                      <a:pt x="184" y="155"/>
                      <a:pt x="184" y="23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5"/>
              <p:cNvSpPr/>
              <p:nvPr/>
            </p:nvSpPr>
            <p:spPr>
              <a:xfrm>
                <a:off x="1112849" y="4601696"/>
                <a:ext cx="19481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53" extrusionOk="0">
                    <a:moveTo>
                      <a:pt x="228" y="0"/>
                    </a:moveTo>
                    <a:cubicBezTo>
                      <a:pt x="0" y="0"/>
                      <a:pt x="0" y="352"/>
                      <a:pt x="228" y="352"/>
                    </a:cubicBezTo>
                    <a:cubicBezTo>
                      <a:pt x="455" y="352"/>
                      <a:pt x="455" y="0"/>
                      <a:pt x="2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5"/>
              <p:cNvSpPr/>
              <p:nvPr/>
            </p:nvSpPr>
            <p:spPr>
              <a:xfrm>
                <a:off x="1096537" y="4704323"/>
                <a:ext cx="19481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53" extrusionOk="0">
                    <a:moveTo>
                      <a:pt x="227" y="1"/>
                    </a:moveTo>
                    <a:cubicBezTo>
                      <a:pt x="0" y="1"/>
                      <a:pt x="0" y="353"/>
                      <a:pt x="227" y="353"/>
                    </a:cubicBezTo>
                    <a:cubicBezTo>
                      <a:pt x="455" y="353"/>
                      <a:pt x="455" y="1"/>
                      <a:pt x="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5"/>
              <p:cNvSpPr/>
              <p:nvPr/>
            </p:nvSpPr>
            <p:spPr>
              <a:xfrm>
                <a:off x="1099320" y="4729113"/>
                <a:ext cx="7921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77" extrusionOk="0">
                    <a:moveTo>
                      <a:pt x="96" y="1"/>
                    </a:moveTo>
                    <a:cubicBezTo>
                      <a:pt x="1" y="23"/>
                      <a:pt x="1" y="155"/>
                      <a:pt x="96" y="177"/>
                    </a:cubicBezTo>
                    <a:cubicBezTo>
                      <a:pt x="184" y="155"/>
                      <a:pt x="184" y="23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5"/>
              <p:cNvSpPr/>
              <p:nvPr/>
            </p:nvSpPr>
            <p:spPr>
              <a:xfrm>
                <a:off x="984448" y="4830841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89" y="0"/>
                    </a:moveTo>
                    <a:cubicBezTo>
                      <a:pt x="1" y="22"/>
                      <a:pt x="1" y="154"/>
                      <a:pt x="89" y="176"/>
                    </a:cubicBezTo>
                    <a:cubicBezTo>
                      <a:pt x="184" y="154"/>
                      <a:pt x="184" y="22"/>
                      <a:pt x="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5"/>
              <p:cNvSpPr/>
              <p:nvPr/>
            </p:nvSpPr>
            <p:spPr>
              <a:xfrm>
                <a:off x="947113" y="4820180"/>
                <a:ext cx="24490" cy="1918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48" extrusionOk="0">
                    <a:moveTo>
                      <a:pt x="286" y="0"/>
                    </a:moveTo>
                    <a:cubicBezTo>
                      <a:pt x="7" y="0"/>
                      <a:pt x="0" y="447"/>
                      <a:pt x="286" y="447"/>
                    </a:cubicBezTo>
                    <a:cubicBezTo>
                      <a:pt x="572" y="447"/>
                      <a:pt x="572" y="0"/>
                      <a:pt x="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5"/>
              <p:cNvSpPr/>
              <p:nvPr/>
            </p:nvSpPr>
            <p:spPr>
              <a:xfrm>
                <a:off x="911620" y="4783745"/>
                <a:ext cx="34252" cy="26717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24" extrusionOk="0">
                    <a:moveTo>
                      <a:pt x="404" y="1"/>
                    </a:moveTo>
                    <a:cubicBezTo>
                      <a:pt x="1" y="1"/>
                      <a:pt x="1" y="624"/>
                      <a:pt x="404" y="624"/>
                    </a:cubicBezTo>
                    <a:cubicBezTo>
                      <a:pt x="800" y="624"/>
                      <a:pt x="80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5"/>
              <p:cNvSpPr/>
              <p:nvPr/>
            </p:nvSpPr>
            <p:spPr>
              <a:xfrm>
                <a:off x="893124" y="4764607"/>
                <a:ext cx="19481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53" extrusionOk="0">
                    <a:moveTo>
                      <a:pt x="227" y="0"/>
                    </a:moveTo>
                    <a:cubicBezTo>
                      <a:pt x="0" y="0"/>
                      <a:pt x="0" y="352"/>
                      <a:pt x="227" y="352"/>
                    </a:cubicBezTo>
                    <a:cubicBezTo>
                      <a:pt x="455" y="352"/>
                      <a:pt x="455" y="0"/>
                      <a:pt x="227" y="0"/>
                    </a:cubicBezTo>
                    <a:close/>
                  </a:path>
                </a:pathLst>
              </a:custGeom>
              <a:solidFill>
                <a:srgbClr val="C130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5"/>
              <p:cNvSpPr/>
              <p:nvPr/>
            </p:nvSpPr>
            <p:spPr>
              <a:xfrm>
                <a:off x="869233" y="4674524"/>
                <a:ext cx="19224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53" extrusionOk="0">
                    <a:moveTo>
                      <a:pt x="228" y="0"/>
                    </a:moveTo>
                    <a:cubicBezTo>
                      <a:pt x="1" y="0"/>
                      <a:pt x="1" y="352"/>
                      <a:pt x="228" y="352"/>
                    </a:cubicBezTo>
                    <a:cubicBezTo>
                      <a:pt x="448" y="338"/>
                      <a:pt x="448" y="15"/>
                      <a:pt x="228" y="0"/>
                    </a:cubicBezTo>
                    <a:close/>
                  </a:path>
                </a:pathLst>
              </a:custGeom>
              <a:solidFill>
                <a:srgbClr val="C130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5"/>
              <p:cNvSpPr/>
              <p:nvPr/>
            </p:nvSpPr>
            <p:spPr>
              <a:xfrm>
                <a:off x="862340" y="4661936"/>
                <a:ext cx="8220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77" extrusionOk="0">
                    <a:moveTo>
                      <a:pt x="96" y="1"/>
                    </a:moveTo>
                    <a:cubicBezTo>
                      <a:pt x="1" y="23"/>
                      <a:pt x="1" y="155"/>
                      <a:pt x="96" y="177"/>
                    </a:cubicBezTo>
                    <a:cubicBezTo>
                      <a:pt x="191" y="155"/>
                      <a:pt x="191" y="23"/>
                      <a:pt x="96" y="1"/>
                    </a:cubicBezTo>
                    <a:close/>
                  </a:path>
                </a:pathLst>
              </a:custGeom>
              <a:solidFill>
                <a:srgbClr val="C130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5"/>
              <p:cNvSpPr/>
              <p:nvPr/>
            </p:nvSpPr>
            <p:spPr>
              <a:xfrm>
                <a:off x="850095" y="4572796"/>
                <a:ext cx="7878" cy="757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77" extrusionOk="0">
                    <a:moveTo>
                      <a:pt x="89" y="1"/>
                    </a:moveTo>
                    <a:cubicBezTo>
                      <a:pt x="1" y="23"/>
                      <a:pt x="1" y="155"/>
                      <a:pt x="89" y="177"/>
                    </a:cubicBezTo>
                    <a:cubicBezTo>
                      <a:pt x="184" y="155"/>
                      <a:pt x="184" y="23"/>
                      <a:pt x="89" y="1"/>
                    </a:cubicBezTo>
                    <a:close/>
                  </a:path>
                </a:pathLst>
              </a:custGeom>
              <a:solidFill>
                <a:srgbClr val="C130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5"/>
              <p:cNvSpPr/>
              <p:nvPr/>
            </p:nvSpPr>
            <p:spPr>
              <a:xfrm>
                <a:off x="897790" y="4542997"/>
                <a:ext cx="14172" cy="11346"/>
              </a:xfrm>
              <a:custGeom>
                <a:avLst/>
                <a:gdLst/>
                <a:ahLst/>
                <a:cxnLst/>
                <a:rect l="l" t="t" r="r" b="b"/>
                <a:pathLst>
                  <a:path w="331" h="265" extrusionOk="0">
                    <a:moveTo>
                      <a:pt x="162" y="0"/>
                    </a:moveTo>
                    <a:cubicBezTo>
                      <a:pt x="1" y="15"/>
                      <a:pt x="1" y="257"/>
                      <a:pt x="162" y="264"/>
                    </a:cubicBezTo>
                    <a:cubicBezTo>
                      <a:pt x="331" y="257"/>
                      <a:pt x="331" y="15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5"/>
              <p:cNvSpPr/>
              <p:nvPr/>
            </p:nvSpPr>
            <p:spPr>
              <a:xfrm>
                <a:off x="798803" y="4329350"/>
                <a:ext cx="131442" cy="52936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2364" extrusionOk="0">
                    <a:moveTo>
                      <a:pt x="359" y="0"/>
                    </a:moveTo>
                    <a:cubicBezTo>
                      <a:pt x="188" y="0"/>
                      <a:pt x="1" y="144"/>
                      <a:pt x="40" y="364"/>
                    </a:cubicBezTo>
                    <a:cubicBezTo>
                      <a:pt x="729" y="4316"/>
                      <a:pt x="1536" y="8246"/>
                      <a:pt x="2452" y="12153"/>
                    </a:cubicBezTo>
                    <a:cubicBezTo>
                      <a:pt x="2490" y="12300"/>
                      <a:pt x="2602" y="12363"/>
                      <a:pt x="2717" y="12363"/>
                    </a:cubicBezTo>
                    <a:cubicBezTo>
                      <a:pt x="2890" y="12363"/>
                      <a:pt x="3070" y="12220"/>
                      <a:pt x="3017" y="11999"/>
                    </a:cubicBezTo>
                    <a:cubicBezTo>
                      <a:pt x="2100" y="8092"/>
                      <a:pt x="1294" y="4162"/>
                      <a:pt x="605" y="210"/>
                    </a:cubicBezTo>
                    <a:cubicBezTo>
                      <a:pt x="578" y="64"/>
                      <a:pt x="473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5"/>
              <p:cNvSpPr/>
              <p:nvPr/>
            </p:nvSpPr>
            <p:spPr>
              <a:xfrm>
                <a:off x="913204" y="4396056"/>
                <a:ext cx="66577" cy="40378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9431" extrusionOk="0">
                    <a:moveTo>
                      <a:pt x="0" y="1"/>
                    </a:moveTo>
                    <a:lnTo>
                      <a:pt x="1034" y="9371"/>
                    </a:lnTo>
                    <a:cubicBezTo>
                      <a:pt x="1110" y="9409"/>
                      <a:pt x="1198" y="9431"/>
                      <a:pt x="1286" y="9431"/>
                    </a:cubicBezTo>
                    <a:cubicBezTo>
                      <a:pt x="1317" y="9431"/>
                      <a:pt x="1348" y="9428"/>
                      <a:pt x="1379" y="9422"/>
                    </a:cubicBezTo>
                    <a:cubicBezTo>
                      <a:pt x="1437" y="9415"/>
                      <a:pt x="1496" y="9393"/>
                      <a:pt x="1555" y="9371"/>
                    </a:cubicBezTo>
                    <a:lnTo>
                      <a:pt x="873" y="23"/>
                    </a:lnTo>
                    <a:lnTo>
                      <a:pt x="506" y="16"/>
                    </a:lnTo>
                    <a:cubicBezTo>
                      <a:pt x="330" y="8"/>
                      <a:pt x="162" y="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5"/>
              <p:cNvSpPr/>
              <p:nvPr/>
            </p:nvSpPr>
            <p:spPr>
              <a:xfrm>
                <a:off x="872401" y="3892253"/>
                <a:ext cx="278768" cy="483681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11297" extrusionOk="0">
                    <a:moveTo>
                      <a:pt x="5888" y="0"/>
                    </a:moveTo>
                    <a:lnTo>
                      <a:pt x="609" y="4370"/>
                    </a:lnTo>
                    <a:lnTo>
                      <a:pt x="352" y="4370"/>
                    </a:lnTo>
                    <a:lnTo>
                      <a:pt x="403" y="4531"/>
                    </a:lnTo>
                    <a:lnTo>
                      <a:pt x="205" y="4517"/>
                    </a:lnTo>
                    <a:lnTo>
                      <a:pt x="235" y="4671"/>
                    </a:lnTo>
                    <a:lnTo>
                      <a:pt x="0" y="4737"/>
                    </a:lnTo>
                    <a:lnTo>
                      <a:pt x="198" y="4883"/>
                    </a:lnTo>
                    <a:lnTo>
                      <a:pt x="59" y="5045"/>
                    </a:lnTo>
                    <a:lnTo>
                      <a:pt x="220" y="5111"/>
                    </a:lnTo>
                    <a:lnTo>
                      <a:pt x="88" y="5235"/>
                    </a:lnTo>
                    <a:lnTo>
                      <a:pt x="242" y="5287"/>
                    </a:lnTo>
                    <a:lnTo>
                      <a:pt x="117" y="5448"/>
                    </a:lnTo>
                    <a:lnTo>
                      <a:pt x="264" y="5514"/>
                    </a:lnTo>
                    <a:lnTo>
                      <a:pt x="154" y="5690"/>
                    </a:lnTo>
                    <a:lnTo>
                      <a:pt x="293" y="5727"/>
                    </a:lnTo>
                    <a:lnTo>
                      <a:pt x="902" y="11291"/>
                    </a:lnTo>
                    <a:cubicBezTo>
                      <a:pt x="1049" y="11295"/>
                      <a:pt x="1197" y="11297"/>
                      <a:pt x="1346" y="11297"/>
                    </a:cubicBezTo>
                    <a:cubicBezTo>
                      <a:pt x="1494" y="11297"/>
                      <a:pt x="1642" y="11295"/>
                      <a:pt x="1789" y="11291"/>
                    </a:cubicBezTo>
                    <a:lnTo>
                      <a:pt x="1386" y="5719"/>
                    </a:lnTo>
                    <a:lnTo>
                      <a:pt x="1518" y="5624"/>
                    </a:lnTo>
                    <a:lnTo>
                      <a:pt x="1371" y="5499"/>
                    </a:lnTo>
                    <a:lnTo>
                      <a:pt x="1488" y="5411"/>
                    </a:lnTo>
                    <a:lnTo>
                      <a:pt x="1357" y="5301"/>
                    </a:lnTo>
                    <a:lnTo>
                      <a:pt x="1488" y="5265"/>
                    </a:lnTo>
                    <a:lnTo>
                      <a:pt x="1437" y="5125"/>
                    </a:lnTo>
                    <a:lnTo>
                      <a:pt x="1591" y="5125"/>
                    </a:lnTo>
                    <a:lnTo>
                      <a:pt x="1591" y="5008"/>
                    </a:lnTo>
                    <a:lnTo>
                      <a:pt x="6503" y="1254"/>
                    </a:lnTo>
                    <a:cubicBezTo>
                      <a:pt x="6511" y="1042"/>
                      <a:pt x="6489" y="836"/>
                      <a:pt x="6423" y="638"/>
                    </a:cubicBezTo>
                    <a:cubicBezTo>
                      <a:pt x="6335" y="367"/>
                      <a:pt x="6144" y="140"/>
                      <a:pt x="58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panish Food Newsletter by Slidesgo">
  <a:themeElements>
    <a:clrScheme name="Simple Light">
      <a:dk1>
        <a:srgbClr val="4C2608"/>
      </a:dk1>
      <a:lt1>
        <a:srgbClr val="FFEFD9"/>
      </a:lt1>
      <a:dk2>
        <a:srgbClr val="000000"/>
      </a:dk2>
      <a:lt2>
        <a:srgbClr val="FFFFFF"/>
      </a:lt2>
      <a:accent1>
        <a:srgbClr val="E39631"/>
      </a:accent1>
      <a:accent2>
        <a:srgbClr val="F5CA78"/>
      </a:accent2>
      <a:accent3>
        <a:srgbClr val="E26D5C"/>
      </a:accent3>
      <a:accent4>
        <a:srgbClr val="723D46"/>
      </a:accent4>
      <a:accent5>
        <a:srgbClr val="93511E"/>
      </a:accent5>
      <a:accent6>
        <a:srgbClr val="62511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384</Words>
  <Application>Microsoft Office PowerPoint</Application>
  <PresentationFormat>Экран (16:9)</PresentationFormat>
  <Paragraphs>38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Inter</vt:lpstr>
      <vt:lpstr>Arial</vt:lpstr>
      <vt:lpstr>Bowlby One SC</vt:lpstr>
      <vt:lpstr>Spanish Food Newsletter by Slidesgo</vt:lpstr>
      <vt:lpstr>Еда из микроволновки: польза или вред</vt:lpstr>
      <vt:lpstr>АКТУАЛЬНОСТЬ</vt:lpstr>
      <vt:lpstr>Цель </vt:lpstr>
      <vt:lpstr>ЗАДАЧИ</vt:lpstr>
      <vt:lpstr>Микроволновая печь </vt:lpstr>
      <vt:lpstr>Как работает микроволновка?</vt:lpstr>
      <vt:lpstr>Презентация PowerPoint</vt:lpstr>
      <vt:lpstr>Презентация PowerPoint</vt:lpstr>
      <vt:lpstr>ВЫВОД</vt:lpstr>
      <vt:lpstr> Анкетирование</vt:lpstr>
      <vt:lpstr> Анкетирование</vt:lpstr>
      <vt:lpstr>Эксперимент</vt:lpstr>
      <vt:lpstr>Заключение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Еда из микроволновки: польза или вред</dc:title>
  <dc:creator>User</dc:creator>
  <cp:lastModifiedBy>Asus</cp:lastModifiedBy>
  <cp:revision>5</cp:revision>
  <dcterms:modified xsi:type="dcterms:W3CDTF">2023-01-15T16:28:09Z</dcterms:modified>
</cp:coreProperties>
</file>