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8" r:id="rId10"/>
    <p:sldId id="263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.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9" y="3534969"/>
            <a:ext cx="3071834" cy="3071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1.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857884" y="3751635"/>
            <a:ext cx="3106365" cy="3106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13" y="188640"/>
            <a:ext cx="2132856" cy="2132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2060848"/>
            <a:ext cx="734481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cap="al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твердый согласный звук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БУКВА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Шш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маша и медвед - Застав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56612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3"/>
            <a:ext cx="784887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632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растем на ели,</a:t>
            </a:r>
          </a:p>
          <a:p>
            <a:pPr indent="107632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Мы на месте, мы при деле.</a:t>
            </a:r>
          </a:p>
          <a:p>
            <a:pPr indent="107632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А на лбах у ребятишек</a:t>
            </a:r>
          </a:p>
          <a:p>
            <a:pPr indent="107632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Никому не нужно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" y="2420912"/>
            <a:ext cx="3851920" cy="2888940"/>
          </a:xfrm>
          <a:prstGeom prst="rect">
            <a:avLst/>
          </a:prstGeom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556818" y="5657799"/>
            <a:ext cx="1223963" cy="576262"/>
            <a:chOff x="111426322" y="110458901"/>
            <a:chExt cx="412941" cy="188118"/>
          </a:xfrm>
        </p:grpSpPr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83568" y="5661248"/>
            <a:ext cx="1223963" cy="576262"/>
            <a:chOff x="111426322" y="110458901"/>
            <a:chExt cx="412941" cy="188118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907531" y="5657799"/>
            <a:ext cx="649287" cy="576262"/>
          </a:xfrm>
          <a:prstGeom prst="rect">
            <a:avLst/>
          </a:prstGeom>
          <a:solidFill>
            <a:srgbClr val="0F05CD"/>
          </a:solidFill>
          <a:ln w="9525" algn="in">
            <a:solidFill>
              <a:schemeClr val="tx1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9pPr>
          </a:lstStyle>
          <a:p>
            <a:endParaRPr lang="ru-RU" altLang="ru-RU"/>
          </a:p>
        </p:txBody>
      </p:sp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18" y="5336259"/>
            <a:ext cx="460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>
            <a:off x="1613843" y="5332077"/>
            <a:ext cx="315913" cy="271463"/>
          </a:xfrm>
          <a:prstGeom prst="line">
            <a:avLst/>
          </a:prstGeom>
          <a:ln w="38100">
            <a:solidFill>
              <a:srgbClr val="0A0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1844824" cy="1844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610353"/>
            <a:ext cx="3491880" cy="2473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404664"/>
            <a:ext cx="2880320" cy="25848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244334"/>
            <a:ext cx="2432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724128" y="3244335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3244335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32440" cy="6399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7965"/>
            <a:ext cx="858899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692696"/>
            <a:ext cx="58790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9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5367263" cy="4032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416492" cy="3312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381642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я, как жираф: Я большой красивый...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3322802" cy="3322802"/>
          </a:xfrm>
          <a:prstGeom prst="rect">
            <a:avLst/>
          </a:prstGeom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032026" y="4293096"/>
            <a:ext cx="1223963" cy="576262"/>
            <a:chOff x="111426322" y="110458901"/>
            <a:chExt cx="412941" cy="188118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382739" y="4293096"/>
            <a:ext cx="649287" cy="576262"/>
          </a:xfrm>
          <a:prstGeom prst="rect">
            <a:avLst/>
          </a:prstGeom>
          <a:solidFill>
            <a:srgbClr val="0F05CD"/>
          </a:solidFill>
          <a:ln w="9525" algn="in">
            <a:solidFill>
              <a:schemeClr val="tx1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9pPr>
          </a:lstStyle>
          <a:p>
            <a:endParaRPr lang="ru-RU" altLang="ru-RU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255989" y="4293096"/>
            <a:ext cx="649287" cy="576262"/>
          </a:xfrm>
          <a:prstGeom prst="rect">
            <a:avLst/>
          </a:prstGeom>
          <a:solidFill>
            <a:srgbClr val="0F05CD"/>
          </a:solidFill>
          <a:ln w="9525" algn="in">
            <a:solidFill>
              <a:schemeClr val="tx1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302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ты его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заточишь,</a:t>
            </a:r>
          </a:p>
          <a:p>
            <a:pPr marL="1348740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Нарисуешь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все, что хочешь</a:t>
            </a:r>
          </a:p>
          <a:p>
            <a:pPr marL="1348740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море, горы, пляж,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			    Что же это … .      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688"/>
            <a:ext cx="2448272" cy="2396621"/>
          </a:xfrm>
          <a:prstGeom prst="rect">
            <a:avLst/>
          </a:prstGeom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996805" y="4073622"/>
            <a:ext cx="1223963" cy="576262"/>
            <a:chOff x="111426322" y="110458901"/>
            <a:chExt cx="412941" cy="188118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123555" y="4077072"/>
            <a:ext cx="1223963" cy="576262"/>
            <a:chOff x="111426322" y="110458901"/>
            <a:chExt cx="412941" cy="188118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99592" y="4077072"/>
            <a:ext cx="1223963" cy="576262"/>
            <a:chOff x="111426322" y="110458901"/>
            <a:chExt cx="412941" cy="188118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anose="03010101010201010101" pitchFamily="66" charset="0"/>
                  <a:ea typeface="+mn-ea"/>
                  <a:cs typeface="+mn-cs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15268" y="4077072"/>
            <a:ext cx="649287" cy="576262"/>
          </a:xfrm>
          <a:prstGeom prst="rect">
            <a:avLst/>
          </a:prstGeom>
          <a:solidFill>
            <a:srgbClr val="0F05CD"/>
          </a:solidFill>
          <a:ln w="9525" algn="in">
            <a:solidFill>
              <a:schemeClr val="tx1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9pPr>
          </a:lstStyle>
          <a:p>
            <a:endParaRPr lang="ru-RU" alt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347518" y="4075347"/>
            <a:ext cx="649287" cy="576262"/>
          </a:xfrm>
          <a:prstGeom prst="rect">
            <a:avLst/>
          </a:prstGeom>
          <a:solidFill>
            <a:srgbClr val="0F05CD"/>
          </a:solidFill>
          <a:ln w="9525" algn="in">
            <a:solidFill>
              <a:schemeClr val="tx1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9pPr>
          </a:lstStyle>
          <a:p>
            <a:endParaRPr lang="ru-RU" altLang="ru-RU"/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52" y="3573016"/>
            <a:ext cx="460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02" y="3573016"/>
            <a:ext cx="460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4927080" y="3602602"/>
            <a:ext cx="315913" cy="271463"/>
          </a:xfrm>
          <a:prstGeom prst="line">
            <a:avLst/>
          </a:prstGeom>
          <a:ln w="38100">
            <a:solidFill>
              <a:srgbClr val="0A0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6198988" cy="55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 боль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е, а говори мень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шутка дружбы не ру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ит.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Поспе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ь-людей насме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6144682" cy="3456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315811">
            <a:off x="675171" y="3873814"/>
            <a:ext cx="6262986" cy="108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Физ.минутка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Зарядка с Машей.  Логопед онлайн.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0072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Каранда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, камы</a:t>
            </a: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, ланды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малы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80928"/>
            <a:ext cx="6696744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Ш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пиши с буквой 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56173" cy="6480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96752"/>
            <a:ext cx="88306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осень. Стояли ясные    деньки. Дети пошли в лес.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осеннем лесу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 горели кисти рябин.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собирали сосновые и еловые шишки.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108</Words>
  <Application>Microsoft Office PowerPoint</Application>
  <PresentationFormat>Экран (4:3)</PresentationFormat>
  <Paragraphs>25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Марина</cp:lastModifiedBy>
  <cp:revision>33</cp:revision>
  <dcterms:modified xsi:type="dcterms:W3CDTF">2022-12-04T16:41:58Z</dcterms:modified>
</cp:coreProperties>
</file>