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 класс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924944"/>
            <a:ext cx="6600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Десятичные дроби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4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Домашняя работа №1166</a:t>
            </a:r>
            <a:r>
              <a:rPr lang="ru-RU" smtClean="0"/>
              <a:t>, стр.184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9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7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какие группы можно распределить эти числа: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057671"/>
              </p:ext>
            </p:extLst>
          </p:nvPr>
        </p:nvGraphicFramePr>
        <p:xfrm>
          <a:off x="2987824" y="2601860"/>
          <a:ext cx="3889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Формула" r:id="rId3" imgW="203112" imgH="393529" progId="Equation.3">
                  <p:embed/>
                </p:oleObj>
              </mc:Choice>
              <mc:Fallback>
                <p:oleObj name="Формула" r:id="rId3" imgW="203112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601860"/>
                        <a:ext cx="388938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257237"/>
              </p:ext>
            </p:extLst>
          </p:nvPr>
        </p:nvGraphicFramePr>
        <p:xfrm>
          <a:off x="3635896" y="2601861"/>
          <a:ext cx="4191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Формула" r:id="rId5" imgW="215713" imgH="393359" progId="Equation.3">
                  <p:embed/>
                </p:oleObj>
              </mc:Choice>
              <mc:Fallback>
                <p:oleObj name="Формула" r:id="rId5" imgW="215713" imgH="39335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601861"/>
                        <a:ext cx="41910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584797"/>
              </p:ext>
            </p:extLst>
          </p:nvPr>
        </p:nvGraphicFramePr>
        <p:xfrm>
          <a:off x="4391025" y="2601860"/>
          <a:ext cx="2667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Формула" r:id="rId7" imgW="139639" imgH="393529" progId="Equation.3">
                  <p:embed/>
                </p:oleObj>
              </mc:Choice>
              <mc:Fallback>
                <p:oleObj name="Формула" r:id="rId7" imgW="139639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2601860"/>
                        <a:ext cx="266700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686187"/>
              </p:ext>
            </p:extLst>
          </p:nvPr>
        </p:nvGraphicFramePr>
        <p:xfrm>
          <a:off x="5004048" y="2601861"/>
          <a:ext cx="43497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Формула" r:id="rId9" imgW="228501" imgH="393529" progId="Equation.3">
                  <p:embed/>
                </p:oleObj>
              </mc:Choice>
              <mc:Fallback>
                <p:oleObj name="Формула" r:id="rId9" imgW="228501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601861"/>
                        <a:ext cx="434975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711671"/>
              </p:ext>
            </p:extLst>
          </p:nvPr>
        </p:nvGraphicFramePr>
        <p:xfrm>
          <a:off x="5724128" y="2578842"/>
          <a:ext cx="4413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Формула" r:id="rId11" imgW="215713" imgH="393359" progId="Equation.3">
                  <p:embed/>
                </p:oleObj>
              </mc:Choice>
              <mc:Fallback>
                <p:oleObj name="Формула" r:id="rId11" imgW="215713" imgH="39335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578842"/>
                        <a:ext cx="4413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221318"/>
              </p:ext>
            </p:extLst>
          </p:nvPr>
        </p:nvGraphicFramePr>
        <p:xfrm>
          <a:off x="6516216" y="2624879"/>
          <a:ext cx="4032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Формула" r:id="rId13" imgW="228501" imgH="393529" progId="Equation.3">
                  <p:embed/>
                </p:oleObj>
              </mc:Choice>
              <mc:Fallback>
                <p:oleObj name="Формула" r:id="rId13" imgW="228501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2624879"/>
                        <a:ext cx="4032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766794"/>
              </p:ext>
            </p:extLst>
          </p:nvPr>
        </p:nvGraphicFramePr>
        <p:xfrm>
          <a:off x="7236296" y="2624879"/>
          <a:ext cx="4349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Формула" r:id="rId15" imgW="241195" imgH="393529" progId="Equation.3">
                  <p:embed/>
                </p:oleObj>
              </mc:Choice>
              <mc:Fallback>
                <p:oleObj name="Формула" r:id="rId15" imgW="241195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2624879"/>
                        <a:ext cx="43497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02928" y="26930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5, 12, 9, 27,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234572" y="888098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234572" y="1642160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234572" y="2396223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234572" y="3150285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234572" y="3950385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234572" y="4658410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738253" y="3537883"/>
            <a:ext cx="63145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0,8; 0,34; 0,683; 14,5;  9,03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067944" y="2713723"/>
            <a:ext cx="347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39075" y="2713722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2667685"/>
            <a:ext cx="630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48264" y="2663290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741801" y="2598498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347864" y="2644459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36096" y="2648107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8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36" y="548680"/>
            <a:ext cx="6781800" cy="16002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23" y="2967335"/>
            <a:ext cx="6000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Десятичные дроби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5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Что общего между дробями?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Запишите в виде обыкновенных дробей или смешанных чисел.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1) восемь десятых; 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2) тридцать четыре сотых;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3) шестьсот восемьдесят три тысячных;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4) четырнадцать целых пять десятых;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5) девять целых три сотых;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4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6781800" cy="1600200"/>
          </a:xfrm>
        </p:spPr>
        <p:txBody>
          <a:bodyPr/>
          <a:lstStyle/>
          <a:p>
            <a:r>
              <a:rPr lang="ru-RU" dirty="0" smtClean="0"/>
              <a:t>Соотнесите числа: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0,7; 0,76; 0,734; 15,4;  </a:t>
            </a:r>
            <a:r>
              <a:rPr lang="ru-RU" dirty="0" smtClean="0"/>
              <a:t>8</a:t>
            </a:r>
            <a:r>
              <a:rPr lang="ru-RU" dirty="0" smtClean="0"/>
              <a:t>,07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07257"/>
              </p:ext>
            </p:extLst>
          </p:nvPr>
        </p:nvGraphicFramePr>
        <p:xfrm>
          <a:off x="2267744" y="2996952"/>
          <a:ext cx="432048" cy="1404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3" imgW="203040" imgH="660240" progId="Equation.3">
                  <p:embed/>
                </p:oleObj>
              </mc:Choice>
              <mc:Fallback>
                <p:oleObj name="Формула" r:id="rId3" imgW="20304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2996952"/>
                        <a:ext cx="432048" cy="1404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021096"/>
              </p:ext>
            </p:extLst>
          </p:nvPr>
        </p:nvGraphicFramePr>
        <p:xfrm>
          <a:off x="3419872" y="3068960"/>
          <a:ext cx="499740" cy="1181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Формула" r:id="rId5" imgW="279360" imgH="660240" progId="Equation.3">
                  <p:embed/>
                </p:oleObj>
              </mc:Choice>
              <mc:Fallback>
                <p:oleObj name="Формула" r:id="rId5" imgW="27936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9872" y="3068960"/>
                        <a:ext cx="499740" cy="1181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381388"/>
              </p:ext>
            </p:extLst>
          </p:nvPr>
        </p:nvGraphicFramePr>
        <p:xfrm>
          <a:off x="6948264" y="2852936"/>
          <a:ext cx="648072" cy="120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7" imgW="355320" imgH="660240" progId="Equation.3">
                  <p:embed/>
                </p:oleObj>
              </mc:Choice>
              <mc:Fallback>
                <p:oleObj name="Формула" r:id="rId7" imgW="35532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48264" y="2852936"/>
                        <a:ext cx="648072" cy="120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833909"/>
              </p:ext>
            </p:extLst>
          </p:nvPr>
        </p:nvGraphicFramePr>
        <p:xfrm>
          <a:off x="899592" y="2924944"/>
          <a:ext cx="581603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Формула" r:id="rId9" imgW="355320" imgH="660240" progId="Equation.3">
                  <p:embed/>
                </p:oleObj>
              </mc:Choice>
              <mc:Fallback>
                <p:oleObj name="Формула" r:id="rId9" imgW="35532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9592" y="2924944"/>
                        <a:ext cx="581603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450854"/>
              </p:ext>
            </p:extLst>
          </p:nvPr>
        </p:nvGraphicFramePr>
        <p:xfrm>
          <a:off x="5076056" y="2924944"/>
          <a:ext cx="720080" cy="173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Формула" r:id="rId11" imgW="368280" imgH="888840" progId="Equation.3">
                  <p:embed/>
                </p:oleObj>
              </mc:Choice>
              <mc:Fallback>
                <p:oleObj name="Формула" r:id="rId11" imgW="368280" imgH="888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76056" y="2924944"/>
                        <a:ext cx="720080" cy="1738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1403648" y="2420888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943708" y="2204864"/>
            <a:ext cx="15481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83968" y="2204864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17794" y="2204864"/>
            <a:ext cx="423047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403648" y="2204864"/>
            <a:ext cx="20882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2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85800"/>
            <a:ext cx="7622232" cy="4759424"/>
          </a:xfrm>
        </p:spPr>
        <p:txBody>
          <a:bodyPr>
            <a:normAutofit fontScale="925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Times New Roman"/>
                <a:cs typeface="Times New Roman"/>
              </a:rPr>
              <a:t>Алгоритм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Times New Roman"/>
                <a:cs typeface="Times New Roman"/>
              </a:rPr>
              <a:t>представления числа в виде десятичной дроби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1) Записываем целую часть, и ставим запятую.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2) После запятой поставим столько точек, сколько нулей в знаменателе дробной части.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3) С последней точки записываем числитель, начиная с последнего знака.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4) В пустые места записываем нули. Так как эти числа равны, то десятичную дробь читают аналогично.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7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7818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Решаем упражнения №1144, 1145(устно),1146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5.infourok.ru/uploads/ex/0174/00187efb-0d05904e/1/hello_html_m3cd72fe4.pn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685800"/>
            <a:ext cx="4536503" cy="4615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3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60</TotalTime>
  <Words>185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NewsPrint</vt:lpstr>
      <vt:lpstr>Формула</vt:lpstr>
      <vt:lpstr>Microsoft Equation 3.0</vt:lpstr>
      <vt:lpstr>5 класс </vt:lpstr>
      <vt:lpstr>На какие группы можно распределить эти числа:</vt:lpstr>
      <vt:lpstr>Тема урока:</vt:lpstr>
      <vt:lpstr>Что общего между дробями?</vt:lpstr>
      <vt:lpstr>Соотнесите числа: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класс </dc:title>
  <dc:creator>Uchitel</dc:creator>
  <cp:lastModifiedBy>Uchitel</cp:lastModifiedBy>
  <cp:revision>6</cp:revision>
  <dcterms:created xsi:type="dcterms:W3CDTF">2023-02-27T09:24:27Z</dcterms:created>
  <dcterms:modified xsi:type="dcterms:W3CDTF">2023-02-28T06:40:16Z</dcterms:modified>
</cp:coreProperties>
</file>