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3" r:id="rId3"/>
    <p:sldId id="263" r:id="rId4"/>
    <p:sldId id="257" r:id="rId5"/>
    <p:sldId id="259" r:id="rId6"/>
    <p:sldId id="260" r:id="rId7"/>
    <p:sldId id="272" r:id="rId8"/>
    <p:sldId id="261" r:id="rId9"/>
    <p:sldId id="262" r:id="rId10"/>
    <p:sldId id="267" r:id="rId11"/>
    <p:sldId id="266" r:id="rId12"/>
    <p:sldId id="264" r:id="rId13"/>
    <p:sldId id="258" r:id="rId14"/>
    <p:sldId id="265" r:id="rId15"/>
    <p:sldId id="268" r:id="rId16"/>
    <p:sldId id="269" r:id="rId17"/>
    <p:sldId id="270" r:id="rId18"/>
    <p:sldId id="271" r:id="rId19"/>
    <p:sldId id="291" r:id="rId20"/>
    <p:sldId id="292" r:id="rId21"/>
    <p:sldId id="289" r:id="rId22"/>
    <p:sldId id="290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7" Type="http://schemas.openxmlformats.org/officeDocument/2006/relationships/image" Target="../media/image2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1.jpeg" /><Relationship Id="rId5" Type="http://schemas.openxmlformats.org/officeDocument/2006/relationships/image" Target="../media/image20.jpeg" /><Relationship Id="rId4" Type="http://schemas.openxmlformats.org/officeDocument/2006/relationships/image" Target="../media/image19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7" Type="http://schemas.openxmlformats.org/officeDocument/2006/relationships/image" Target="../media/image2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6.png" /><Relationship Id="rId5" Type="http://schemas.openxmlformats.org/officeDocument/2006/relationships/image" Target="../media/image25.jpeg" /><Relationship Id="rId4" Type="http://schemas.openxmlformats.org/officeDocument/2006/relationships/image" Target="../media/image24.jpeg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613638541_6-p-fon-dlya-prezentatsii-zimnii-sport-6.jpg"/>
          <p:cNvPicPr>
            <a:picLocks noChangeAspect="1"/>
          </p:cNvPicPr>
          <p:nvPr/>
        </p:nvPicPr>
        <p:blipFill>
          <a:blip r:embed="rId2" cstate="print"/>
          <a:srcRect l="3538" r="3538"/>
          <a:stretch>
            <a:fillRect/>
          </a:stretch>
        </p:blipFill>
        <p:spPr>
          <a:xfrm>
            <a:off x="0" y="-1"/>
            <a:ext cx="9144000" cy="68882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5852" y="2348880"/>
            <a:ext cx="6572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«Зимние виды спорта»</a:t>
            </a:r>
            <a:br>
              <a:rPr lang="ru-RU" sz="4000" dirty="0"/>
            </a:br>
            <a:r>
              <a:rPr lang="ru-RU" sz="4000" dirty="0"/>
              <a:t>для детей старшего дошкольного возраста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38541_6-p-fon-dlya-prezentatsii-zimnii-sport-6.jpg"/>
          <p:cNvPicPr>
            <a:picLocks noChangeAspect="1"/>
          </p:cNvPicPr>
          <p:nvPr/>
        </p:nvPicPr>
        <p:blipFill>
          <a:blip r:embed="rId2" cstate="print"/>
          <a:srcRect l="3538" r="3538"/>
          <a:stretch>
            <a:fillRect/>
          </a:stretch>
        </p:blipFill>
        <p:spPr>
          <a:xfrm>
            <a:off x="0" y="-1"/>
            <a:ext cx="9144000" cy="68882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Скелетон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r>
              <a:rPr lang="ru-RU" dirty="0"/>
              <a:t>Скелетон— зимний олимпийский вид спорта, представляющий собой спуск по ледяному жёлобу на </a:t>
            </a:r>
            <a:r>
              <a:rPr lang="ru-RU" dirty="0" err="1"/>
              <a:t>двухполосных</a:t>
            </a:r>
            <a:r>
              <a:rPr lang="ru-RU" dirty="0"/>
              <a:t> санях.</a:t>
            </a:r>
          </a:p>
        </p:txBody>
      </p:sp>
      <p:pic>
        <p:nvPicPr>
          <p:cNvPr id="5" name="Содержимое 4" descr="ссс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89" y="2714620"/>
            <a:ext cx="5645353" cy="4143379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38541_6-p-fon-dlya-prezentatsii-zimnii-sport-6.jpg"/>
          <p:cNvPicPr>
            <a:picLocks noChangeAspect="1"/>
          </p:cNvPicPr>
          <p:nvPr/>
        </p:nvPicPr>
        <p:blipFill>
          <a:blip r:embed="rId2" cstate="print"/>
          <a:srcRect l="3538" r="3538"/>
          <a:stretch>
            <a:fillRect/>
          </a:stretch>
        </p:blipFill>
        <p:spPr>
          <a:xfrm>
            <a:off x="0" y="-1"/>
            <a:ext cx="9144000" cy="68882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Бобслей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r>
              <a:rPr lang="ru-RU" dirty="0" err="1"/>
              <a:t>Бобслеей</a:t>
            </a:r>
            <a:r>
              <a:rPr lang="ru-RU" dirty="0"/>
              <a:t> — зимний олимпийский вид спорта, представляющий собой скоростной спуск с гор по специально оборудованным ледовым трассам на управляемых санях — бобах.</a:t>
            </a:r>
          </a:p>
        </p:txBody>
      </p:sp>
      <p:pic>
        <p:nvPicPr>
          <p:cNvPr id="5" name="Содержимое 4" descr="бббб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3071810"/>
            <a:ext cx="5679285" cy="378619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38541_6-p-fon-dlya-prezentatsii-zimnii-sport-6.jpg"/>
          <p:cNvPicPr>
            <a:picLocks noChangeAspect="1"/>
          </p:cNvPicPr>
          <p:nvPr/>
        </p:nvPicPr>
        <p:blipFill>
          <a:blip r:embed="rId2" cstate="print"/>
          <a:srcRect l="3538" r="3538"/>
          <a:stretch>
            <a:fillRect/>
          </a:stretch>
        </p:blipFill>
        <p:spPr>
          <a:xfrm>
            <a:off x="0" y="-1"/>
            <a:ext cx="9144000" cy="68882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Кёрлинг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r>
              <a:rPr lang="ru-RU" dirty="0"/>
              <a:t>Кёрлинг – это спортивная игра на ледяной площадке для двух команд, которые по очереди пускают по льду снаряды по направлению мишени.</a:t>
            </a:r>
          </a:p>
        </p:txBody>
      </p:sp>
      <p:pic>
        <p:nvPicPr>
          <p:cNvPr id="5" name="Содержимое 4" descr="5a7e23ac7101ad3f0948fdf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3214662"/>
            <a:ext cx="4857784" cy="3643338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38541_6-p-fon-dlya-prezentatsii-zimnii-sport-6.jpg"/>
          <p:cNvPicPr>
            <a:picLocks noChangeAspect="1"/>
          </p:cNvPicPr>
          <p:nvPr/>
        </p:nvPicPr>
        <p:blipFill>
          <a:blip r:embed="rId2" cstate="print"/>
          <a:srcRect l="3538" r="3538"/>
          <a:stretch>
            <a:fillRect/>
          </a:stretch>
        </p:blipFill>
        <p:spPr>
          <a:xfrm>
            <a:off x="0" y="-1"/>
            <a:ext cx="9144000" cy="68882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Лыжный спорт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Лыжный спорт - вид зимнего спорта, в соревнованиях по которым спортсмены используют лыжи.</a:t>
            </a:r>
          </a:p>
        </p:txBody>
      </p:sp>
      <p:pic>
        <p:nvPicPr>
          <p:cNvPr id="5" name="Picture 5" descr="kurshevel_leh_cermat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4866">
            <a:off x="3921167" y="3200846"/>
            <a:ext cx="4515657" cy="336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38541_6-p-fon-dlya-prezentatsii-zimnii-sport-6.jpg"/>
          <p:cNvPicPr>
            <a:picLocks noChangeAspect="1"/>
          </p:cNvPicPr>
          <p:nvPr/>
        </p:nvPicPr>
        <p:blipFill>
          <a:blip r:embed="rId2" cstate="print"/>
          <a:srcRect l="3538" r="3538"/>
          <a:stretch>
            <a:fillRect/>
          </a:stretch>
        </p:blipFill>
        <p:spPr>
          <a:xfrm>
            <a:off x="0" y="-1"/>
            <a:ext cx="9144000" cy="68882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Фристайл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4071934" cy="476886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/>
              <a:t>Это  горнолыжное многоборье, в которое входят: </a:t>
            </a:r>
          </a:p>
          <a:p>
            <a:r>
              <a:rPr lang="ru-RU" b="1" dirty="0"/>
              <a:t>Акробатика, в которой лыжники делают трудные акробатические движения, находясь в воздухе;</a:t>
            </a:r>
          </a:p>
          <a:p>
            <a:r>
              <a:rPr lang="ru-RU" b="1" dirty="0"/>
              <a:t>Могул – скоростной спуск по ухабистому склону;</a:t>
            </a:r>
          </a:p>
          <a:p>
            <a:r>
              <a:rPr lang="ru-RU" b="1" dirty="0" err="1"/>
              <a:t>Ски-кросс</a:t>
            </a:r>
            <a:r>
              <a:rPr lang="ru-RU" b="1" dirty="0"/>
              <a:t> – это забег с препятствиями;</a:t>
            </a:r>
          </a:p>
          <a:p>
            <a:r>
              <a:rPr lang="ru-RU" b="1" dirty="0" err="1"/>
              <a:t>Хаф-пайп</a:t>
            </a:r>
            <a:r>
              <a:rPr lang="ru-RU" b="1" dirty="0"/>
              <a:t> – преодоление определенного участка трассы с семью определенными фигурами;</a:t>
            </a:r>
          </a:p>
          <a:p>
            <a:r>
              <a:rPr lang="ru-RU" b="1" dirty="0" err="1"/>
              <a:t>Слоупстайл</a:t>
            </a:r>
            <a:r>
              <a:rPr lang="ru-RU" b="1" dirty="0"/>
              <a:t> – это прыжки и проскальзывания на таких деталях, как конусы, перила, трамплины и пр.</a:t>
            </a:r>
          </a:p>
        </p:txBody>
      </p:sp>
      <p:pic>
        <p:nvPicPr>
          <p:cNvPr id="5" name="Содержимое 6" descr="фрим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1357298"/>
            <a:ext cx="5143504" cy="5357850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38541_6-p-fon-dlya-prezentatsii-zimnii-sport-6.jpg"/>
          <p:cNvPicPr>
            <a:picLocks noChangeAspect="1"/>
          </p:cNvPicPr>
          <p:nvPr/>
        </p:nvPicPr>
        <p:blipFill>
          <a:blip r:embed="rId2" cstate="print"/>
          <a:srcRect l="3538" r="3538"/>
          <a:stretch>
            <a:fillRect/>
          </a:stretch>
        </p:blipFill>
        <p:spPr>
          <a:xfrm>
            <a:off x="0" y="-1"/>
            <a:ext cx="9144000" cy="68882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Лыжные гонки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r>
              <a:rPr lang="ru-RU" dirty="0"/>
              <a:t>Лыжные гонки —зимний вид спорта, в котором спортсмены соревнуются по времени прохождения дистанции на специально подготовленной снежной трассе.</a:t>
            </a:r>
          </a:p>
        </p:txBody>
      </p:sp>
      <p:pic>
        <p:nvPicPr>
          <p:cNvPr id="5" name="Содержимое 6" descr="ea32b0e1-be91-45fb-869f-6e05e13a96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071810"/>
            <a:ext cx="5928296" cy="378619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38541_6-p-fon-dlya-prezentatsii-zimnii-sport-6.jpg"/>
          <p:cNvPicPr>
            <a:picLocks noChangeAspect="1"/>
          </p:cNvPicPr>
          <p:nvPr/>
        </p:nvPicPr>
        <p:blipFill>
          <a:blip r:embed="rId2" cstate="print"/>
          <a:srcRect l="3538" r="3538"/>
          <a:stretch>
            <a:fillRect/>
          </a:stretch>
        </p:blipFill>
        <p:spPr>
          <a:xfrm>
            <a:off x="0" y="-1"/>
            <a:ext cx="9144000" cy="68882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Биатлон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525963"/>
          </a:xfrm>
        </p:spPr>
        <p:txBody>
          <a:bodyPr/>
          <a:lstStyle/>
          <a:p>
            <a:r>
              <a:rPr lang="ru-RU" dirty="0"/>
              <a:t>Биатлон</a:t>
            </a:r>
            <a:r>
              <a:rPr lang="ru-RU" b="1" dirty="0"/>
              <a:t>—</a:t>
            </a:r>
            <a:r>
              <a:rPr lang="ru-RU" dirty="0"/>
              <a:t> зимний олимпийский вид спорта, сочетающий лыжные гонки со стрельбой из винтовки.</a:t>
            </a:r>
          </a:p>
        </p:txBody>
      </p:sp>
      <p:pic>
        <p:nvPicPr>
          <p:cNvPr id="5" name="Содержимое 4" descr="da853869f90b636d27b12e6a07399f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8293" y="2786058"/>
            <a:ext cx="6426157" cy="4071942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38541_6-p-fon-dlya-prezentatsii-zimnii-sport-6.jpg"/>
          <p:cNvPicPr>
            <a:picLocks noChangeAspect="1"/>
          </p:cNvPicPr>
          <p:nvPr/>
        </p:nvPicPr>
        <p:blipFill>
          <a:blip r:embed="rId2" cstate="print"/>
          <a:srcRect l="3538" r="3538"/>
          <a:stretch>
            <a:fillRect/>
          </a:stretch>
        </p:blipFill>
        <p:spPr>
          <a:xfrm>
            <a:off x="0" y="-1"/>
            <a:ext cx="9144000" cy="68882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Прыжки с трамплина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r>
              <a:rPr lang="ru-RU" dirty="0"/>
              <a:t>Прыжки с трамплина — это вид спорта, который включает в себя прыжки на горных лыжах со специально оборудованных для этого трамплинов.</a:t>
            </a:r>
          </a:p>
        </p:txBody>
      </p:sp>
      <p:pic>
        <p:nvPicPr>
          <p:cNvPr id="5" name="Picture 3" descr="D:\ИУ\11.11\1614683783_29-p-fon-prizhki-s-tramplina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5" y="3224923"/>
            <a:ext cx="5429256" cy="3633077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38541_6-p-fon-dlya-prezentatsii-zimnii-sport-6.jpg"/>
          <p:cNvPicPr>
            <a:picLocks noChangeAspect="1"/>
          </p:cNvPicPr>
          <p:nvPr/>
        </p:nvPicPr>
        <p:blipFill>
          <a:blip r:embed="rId2" cstate="print"/>
          <a:srcRect l="3538" r="3538"/>
          <a:stretch>
            <a:fillRect/>
          </a:stretch>
        </p:blipFill>
        <p:spPr>
          <a:xfrm>
            <a:off x="0" y="-1"/>
            <a:ext cx="9144000" cy="68882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Горные лыжи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Горнолыжный спорт — спуск с покрытых снегом склонов на специальных лыжах.</a:t>
            </a:r>
          </a:p>
        </p:txBody>
      </p:sp>
      <p:pic>
        <p:nvPicPr>
          <p:cNvPr id="5" name="Содержимое 4" descr="s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619367"/>
            <a:ext cx="6357950" cy="4238633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3638541_6-p-fon-dlya-prezentatsii-zimnii-sport-6.jpg"/>
          <p:cNvPicPr>
            <a:picLocks noChangeAspect="1"/>
          </p:cNvPicPr>
          <p:nvPr/>
        </p:nvPicPr>
        <p:blipFill>
          <a:blip r:embed="rId2" cstate="print"/>
          <a:srcRect l="3538" r="3538"/>
          <a:stretch>
            <a:fillRect/>
          </a:stretch>
        </p:blipFill>
        <p:spPr>
          <a:xfrm>
            <a:off x="0" y="-1"/>
            <a:ext cx="9144000" cy="6888231"/>
          </a:xfrm>
          <a:prstGeom prst="rect">
            <a:avLst/>
          </a:prstGeom>
        </p:spPr>
      </p:pic>
      <p:sp>
        <p:nvSpPr>
          <p:cNvPr id="20" name="Rectangle 8"/>
          <p:cNvSpPr txBox="1">
            <a:spLocks/>
          </p:cNvSpPr>
          <p:nvPr/>
        </p:nvSpPr>
        <p:spPr>
          <a:xfrm>
            <a:off x="428596" y="10715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Найдите лишнюю картинку.</a:t>
            </a: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399213"/>
            <a:ext cx="2346351" cy="188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4" y="2624399"/>
            <a:ext cx="2632103" cy="197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934" y="4581525"/>
            <a:ext cx="2366691" cy="177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2125954"/>
            <a:ext cx="1649419" cy="223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4" y="4581524"/>
            <a:ext cx="2777099" cy="15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38541_6-p-fon-dlya-prezentatsii-zimnii-sport-6.jpg"/>
          <p:cNvPicPr>
            <a:picLocks noChangeAspect="1"/>
          </p:cNvPicPr>
          <p:nvPr/>
        </p:nvPicPr>
        <p:blipFill>
          <a:blip r:embed="rId2" cstate="print"/>
          <a:srcRect l="3538" r="3538"/>
          <a:stretch>
            <a:fillRect/>
          </a:stretch>
        </p:blipFill>
        <p:spPr>
          <a:xfrm>
            <a:off x="0" y="-1"/>
            <a:ext cx="9144000" cy="6888231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-108520" y="1700808"/>
            <a:ext cx="6512511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/>
              <a:t>Цель: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835696" y="2492896"/>
            <a:ext cx="6400800" cy="34747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Закрепить знания о различных видах зимнего спорта, о спортивном инвентаре;</a:t>
            </a:r>
          </a:p>
          <a:p>
            <a:r>
              <a:rPr lang="ru-RU" sz="2400" dirty="0"/>
              <a:t>Расширять кругозор детей;</a:t>
            </a:r>
          </a:p>
          <a:p>
            <a:r>
              <a:rPr lang="ru-RU" sz="2400" dirty="0"/>
              <a:t> Повышать интерес к различным видам спорта и потребности в систематических занятиях физкультурой;</a:t>
            </a:r>
          </a:p>
          <a:p>
            <a:r>
              <a:rPr lang="ru-RU" sz="2400" dirty="0"/>
              <a:t>Обогащать словарь детей ( тренер, спортсмен, вратарь и др.)</a:t>
            </a:r>
          </a:p>
        </p:txBody>
      </p:sp>
    </p:spTree>
    <p:extLst>
      <p:ext uri="{BB962C8B-B14F-4D97-AF65-F5344CB8AC3E}">
        <p14:creationId xmlns:p14="http://schemas.microsoft.com/office/powerpoint/2010/main" val="3892951922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38541_6-p-fon-dlya-prezentatsii-zimnii-sport-6.jpg"/>
          <p:cNvPicPr>
            <a:picLocks noChangeAspect="1"/>
          </p:cNvPicPr>
          <p:nvPr/>
        </p:nvPicPr>
        <p:blipFill>
          <a:blip r:embed="rId2" cstate="print"/>
          <a:srcRect l="3538" r="3538"/>
          <a:stretch>
            <a:fillRect/>
          </a:stretch>
        </p:blipFill>
        <p:spPr>
          <a:xfrm>
            <a:off x="0" y="-1"/>
            <a:ext cx="9144000" cy="6888231"/>
          </a:xfrm>
          <a:prstGeom prst="rect">
            <a:avLst/>
          </a:prstGeom>
        </p:spPr>
      </p:pic>
      <p:sp>
        <p:nvSpPr>
          <p:cNvPr id="3" name="Rectangle 6"/>
          <p:cNvSpPr txBox="1">
            <a:spLocks/>
          </p:cNvSpPr>
          <p:nvPr/>
        </p:nvSpPr>
        <p:spPr>
          <a:xfrm>
            <a:off x="428596" y="10715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Каким видом спорта занимаются эти люди?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92422">
            <a:off x="468313" y="4221163"/>
            <a:ext cx="25193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69117">
            <a:off x="6372225" y="2349500"/>
            <a:ext cx="218757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08538">
            <a:off x="611188" y="2205038"/>
            <a:ext cx="24479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717138">
            <a:off x="3851275" y="4508500"/>
            <a:ext cx="2325688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0" y="2708275"/>
            <a:ext cx="2192338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38541_6-p-fon-dlya-prezentatsii-zimnii-sport-6.jpg"/>
          <p:cNvPicPr>
            <a:picLocks noChangeAspect="1"/>
          </p:cNvPicPr>
          <p:nvPr/>
        </p:nvPicPr>
        <p:blipFill>
          <a:blip r:embed="rId2" cstate="print"/>
          <a:srcRect l="3538" r="3538"/>
          <a:stretch>
            <a:fillRect/>
          </a:stretch>
        </p:blipFill>
        <p:spPr>
          <a:xfrm>
            <a:off x="0" y="-1"/>
            <a:ext cx="9144000" cy="6888231"/>
          </a:xfrm>
          <a:prstGeom prst="rect">
            <a:avLst/>
          </a:prstGeom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1260507" y="1196975"/>
            <a:ext cx="66976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Отгадайте загадки.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44607" y="2205038"/>
            <a:ext cx="38893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Спорт на свете есть такой,</a:t>
            </a:r>
          </a:p>
          <a:p>
            <a:r>
              <a:rPr lang="ru-RU" sz="2000" b="1" dirty="0"/>
              <a:t> Популярен он зимой.</a:t>
            </a:r>
          </a:p>
          <a:p>
            <a:r>
              <a:rPr lang="ru-RU" sz="2000" b="1" dirty="0"/>
              <a:t> На лыжах быстро ты бежишь,</a:t>
            </a:r>
          </a:p>
          <a:p>
            <a:r>
              <a:rPr lang="ru-RU" sz="2000" b="1" dirty="0"/>
              <a:t> За соперником спешишь.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68569" y="3789363"/>
            <a:ext cx="20932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(Лыжные гонки.)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37219" y="2276475"/>
            <a:ext cx="2879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Про этот спорт</a:t>
            </a:r>
          </a:p>
          <a:p>
            <a:r>
              <a:rPr lang="ru-RU" sz="2000" b="1" dirty="0"/>
              <a:t> Я много слышал:</a:t>
            </a:r>
          </a:p>
          <a:p>
            <a:r>
              <a:rPr lang="ru-RU" sz="2000" b="1" dirty="0"/>
              <a:t> Воздушный акробат</a:t>
            </a:r>
          </a:p>
          <a:p>
            <a:r>
              <a:rPr lang="ru-RU" sz="2000" b="1" dirty="0"/>
              <a:t> На лыжах.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797582" y="3716338"/>
            <a:ext cx="1422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(Фристайл)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500594" y="4292600"/>
            <a:ext cx="4572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Во дворе с утра игра,</a:t>
            </a:r>
          </a:p>
          <a:p>
            <a:r>
              <a:rPr lang="ru-RU" sz="2000" b="1"/>
              <a:t> Разыгралась детвора.</a:t>
            </a:r>
          </a:p>
          <a:p>
            <a:r>
              <a:rPr lang="ru-RU" sz="2000" b="1"/>
              <a:t> Крики: «шайбу!», «мимо!», «бей!» -</a:t>
            </a:r>
          </a:p>
          <a:p>
            <a:r>
              <a:rPr lang="ru-RU" sz="2000" b="1"/>
              <a:t> Значит там игра — ….</a:t>
            </a:r>
          </a:p>
          <a:p>
            <a:r>
              <a:rPr lang="ru-RU" sz="2000" b="1"/>
              <a:t> 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789519" y="5734050"/>
            <a:ext cx="11407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/>
              <a:t>(Хоккей)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19139" y="4286256"/>
            <a:ext cx="37814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Посмотрите -  вот герой,</a:t>
            </a:r>
          </a:p>
          <a:p>
            <a:r>
              <a:rPr lang="ru-RU" sz="2000" b="1" dirty="0"/>
              <a:t>Он летит вниз головой,</a:t>
            </a:r>
          </a:p>
          <a:p>
            <a:r>
              <a:rPr lang="ru-RU" sz="2000" b="1" dirty="0"/>
              <a:t>Животом на санках лежа.</a:t>
            </a:r>
          </a:p>
          <a:p>
            <a:r>
              <a:rPr lang="ru-RU" sz="2000" b="1" dirty="0"/>
              <a:t>Страшно так, мороз по коже.</a:t>
            </a:r>
          </a:p>
          <a:p>
            <a:endParaRPr lang="ru-RU" sz="2000" b="1" dirty="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052669" y="6021388"/>
            <a:ext cx="13680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(Скелетон)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38541_6-p-fon-dlya-prezentatsii-zimnii-sport-6.jpg"/>
          <p:cNvPicPr>
            <a:picLocks noChangeAspect="1"/>
          </p:cNvPicPr>
          <p:nvPr/>
        </p:nvPicPr>
        <p:blipFill>
          <a:blip r:embed="rId2" cstate="print"/>
          <a:srcRect l="3538" r="3538"/>
          <a:stretch>
            <a:fillRect/>
          </a:stretch>
        </p:blipFill>
        <p:spPr>
          <a:xfrm>
            <a:off x="0" y="-1"/>
            <a:ext cx="9144000" cy="6888231"/>
          </a:xfrm>
          <a:prstGeom prst="rect">
            <a:avLst/>
          </a:prstGeom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50825" y="1916113"/>
            <a:ext cx="4572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Долго ходом шли коньковым</a:t>
            </a:r>
          </a:p>
          <a:p>
            <a:r>
              <a:rPr lang="ru-RU" sz="2000" b="1"/>
              <a:t> Друг за дружкою втроем,</a:t>
            </a:r>
          </a:p>
          <a:p>
            <a:r>
              <a:rPr lang="ru-RU" sz="2000" b="1"/>
              <a:t> Было очень нелегко им</a:t>
            </a:r>
          </a:p>
          <a:p>
            <a:r>
              <a:rPr lang="ru-RU" sz="2000" b="1"/>
              <a:t> Забираться на подъем.</a:t>
            </a:r>
          </a:p>
          <a:p>
            <a:r>
              <a:rPr lang="ru-RU" sz="2000" b="1"/>
              <a:t> Вдруг отточенным движеньем</a:t>
            </a:r>
          </a:p>
          <a:p>
            <a:r>
              <a:rPr lang="ru-RU" sz="2000" b="1"/>
              <a:t> Хвать винтовки – и стрелять!</a:t>
            </a:r>
          </a:p>
          <a:p>
            <a:r>
              <a:rPr lang="ru-RU" sz="2000" b="1"/>
              <a:t> Бьют прицельно по мишеням,–</a:t>
            </a:r>
          </a:p>
          <a:p>
            <a:r>
              <a:rPr lang="ru-RU" sz="2000" b="1"/>
              <a:t> Раз, другой, четыре, пять.</a:t>
            </a:r>
          </a:p>
          <a:p>
            <a:r>
              <a:rPr lang="ru-RU" sz="2000" b="1"/>
              <a:t> И помчались под уклон.</a:t>
            </a:r>
          </a:p>
          <a:p>
            <a:r>
              <a:rPr lang="ru-RU" sz="2000" b="1"/>
              <a:t> Что же это? …</a:t>
            </a:r>
          </a:p>
          <a:p>
            <a:r>
              <a:rPr lang="ru-RU" sz="2000" b="1"/>
              <a:t> 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971550" y="5300663"/>
            <a:ext cx="12581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(Биатлон)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787900" y="1916113"/>
            <a:ext cx="41052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На льду танцует фигурист,</a:t>
            </a:r>
          </a:p>
          <a:p>
            <a:r>
              <a:rPr lang="ru-RU" sz="2000" b="1" dirty="0"/>
              <a:t> Кружится, как осенний лист.</a:t>
            </a:r>
          </a:p>
          <a:p>
            <a:r>
              <a:rPr lang="ru-RU" sz="2000" b="1" dirty="0"/>
              <a:t>Он исполняет пируэт,</a:t>
            </a:r>
          </a:p>
          <a:p>
            <a:r>
              <a:rPr lang="ru-RU" sz="2000" b="1" dirty="0"/>
              <a:t> Потом двойной тулуп… Ах, нет!</a:t>
            </a:r>
          </a:p>
          <a:p>
            <a:r>
              <a:rPr lang="ru-RU" sz="2000" b="1" dirty="0"/>
              <a:t> Не в шубе он, легко одет.</a:t>
            </a:r>
          </a:p>
          <a:p>
            <a:r>
              <a:rPr lang="ru-RU" sz="2000" b="1" dirty="0"/>
              <a:t> И вот на льду теперь дуэт.</a:t>
            </a:r>
          </a:p>
          <a:p>
            <a:r>
              <a:rPr lang="ru-RU" sz="2000" b="1" dirty="0"/>
              <a:t> Эх, хорошо катаются!</a:t>
            </a:r>
          </a:p>
          <a:p>
            <a:r>
              <a:rPr lang="ru-RU" sz="2000" b="1" dirty="0"/>
              <a:t> Зал затаил дыхание.</a:t>
            </a:r>
          </a:p>
          <a:p>
            <a:r>
              <a:rPr lang="ru-RU" sz="2000" b="1" dirty="0"/>
              <a:t> Вид спорта называется…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284663" y="5229225"/>
            <a:ext cx="23766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(Фигурное катание)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38541_6-p-fon-dlya-prezentatsii-zimnii-sport-6.jpg"/>
          <p:cNvPicPr>
            <a:picLocks noChangeAspect="1"/>
          </p:cNvPicPr>
          <p:nvPr/>
        </p:nvPicPr>
        <p:blipFill>
          <a:blip r:embed="rId2" cstate="print"/>
          <a:srcRect l="3538" r="3538"/>
          <a:stretch>
            <a:fillRect/>
          </a:stretch>
        </p:blipFill>
        <p:spPr>
          <a:xfrm>
            <a:off x="0" y="-1"/>
            <a:ext cx="9144000" cy="68882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/>
          <a:lstStyle/>
          <a:p>
            <a:r>
              <a:rPr lang="ru-RU" b="1" dirty="0"/>
              <a:t>СПАСИБО ЗА ВНИМАНИЕ</a:t>
            </a:r>
          </a:p>
        </p:txBody>
      </p:sp>
    </p:spTree>
  </p:cSld>
  <p:clrMapOvr>
    <a:masterClrMapping/>
  </p:clrMapOvr>
  <p:transition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38541_6-p-fon-dlya-prezentatsii-zimnii-sport-6.jpg"/>
          <p:cNvPicPr>
            <a:picLocks noChangeAspect="1"/>
          </p:cNvPicPr>
          <p:nvPr/>
        </p:nvPicPr>
        <p:blipFill>
          <a:blip r:embed="rId2" cstate="print"/>
          <a:srcRect l="3538" r="3538"/>
          <a:stretch>
            <a:fillRect/>
          </a:stretch>
        </p:blipFill>
        <p:spPr>
          <a:xfrm>
            <a:off x="0" y="-1"/>
            <a:ext cx="9144000" cy="68882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Зимние виды спорта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Свежий воздух насыщает кислородом клетки головного мозга, сохраняет прекрасное настроение. Занятия спортом позволяют снять стресс, получить опыт общения с другими людьми, поддерживать тело в хорошей форме и сохранять здоровье.</a:t>
            </a:r>
          </a:p>
        </p:txBody>
      </p:sp>
    </p:spTree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38541_6-p-fon-dlya-prezentatsii-zimnii-sport-6.jpg"/>
          <p:cNvPicPr>
            <a:picLocks noChangeAspect="1"/>
          </p:cNvPicPr>
          <p:nvPr/>
        </p:nvPicPr>
        <p:blipFill>
          <a:blip r:embed="rId2" cstate="print"/>
          <a:srcRect l="3538" r="3538"/>
          <a:stretch>
            <a:fillRect/>
          </a:stretch>
        </p:blipFill>
        <p:spPr>
          <a:xfrm>
            <a:off x="0" y="-1"/>
            <a:ext cx="9144000" cy="68882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Хоккей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r>
              <a:rPr lang="ru-RU" dirty="0"/>
              <a:t>Игра, где участвуют две команды, цель которой забросить большее количество раз шайбы в ворота соперников. Игроки передают шайбу клюшками по льду.</a:t>
            </a:r>
          </a:p>
          <a:p>
            <a:endParaRPr lang="ru-RU" dirty="0"/>
          </a:p>
        </p:txBody>
      </p:sp>
      <p:pic>
        <p:nvPicPr>
          <p:cNvPr id="5" name="Рисунок 4" descr="5cdd173950ef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1088" y="3214686"/>
            <a:ext cx="5724356" cy="364331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38541_6-p-fon-dlya-prezentatsii-zimnii-sport-6.jpg"/>
          <p:cNvPicPr>
            <a:picLocks noChangeAspect="1"/>
          </p:cNvPicPr>
          <p:nvPr/>
        </p:nvPicPr>
        <p:blipFill>
          <a:blip r:embed="rId2" cstate="print"/>
          <a:srcRect l="3538" r="3538"/>
          <a:stretch>
            <a:fillRect/>
          </a:stretch>
        </p:blipFill>
        <p:spPr>
          <a:xfrm>
            <a:off x="0" y="-1"/>
            <a:ext cx="9144000" cy="68882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Фигурное катание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Фигурное катание — движение на коньках под музыку, с использованием скольжения, вращения, прыжков, комбинаций шагов.</a:t>
            </a:r>
          </a:p>
        </p:txBody>
      </p:sp>
      <p:pic>
        <p:nvPicPr>
          <p:cNvPr id="5" name="Содержимое 4" descr="62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357563"/>
            <a:ext cx="4786314" cy="3500438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12948">
            <a:off x="550518" y="3629422"/>
            <a:ext cx="3264520" cy="252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38541_6-p-fon-dlya-prezentatsii-zimnii-sport-6.jpg"/>
          <p:cNvPicPr>
            <a:picLocks noChangeAspect="1"/>
          </p:cNvPicPr>
          <p:nvPr/>
        </p:nvPicPr>
        <p:blipFill>
          <a:blip r:embed="rId2" cstate="print"/>
          <a:srcRect l="3538" r="3538"/>
          <a:stretch>
            <a:fillRect/>
          </a:stretch>
        </p:blipFill>
        <p:spPr>
          <a:xfrm>
            <a:off x="0" y="-1"/>
            <a:ext cx="9144000" cy="68882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Конькобежный спорт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Конькобежный спорт — бег на коньках по кругу на скорость.</a:t>
            </a:r>
          </a:p>
        </p:txBody>
      </p:sp>
      <p:pic>
        <p:nvPicPr>
          <p:cNvPr id="5" name="Содержимое 6" descr="5154c80b0b316b2b1584ce5401c2da0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7" y="2649200"/>
            <a:ext cx="6429420" cy="42088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38541_6-p-fon-dlya-prezentatsii-zimnii-sport-6.jpg"/>
          <p:cNvPicPr>
            <a:picLocks noChangeAspect="1"/>
          </p:cNvPicPr>
          <p:nvPr/>
        </p:nvPicPr>
        <p:blipFill>
          <a:blip r:embed="rId2" cstate="print"/>
          <a:srcRect l="3538" r="3538"/>
          <a:stretch>
            <a:fillRect/>
          </a:stretch>
        </p:blipFill>
        <p:spPr>
          <a:xfrm>
            <a:off x="0" y="-1"/>
            <a:ext cx="9144000" cy="68882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Шорт-трек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r>
              <a:rPr lang="ru-RU" dirty="0"/>
              <a:t>Шорт-трек — вид конькобежного спорта. Это скоростной бег на коньках на короткой дорожке.</a:t>
            </a:r>
          </a:p>
        </p:txBody>
      </p:sp>
      <p:pic>
        <p:nvPicPr>
          <p:cNvPr id="5" name="Содержимое 4" descr="ш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2870897"/>
            <a:ext cx="5980654" cy="3987103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38541_6-p-fon-dlya-prezentatsii-zimnii-sport-6.jpg"/>
          <p:cNvPicPr>
            <a:picLocks noChangeAspect="1"/>
          </p:cNvPicPr>
          <p:nvPr/>
        </p:nvPicPr>
        <p:blipFill>
          <a:blip r:embed="rId2" cstate="print"/>
          <a:srcRect l="3538" r="3538"/>
          <a:stretch>
            <a:fillRect/>
          </a:stretch>
        </p:blipFill>
        <p:spPr>
          <a:xfrm>
            <a:off x="0" y="-1"/>
            <a:ext cx="9144000" cy="68882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Сноубординг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r>
              <a:rPr lang="ru-RU" dirty="0"/>
              <a:t>Спуск на снежных наклонах с использованием специального снаряжения – сноуборда.</a:t>
            </a:r>
          </a:p>
        </p:txBody>
      </p:sp>
      <p:pic>
        <p:nvPicPr>
          <p:cNvPr id="5" name="Содержимое 4" descr="5b471c2eacc79ac157b5590d729959c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810880"/>
            <a:ext cx="6072198" cy="404712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38541_6-p-fon-dlya-prezentatsii-zimnii-sport-6.jpg"/>
          <p:cNvPicPr>
            <a:picLocks noChangeAspect="1"/>
          </p:cNvPicPr>
          <p:nvPr/>
        </p:nvPicPr>
        <p:blipFill>
          <a:blip r:embed="rId2" cstate="print"/>
          <a:srcRect l="3538" r="3538"/>
          <a:stretch>
            <a:fillRect/>
          </a:stretch>
        </p:blipFill>
        <p:spPr>
          <a:xfrm>
            <a:off x="0" y="-1"/>
            <a:ext cx="9144000" cy="68882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Санный спорт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525963"/>
          </a:xfrm>
        </p:spPr>
        <p:txBody>
          <a:bodyPr/>
          <a:lstStyle/>
          <a:p>
            <a:r>
              <a:rPr lang="ru-RU" dirty="0"/>
              <a:t>Санный спорт - это спуск на скорость по склону, покрытому снегом или льдом, на санях различной конструкции: одноместных, двухместных, четырехместных.</a:t>
            </a:r>
          </a:p>
        </p:txBody>
      </p:sp>
      <p:pic>
        <p:nvPicPr>
          <p:cNvPr id="5" name="Содержимое 4" descr="sannyy-sport_ob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4" y="3286124"/>
            <a:ext cx="5357815" cy="3571876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678</Words>
  <Application>Microsoft Office PowerPoint</Application>
  <PresentationFormat>Экран (4:3)</PresentationFormat>
  <Paragraphs>90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Зимние виды спорта</vt:lpstr>
      <vt:lpstr>Хоккей</vt:lpstr>
      <vt:lpstr>Фигурное катание</vt:lpstr>
      <vt:lpstr>Конькобежный спорт</vt:lpstr>
      <vt:lpstr>Шорт-трек</vt:lpstr>
      <vt:lpstr>Сноубординг</vt:lpstr>
      <vt:lpstr>Санный спорт</vt:lpstr>
      <vt:lpstr>Скелетон</vt:lpstr>
      <vt:lpstr>Бобслей</vt:lpstr>
      <vt:lpstr>Кёрлинг</vt:lpstr>
      <vt:lpstr>Лыжный спорт</vt:lpstr>
      <vt:lpstr>Фристайл</vt:lpstr>
      <vt:lpstr>Лыжные гонки</vt:lpstr>
      <vt:lpstr>Биатлон</vt:lpstr>
      <vt:lpstr>Прыжки с трамплина</vt:lpstr>
      <vt:lpstr>Горные лыжи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Анна Кушнаренко</cp:lastModifiedBy>
  <cp:revision>19</cp:revision>
  <dcterms:modified xsi:type="dcterms:W3CDTF">2022-01-31T22:46:19Z</dcterms:modified>
</cp:coreProperties>
</file>