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61" r:id="rId3"/>
    <p:sldId id="262" r:id="rId4"/>
    <p:sldId id="258" r:id="rId5"/>
    <p:sldId id="265" r:id="rId6"/>
    <p:sldId id="263" r:id="rId7"/>
    <p:sldId id="264" r:id="rId8"/>
    <p:sldId id="259" r:id="rId9"/>
    <p:sldId id="266" r:id="rId10"/>
    <p:sldId id="281" r:id="rId11"/>
    <p:sldId id="267" r:id="rId12"/>
    <p:sldId id="268" r:id="rId13"/>
    <p:sldId id="269" r:id="rId14"/>
    <p:sldId id="270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2" r:id="rId25"/>
    <p:sldId id="257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27.04.2017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pull dir="l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l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l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l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>
    <p:pull dir="l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slow">
    <p:pull dir="l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slow">
    <p:pull dir="l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l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l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l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l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pPr/>
              <a:t>27.04.2017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 spd="slow">
    <p:pull dir="ld"/>
  </p:transition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0;&#1076;&#1084;&#1080;&#1085;&#1080;&#1089;&#1090;&#1088;&#1072;&#1090;&#1086;&#1088;\Desktop\&#1054;&#1090;&#1082;&#1088;&#1099;&#1090;&#1099;&#1081;%20&#1082;&#1083;&#1072;&#1089;&#1089;&#1085;&#1099;&#1081;%20&#1095;&#1072;&#1089;%20&#1044;&#1077;&#1090;&#1080;%20-%20&#1075;&#1077;&#1088;&#1086;&#1080;%20&#1042;&#1054;&#1042;\&#1041;&#1086;&#1083;&#1100;&#1096;&#1086;&#1081;%20&#1076;&#1077;&#1090;&#1089;&#1082;&#1080;&#1081;%20&#1093;&#1086;&#1088;%20-%20&#1054;&#1088;&#1083;&#1077;&#1085;&#1086;&#1082;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pn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4.png"/><Relationship Id="rId7" Type="http://schemas.openxmlformats.org/officeDocument/2006/relationships/image" Target="../media/image3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microsoft.com/office/2007/relationships/hdphoto" Target="../media/hdphoto1.wdp"/><Relationship Id="rId9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3.jpeg"/><Relationship Id="rId5" Type="http://schemas.openxmlformats.org/officeDocument/2006/relationships/image" Target="../media/image42.png"/><Relationship Id="rId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5.jpeg"/><Relationship Id="rId7" Type="http://schemas.openxmlformats.org/officeDocument/2006/relationships/image" Target="../media/image46.gif"/><Relationship Id="rId2" Type="http://schemas.openxmlformats.org/officeDocument/2006/relationships/slideLayout" Target="../slideLayouts/slideLayout3.xml"/><Relationship Id="rId1" Type="http://schemas.openxmlformats.org/officeDocument/2006/relationships/audio" Target="file:///C:\Users\&#1040;&#1076;&#1084;&#1080;&#1085;&#1080;&#1089;&#1090;&#1088;&#1072;&#1090;&#1086;&#1088;\Desktop\&#1054;&#1090;&#1082;&#1088;&#1099;&#1090;&#1099;&#1081;%20&#1082;&#1083;&#1072;&#1089;&#1089;&#1085;&#1099;&#1081;%20&#1095;&#1072;&#1089;%20&#1044;&#1077;&#1090;&#1080;%20-%20&#1075;&#1077;&#1088;&#1086;&#1080;%20&#1042;&#1054;&#1042;\minuta-molchaniya-_.mp3" TargetMode="External"/><Relationship Id="rId6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0;&#1076;&#1084;&#1080;&#1085;&#1080;&#1089;&#1090;&#1088;&#1072;&#1090;&#1086;&#1088;\Desktop\&#1054;&#1090;&#1082;&#1088;&#1099;&#1090;&#1099;&#1081;%20&#1082;&#1083;&#1072;&#1089;&#1089;&#1085;&#1099;&#1081;%20&#1095;&#1072;&#1089;%20&#1044;&#1077;&#1090;&#1080;%20-%20&#1075;&#1077;&#1088;&#1086;&#1080;%20&#1042;&#1054;&#1042;\&#1057;&#1074;&#1077;&#1090;&#1083;&#1072;&#1085;&#1072;%20&#1056;&#1072;&#1085;&#1076;&#1072;%20-%20&#1052;&#1072;&#1083;&#1100;&#1095;&#1080;&#1096;&#1082;&#1080;%20(minus).mp3" TargetMode="External"/><Relationship Id="rId4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6.png"/><Relationship Id="rId2" Type="http://schemas.openxmlformats.org/officeDocument/2006/relationships/audio" Target="file:///C:\Users\&#1040;&#1076;&#1084;&#1080;&#1085;&#1080;&#1089;&#1090;&#1088;&#1072;&#1090;&#1086;&#1088;\Desktop\&#1054;&#1090;&#1082;&#1088;&#1099;&#1090;&#1099;&#1081;%20&#1082;&#1083;&#1072;&#1089;&#1089;&#1085;&#1099;&#1081;%20&#1095;&#1072;&#1089;%20&#1044;&#1077;&#1090;&#1080;%20-%20&#1075;&#1077;&#1088;&#1086;&#1080;%20&#1042;&#1054;&#1042;\&#1057;&#1074;&#1103;&#1097;&#1077;&#1085;&#1085;&#1072;&#1103;%20&#1074;&#1086;&#1081;&#1085;&#1072;.mp3" TargetMode="External"/><Relationship Id="rId1" Type="http://schemas.openxmlformats.org/officeDocument/2006/relationships/video" Target="file:///C:\Users\&#1040;&#1076;&#1084;&#1080;&#1085;&#1080;&#1089;&#1090;&#1088;&#1072;&#1090;&#1086;&#1088;\Desktop\&#1054;&#1090;&#1082;&#1088;&#1099;&#1090;&#1099;&#1081;%20&#1082;&#1083;&#1072;&#1089;&#1089;&#1085;&#1099;&#1081;%20&#1095;&#1072;&#1089;%20&#1044;&#1077;&#1090;&#1080;%20-%20&#1075;&#1077;&#1088;&#1086;&#1080;%20&#1042;&#1054;&#1042;\videoplayback.3gp" TargetMode="Externa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jpeg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3.xml"/><Relationship Id="rId1" Type="http://schemas.openxmlformats.org/officeDocument/2006/relationships/audio" Target="file:///C:\Users\&#1040;&#1076;&#1084;&#1080;&#1085;&#1080;&#1089;&#1090;&#1088;&#1072;&#1090;&#1086;&#1088;\Desktop\&#1054;&#1090;&#1082;&#1088;&#1099;&#1090;&#1099;&#1081;%20&#1082;&#1083;&#1072;&#1089;&#1089;&#1085;&#1099;&#1081;%20&#1095;&#1072;&#1089;%20&#1044;&#1077;&#1090;&#1080;%20-%20&#1075;&#1077;&#1088;&#1086;&#1080;%20&#1042;&#1054;&#1042;\&#1056;&#1077;&#1082;&#1074;&#1080;&#1077;&#1084;.mp3" TargetMode="External"/><Relationship Id="rId6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4.png"/><Relationship Id="rId7" Type="http://schemas.openxmlformats.org/officeDocument/2006/relationships/image" Target="../media/image1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pohodd.ru/gal/d/4837-1/0563.jpg" TargetMode="External"/><Relationship Id="rId5" Type="http://schemas.openxmlformats.org/officeDocument/2006/relationships/image" Target="../media/image12.jpe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артинки по запросу фото георгиевская лента с гвоздикой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652120" y="476672"/>
            <a:ext cx="332732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Классный 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час 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503" y="3441680"/>
            <a:ext cx="6625583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Дети – герои </a:t>
            </a:r>
          </a:p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Великой </a:t>
            </a:r>
          </a:p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Отечественной войны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6" name="Большой детский хор - Орлено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215338" y="585789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2011769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440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772400" cy="2505075"/>
          </a:xfrm>
        </p:spPr>
        <p:txBody>
          <a:bodyPr/>
          <a:lstStyle/>
          <a:p>
            <a:r>
              <a:rPr lang="ru-RU" dirty="0" smtClean="0"/>
              <a:t>Фрагмент из повести Аркадия Гайдара </a:t>
            </a:r>
            <a:br>
              <a:rPr lang="ru-RU" dirty="0" smtClean="0"/>
            </a:br>
            <a:r>
              <a:rPr lang="ru-RU" dirty="0" smtClean="0"/>
              <a:t>«Тимур и его команда»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707904" y="3140967"/>
            <a:ext cx="5256584" cy="3312369"/>
          </a:xfrm>
        </p:spPr>
        <p:txBody>
          <a:bodyPr>
            <a:normAutofit fontScale="92500"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Действующие лица:</a:t>
            </a:r>
          </a:p>
          <a:p>
            <a:pPr algn="l"/>
            <a:endParaRPr lang="ru-RU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Автор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Коля Колокольчиков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Гейка 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Тимур</a:t>
            </a:r>
          </a:p>
          <a:p>
            <a:pPr algn="l"/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4" name="Picture 2" descr="Похожее изображение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7429"/>
          <a:stretch/>
        </p:blipFill>
        <p:spPr bwMode="auto">
          <a:xfrm>
            <a:off x="1" y="3501008"/>
            <a:ext cx="4119117" cy="3356992"/>
          </a:xfrm>
          <a:prstGeom prst="rect">
            <a:avLst/>
          </a:prstGeom>
          <a:ln>
            <a:noFill/>
          </a:ln>
          <a:effectLst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lum bright="40000" contrast="-70000"/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Медаль «Золотая Звезда» (СССР)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99170"/>
            <a:ext cx="2011252" cy="39658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932040" y="2060848"/>
            <a:ext cx="376417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Лёня Голиков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220072" y="4149080"/>
            <a:ext cx="349005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Марат </a:t>
            </a:r>
            <a:r>
              <a:rPr lang="ru-RU" sz="4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Казей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39552" y="4149080"/>
            <a:ext cx="316464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Валя Котик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2060848"/>
            <a:ext cx="412164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Зина Портнова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1695640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772400" cy="2505075"/>
          </a:xfrm>
        </p:spPr>
        <p:txBody>
          <a:bodyPr/>
          <a:lstStyle/>
          <a:p>
            <a:r>
              <a:rPr lang="ru-RU" dirty="0" smtClean="0"/>
              <a:t>Фрагмент из повести Аркадия Гайдара </a:t>
            </a:r>
            <a:br>
              <a:rPr lang="ru-RU" dirty="0" smtClean="0"/>
            </a:br>
            <a:r>
              <a:rPr lang="ru-RU" dirty="0" smtClean="0"/>
              <a:t>«Тимур и его команда»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707904" y="3140967"/>
            <a:ext cx="5256584" cy="3312369"/>
          </a:xfrm>
        </p:spPr>
        <p:txBody>
          <a:bodyPr>
            <a:normAutofit fontScale="92500"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Действующие лица:</a:t>
            </a:r>
          </a:p>
          <a:p>
            <a:pPr algn="l"/>
            <a:endParaRPr lang="ru-RU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Автор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Коля Колокольчиков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Гейка 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Тимур</a:t>
            </a:r>
          </a:p>
          <a:p>
            <a:pPr algn="l"/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4" name="Picture 2" descr="Похожее изображение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7429"/>
          <a:stretch/>
        </p:blipFill>
        <p:spPr bwMode="auto">
          <a:xfrm>
            <a:off x="1" y="3501008"/>
            <a:ext cx="4119117" cy="3356992"/>
          </a:xfrm>
          <a:prstGeom prst="rect">
            <a:avLst/>
          </a:prstGeom>
          <a:ln>
            <a:noFill/>
          </a:ln>
          <a:effectLst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 descr="Marat-Kozey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284" y="1700808"/>
            <a:ext cx="3403600" cy="4552950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1079798" y="116632"/>
            <a:ext cx="7086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1" u="sng" strike="noStrike" kern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/>
                <a:ea typeface="+mj-ea"/>
                <a:cs typeface="+mj-cs"/>
              </a:rPr>
              <a:t> </a:t>
            </a:r>
            <a:r>
              <a:rPr kumimoji="0" lang="ru-RU" sz="4000" b="1" i="1" u="sng" strike="noStrike" kern="0" normalizeH="0" baseline="0" noProof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/>
                <a:ea typeface="+mj-ea"/>
                <a:cs typeface="+mj-cs"/>
              </a:rPr>
              <a:t>Казей</a:t>
            </a:r>
            <a:r>
              <a:rPr kumimoji="0" lang="ru-RU" sz="4000" b="1" i="1" u="sng" strike="noStrike" kern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/>
                <a:ea typeface="+mj-ea"/>
                <a:cs typeface="+mj-cs"/>
              </a:rPr>
              <a:t> Марат Иванович</a:t>
            </a:r>
            <a:br>
              <a:rPr kumimoji="0" lang="ru-RU" sz="4000" b="1" i="1" u="sng" strike="noStrike" kern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/>
                <a:ea typeface="+mj-ea"/>
                <a:cs typeface="+mj-cs"/>
              </a:rPr>
            </a:br>
            <a:r>
              <a:rPr kumimoji="0" lang="ru-RU" sz="4000" b="1" i="1" u="sng" strike="noStrike" kern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/>
                <a:ea typeface="+mj-ea"/>
                <a:cs typeface="+mj-cs"/>
              </a:rPr>
              <a:t>(29.10.1929 - 11.05.1944)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3733800" y="1556792"/>
            <a:ext cx="5257800" cy="297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80000"/>
              </a:lnSpc>
            </a:pPr>
            <a:r>
              <a:rPr lang="ru-RU" sz="18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</a:rPr>
              <a:t>Награждён орденами Ленина, Отечественной войны 1-й степени, медалями «За отвагу» и «За боевые заслуги».</a:t>
            </a:r>
          </a:p>
          <a:p>
            <a:pPr>
              <a:lnSpc>
                <a:spcPct val="80000"/>
              </a:lnSpc>
            </a:pPr>
            <a:r>
              <a:rPr lang="ru-RU" sz="28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</a:rPr>
              <a:t> </a:t>
            </a:r>
            <a:r>
              <a:rPr lang="ru-RU" sz="2800" b="1" u="sng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</a:rPr>
              <a:t>Памятники:</a:t>
            </a:r>
          </a:p>
          <a:p>
            <a:pPr algn="l">
              <a:lnSpc>
                <a:spcPct val="80000"/>
              </a:lnSpc>
              <a:buFontTx/>
              <a:buChar char="•"/>
            </a:pPr>
            <a:r>
              <a:rPr lang="ru-RU" sz="20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</a:rPr>
              <a:t>  Памятник в Минске;</a:t>
            </a:r>
          </a:p>
          <a:p>
            <a:pPr algn="l">
              <a:lnSpc>
                <a:spcPct val="80000"/>
              </a:lnSpc>
              <a:buFontTx/>
              <a:buChar char="•"/>
            </a:pPr>
            <a:r>
              <a:rPr lang="ru-RU" sz="20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</a:rPr>
              <a:t>  Памятный знак в Дзержинске; </a:t>
            </a:r>
          </a:p>
          <a:p>
            <a:pPr algn="l">
              <a:lnSpc>
                <a:spcPct val="80000"/>
              </a:lnSpc>
              <a:buFontTx/>
              <a:buChar char="•"/>
            </a:pPr>
            <a:r>
              <a:rPr lang="ru-RU" sz="20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</a:rPr>
              <a:t>  Бюст в селе Сновянка; </a:t>
            </a:r>
          </a:p>
          <a:p>
            <a:pPr algn="l">
              <a:lnSpc>
                <a:spcPct val="80000"/>
              </a:lnSpc>
              <a:buFontTx/>
              <a:buChar char="•"/>
            </a:pPr>
            <a:r>
              <a:rPr lang="ru-RU" sz="20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</a:rPr>
              <a:t>  Надгробный памятник; </a:t>
            </a:r>
          </a:p>
          <a:p>
            <a:pPr algn="l">
              <a:lnSpc>
                <a:spcPct val="80000"/>
              </a:lnSpc>
              <a:buFontTx/>
              <a:buChar char="•"/>
            </a:pPr>
            <a:r>
              <a:rPr lang="ru-RU" sz="20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</a:rPr>
              <a:t>  Бюст в Минске.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</a:endParaRPr>
          </a:p>
        </p:txBody>
      </p:sp>
      <p:pic>
        <p:nvPicPr>
          <p:cNvPr id="11" name="Picture 5" descr="IMG_006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221088"/>
            <a:ext cx="3429000" cy="25511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1305020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772400" cy="2505075"/>
          </a:xfrm>
        </p:spPr>
        <p:txBody>
          <a:bodyPr/>
          <a:lstStyle/>
          <a:p>
            <a:r>
              <a:rPr lang="ru-RU" dirty="0" smtClean="0"/>
              <a:t>Фрагмент из повести Аркадия Гайдара </a:t>
            </a:r>
            <a:br>
              <a:rPr lang="ru-RU" dirty="0" smtClean="0"/>
            </a:br>
            <a:r>
              <a:rPr lang="ru-RU" dirty="0" smtClean="0"/>
              <a:t>«Тимур и его команда»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707904" y="3140967"/>
            <a:ext cx="5256584" cy="3312369"/>
          </a:xfrm>
        </p:spPr>
        <p:txBody>
          <a:bodyPr>
            <a:normAutofit fontScale="92500"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Действующие лица:</a:t>
            </a:r>
          </a:p>
          <a:p>
            <a:pPr algn="l"/>
            <a:endParaRPr lang="ru-RU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Автор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Коля Колокольчиков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Гейка 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Тимур</a:t>
            </a:r>
          </a:p>
          <a:p>
            <a:pPr algn="l"/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4" name="Picture 2" descr="Похожее изображение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7429"/>
          <a:stretch/>
        </p:blipFill>
        <p:spPr bwMode="auto">
          <a:xfrm>
            <a:off x="1" y="3501008"/>
            <a:ext cx="4119117" cy="3356992"/>
          </a:xfrm>
          <a:prstGeom prst="rect">
            <a:avLst/>
          </a:prstGeom>
          <a:ln>
            <a:noFill/>
          </a:ln>
          <a:effectLst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6" descr="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295400"/>
            <a:ext cx="3748088" cy="4572000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4"/>
          <p:cNvSpPr txBox="1">
            <a:spLocks noChangeArrowheads="1"/>
          </p:cNvSpPr>
          <p:nvPr/>
        </p:nvSpPr>
        <p:spPr bwMode="auto">
          <a:xfrm>
            <a:off x="152400" y="0"/>
            <a:ext cx="8991600" cy="127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1" u="sng" strike="noStrike" kern="0" normalizeH="0" baseline="0" noProof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/>
                <a:ea typeface="+mj-ea"/>
                <a:cs typeface="+mj-cs"/>
              </a:rPr>
              <a:t>Зинаида Мартыновна Портнова</a:t>
            </a:r>
            <a:r>
              <a:rPr kumimoji="0" lang="ru-RU" sz="4000" b="1" i="0" u="none" strike="noStrike" kern="0" normalizeH="0" baseline="0" noProof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/>
                <a:ea typeface="+mj-ea"/>
                <a:cs typeface="+mj-cs"/>
              </a:rPr>
              <a:t/>
            </a:r>
            <a:br>
              <a:rPr kumimoji="0" lang="ru-RU" sz="4000" b="1" i="0" u="none" strike="noStrike" kern="0" normalizeH="0" baseline="0" noProof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/>
                <a:ea typeface="+mj-ea"/>
                <a:cs typeface="+mj-cs"/>
              </a:rPr>
            </a:br>
            <a:r>
              <a:rPr kumimoji="0" lang="ru-RU" sz="3200" b="1" i="0" u="none" strike="noStrike" kern="0" normalizeH="0" baseline="0" noProof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/>
                <a:ea typeface="+mj-ea"/>
                <a:cs typeface="+mj-cs"/>
              </a:rPr>
              <a:t>(20 февраля 1926 г.-10 января 1944 г)</a:t>
            </a:r>
            <a:endParaRPr kumimoji="0" lang="ru-RU" sz="3200" b="1" i="0" u="none" strike="noStrike" kern="0" normalizeH="0" baseline="0" noProof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Arial"/>
              <a:ea typeface="+mj-ea"/>
              <a:cs typeface="+mj-cs"/>
            </a:endParaRPr>
          </a:p>
        </p:txBody>
      </p:sp>
      <p:sp>
        <p:nvSpPr>
          <p:cNvPr id="8" name="Rectangle 5"/>
          <p:cNvSpPr txBox="1">
            <a:spLocks noChangeArrowheads="1"/>
          </p:cNvSpPr>
          <p:nvPr/>
        </p:nvSpPr>
        <p:spPr bwMode="auto">
          <a:xfrm>
            <a:off x="0" y="1371600"/>
            <a:ext cx="5257800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1" u="none" strike="noStrike" kern="0" normalizeH="0" baseline="0" noProof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/>
                <a:ea typeface="+mn-ea"/>
                <a:cs typeface="+mn-cs"/>
              </a:rPr>
              <a:t>Указом Президиума Верховного Совета СССР от 1 июля 1958 года Зинаиде Мартыновне Портновой было посмертно присвоено звание Героя Советского Союза с награждением орденом Ленина.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1" u="none" strike="noStrike" kern="0" normalizeH="0" baseline="0" noProof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/>
                <a:ea typeface="+mn-ea"/>
                <a:cs typeface="+mn-cs"/>
              </a:rPr>
              <a:t>   </a:t>
            </a:r>
            <a:r>
              <a:rPr kumimoji="0" lang="ru-RU" sz="2000" b="1" i="1" u="sng" strike="noStrike" kern="0" normalizeH="0" baseline="0" noProof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/>
                <a:ea typeface="+mn-ea"/>
                <a:cs typeface="+mn-cs"/>
              </a:rPr>
              <a:t>Памятники:</a:t>
            </a:r>
            <a:r>
              <a:rPr kumimoji="0" lang="ru-RU" sz="2000" b="1" i="1" u="none" strike="noStrike" kern="0" normalizeH="0" baseline="0" noProof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2000" b="1" i="1" u="none" strike="noStrike" kern="0" normalizeH="0" baseline="0" noProof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/>
                <a:ea typeface="+mn-ea"/>
                <a:cs typeface="+mn-cs"/>
              </a:rPr>
              <a:t>Памятник в с. Ягодное</a:t>
            </a:r>
            <a:endParaRPr kumimoji="0" lang="ru-RU" sz="2000" b="1" i="1" u="none" strike="noStrike" kern="0" normalizeH="0" baseline="0" noProof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9" name="Picture 7" descr="0_82158_c94edde5_L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925" y="4149080"/>
            <a:ext cx="2286000" cy="25782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0_ae8d6_d9c688c3_XL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4149080"/>
            <a:ext cx="2819400" cy="27089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3717553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772400" cy="2505075"/>
          </a:xfrm>
        </p:spPr>
        <p:txBody>
          <a:bodyPr/>
          <a:lstStyle/>
          <a:p>
            <a:r>
              <a:rPr lang="ru-RU" dirty="0" smtClean="0"/>
              <a:t>Фрагмент из повести Аркадия Гайдара </a:t>
            </a:r>
            <a:br>
              <a:rPr lang="ru-RU" dirty="0" smtClean="0"/>
            </a:br>
            <a:r>
              <a:rPr lang="ru-RU" dirty="0" smtClean="0"/>
              <a:t>«Тимур и его команда»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707904" y="3140967"/>
            <a:ext cx="5256584" cy="3312369"/>
          </a:xfrm>
        </p:spPr>
        <p:txBody>
          <a:bodyPr>
            <a:normAutofit fontScale="92500"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Действующие лица:</a:t>
            </a:r>
          </a:p>
          <a:p>
            <a:pPr algn="l"/>
            <a:endParaRPr lang="ru-RU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Автор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Коля Колокольчиков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Гейка 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Тимур</a:t>
            </a:r>
          </a:p>
          <a:p>
            <a:pPr algn="l"/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4" name="Picture 2" descr="Похожее изображение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7429"/>
          <a:stretch/>
        </p:blipFill>
        <p:spPr bwMode="auto">
          <a:xfrm>
            <a:off x="1" y="3501008"/>
            <a:ext cx="4119117" cy="3356992"/>
          </a:xfrm>
          <a:prstGeom prst="rect">
            <a:avLst/>
          </a:prstGeom>
          <a:ln>
            <a:noFill/>
          </a:ln>
          <a:effectLst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" y="-11260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 descr="img3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371600"/>
            <a:ext cx="3200400" cy="4419600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381000" y="0"/>
            <a:ext cx="8763000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1" u="sng" strike="noStrike" kern="0" normalizeH="0" baseline="0" noProof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/>
                <a:ea typeface="+mj-ea"/>
                <a:cs typeface="+mj-cs"/>
              </a:rPr>
              <a:t>Котик Валентин Александрович</a:t>
            </a:r>
            <a:r>
              <a:rPr kumimoji="0" lang="ru-RU" sz="4000" b="1" i="0" u="none" strike="noStrike" kern="0" normalizeH="0" baseline="0" noProof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/>
                <a:ea typeface="+mj-ea"/>
                <a:cs typeface="+mj-cs"/>
              </a:rPr>
              <a:t> </a:t>
            </a:r>
            <a:br>
              <a:rPr kumimoji="0" lang="ru-RU" sz="4000" b="1" i="0" u="none" strike="noStrike" kern="0" normalizeH="0" baseline="0" noProof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/>
                <a:ea typeface="+mj-ea"/>
                <a:cs typeface="+mj-cs"/>
              </a:rPr>
            </a:br>
            <a:r>
              <a:rPr kumimoji="0" lang="ru-RU" sz="4000" b="1" i="0" u="none" strike="noStrike" kern="0" normalizeH="0" baseline="0" noProof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/>
                <a:ea typeface="+mj-ea"/>
                <a:cs typeface="+mj-cs"/>
              </a:rPr>
              <a:t>   (11.02.1930 - 17.02.1944)</a:t>
            </a:r>
            <a:endParaRPr kumimoji="0" lang="ru-RU" sz="4000" b="1" i="0" u="none" strike="noStrike" kern="0" normalizeH="0" baseline="0" noProof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Arial"/>
              <a:ea typeface="+mj-ea"/>
              <a:cs typeface="+mj-cs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3352800" y="1295400"/>
            <a:ext cx="579120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normalizeH="0" baseline="0" noProof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/>
                <a:ea typeface="+mn-ea"/>
                <a:cs typeface="+mn-cs"/>
              </a:rPr>
              <a:t>    </a:t>
            </a:r>
            <a:r>
              <a:rPr kumimoji="0" lang="ru-RU" sz="1800" b="1" i="1" u="none" strike="noStrike" kern="0" normalizeH="0" baseline="0" noProof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/>
                <a:ea typeface="+mn-ea"/>
                <a:cs typeface="+mn-cs"/>
              </a:rPr>
              <a:t>Награждён орденом Ленина, орденом Отечественной войны 1-й степени, медалью "Партизан Великой Отечественной войны" 2-й степени.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0" normalizeH="0" baseline="0" noProof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/>
                <a:ea typeface="+mn-ea"/>
                <a:cs typeface="+mn-cs"/>
              </a:rPr>
              <a:t>                </a:t>
            </a:r>
            <a:r>
              <a:rPr kumimoji="0" lang="ru-RU" sz="2400" b="1" i="1" u="sng" strike="noStrike" kern="0" normalizeH="0" baseline="0" noProof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/>
                <a:ea typeface="+mn-ea"/>
                <a:cs typeface="+mn-cs"/>
              </a:rPr>
              <a:t>Памятники:</a:t>
            </a:r>
            <a:r>
              <a:rPr kumimoji="0" lang="ru-RU" sz="2000" b="1" i="1" u="none" strike="noStrike" kern="0" normalizeH="0" baseline="0" noProof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/>
                <a:ea typeface="+mn-ea"/>
                <a:cs typeface="+mn-cs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2200" b="1" i="1" u="none" strike="noStrike" kern="0" normalizeH="0" baseline="0" noProof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/>
                <a:ea typeface="+mn-ea"/>
                <a:cs typeface="+mn-cs"/>
              </a:rPr>
              <a:t>бюст в селе Сновянка;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2200" b="1" i="1" u="none" strike="noStrike" kern="0" normalizeH="0" baseline="0" noProof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/>
                <a:ea typeface="+mn-ea"/>
                <a:cs typeface="+mn-cs"/>
              </a:rPr>
              <a:t>мемориальная доска в г. Екатеринбург;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2200" b="1" i="1" u="none" strike="noStrike" kern="0" normalizeH="0" baseline="0" noProof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/>
                <a:ea typeface="+mn-ea"/>
                <a:cs typeface="+mn-cs"/>
              </a:rPr>
              <a:t>бюст в Симферополе.</a:t>
            </a:r>
            <a:endParaRPr kumimoji="0" lang="ru-RU" sz="2200" b="1" i="1" u="none" strike="noStrike" kern="0" normalizeH="0" baseline="0" noProof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9" name="Picture 6" descr="post-1944-119193583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509120"/>
            <a:ext cx="3352800" cy="2209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1427041733-822262-88336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7749" y="4095911"/>
            <a:ext cx="2013198" cy="2667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3717553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772400" cy="2505075"/>
          </a:xfrm>
        </p:spPr>
        <p:txBody>
          <a:bodyPr/>
          <a:lstStyle/>
          <a:p>
            <a:r>
              <a:rPr lang="ru-RU" dirty="0" smtClean="0"/>
              <a:t>Фрагмент из повести Аркадия Гайдара </a:t>
            </a:r>
            <a:br>
              <a:rPr lang="ru-RU" dirty="0" smtClean="0"/>
            </a:br>
            <a:r>
              <a:rPr lang="ru-RU" dirty="0" smtClean="0"/>
              <a:t>«Тимур и его команда»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707904" y="3140967"/>
            <a:ext cx="5256584" cy="3312369"/>
          </a:xfrm>
        </p:spPr>
        <p:txBody>
          <a:bodyPr>
            <a:normAutofit fontScale="92500"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Действующие лица:</a:t>
            </a:r>
          </a:p>
          <a:p>
            <a:pPr algn="l"/>
            <a:endParaRPr lang="ru-RU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Автор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Коля Колокольчиков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Гейка 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Тимур</a:t>
            </a:r>
          </a:p>
          <a:p>
            <a:pPr algn="l"/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4" name="Picture 2" descr="Похожее изображение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7429"/>
          <a:stretch/>
        </p:blipFill>
        <p:spPr bwMode="auto">
          <a:xfrm>
            <a:off x="1" y="3501008"/>
            <a:ext cx="4119117" cy="3356992"/>
          </a:xfrm>
          <a:prstGeom prst="rect">
            <a:avLst/>
          </a:prstGeom>
          <a:ln>
            <a:noFill/>
          </a:ln>
          <a:effectLst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 descr="Lenia-Golikov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1524000"/>
            <a:ext cx="3030538" cy="4038600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228600" y="0"/>
            <a:ext cx="8915400" cy="135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1" u="sng" strike="noStrike" kern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/>
                <a:ea typeface="+mj-ea"/>
                <a:cs typeface="+mj-cs"/>
              </a:rPr>
              <a:t>Леонид Александрович Голиков</a:t>
            </a:r>
            <a:br>
              <a:rPr kumimoji="0" lang="ru-RU" sz="4000" b="1" i="1" u="sng" strike="noStrike" kern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/>
                <a:ea typeface="+mj-ea"/>
                <a:cs typeface="+mj-cs"/>
              </a:rPr>
            </a:br>
            <a:r>
              <a:rPr kumimoji="0" lang="ru-RU" sz="3200" b="1" i="1" u="none" strike="noStrike" kern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/>
                <a:ea typeface="+mj-ea"/>
                <a:cs typeface="+mj-cs"/>
              </a:rPr>
              <a:t>(17 июня 1926 г-24 января 1943 г.</a:t>
            </a:r>
            <a:r>
              <a:rPr kumimoji="0" lang="ru-RU" sz="3200" b="1" i="0" u="none" strike="noStrike" kern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/>
                <a:ea typeface="+mj-ea"/>
                <a:cs typeface="+mj-cs"/>
              </a:rPr>
              <a:t> )</a:t>
            </a: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-18628" y="1268760"/>
            <a:ext cx="6172200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88900" marR="0" lvl="0" indent="101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1" u="none" strike="noStrike" kern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/>
                <a:ea typeface="+mn-ea"/>
                <a:cs typeface="+mn-cs"/>
              </a:rPr>
              <a:t>Награждён орденами Ленина (2.04.1944; посмертно), Красного Знамени и медалью "За отвагу".</a:t>
            </a:r>
          </a:p>
          <a:p>
            <a:pPr marL="88900" marR="0" lvl="0" indent="101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/>
                <a:ea typeface="+mn-ea"/>
                <a:cs typeface="+mn-cs"/>
              </a:rPr>
              <a:t>                          </a:t>
            </a:r>
            <a:r>
              <a:rPr kumimoji="0" lang="ru-RU" sz="1800" b="1" i="1" u="sng" strike="noStrike" kern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/>
                <a:ea typeface="+mn-ea"/>
                <a:cs typeface="+mn-cs"/>
              </a:rPr>
              <a:t>Памятники:</a:t>
            </a:r>
          </a:p>
          <a:p>
            <a:pPr marL="88900" marR="0" lvl="0" indent="101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2000" b="1" i="1" u="none" strike="noStrike" kern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/>
                <a:ea typeface="+mn-ea"/>
                <a:cs typeface="+mn-cs"/>
              </a:rPr>
              <a:t> Надгробный памятник;</a:t>
            </a:r>
          </a:p>
          <a:p>
            <a:pPr marL="88900" marR="0" lvl="0" indent="101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2000" b="1" i="1" u="none" strike="noStrike" kern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/>
                <a:ea typeface="+mn-ea"/>
                <a:cs typeface="+mn-cs"/>
              </a:rPr>
              <a:t> Памятник в Великом Новгороде; </a:t>
            </a:r>
          </a:p>
          <a:p>
            <a:pPr marL="88900" marR="0" lvl="0" indent="101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2000" b="1" i="1" u="none" strike="noStrike" kern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/>
                <a:ea typeface="+mn-ea"/>
                <a:cs typeface="+mn-cs"/>
              </a:rPr>
              <a:t> Аннотационная доска в Санкт-Петербурге; </a:t>
            </a:r>
          </a:p>
          <a:p>
            <a:pPr marL="88900" marR="0" lvl="0" indent="101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2000" b="1" i="1" u="none" strike="noStrike" kern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/>
                <a:ea typeface="+mn-ea"/>
                <a:cs typeface="+mn-cs"/>
              </a:rPr>
              <a:t> Бюст в Москве; </a:t>
            </a:r>
          </a:p>
          <a:p>
            <a:pPr marL="88900" marR="0" lvl="0" indent="1016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2000" b="1" i="1" u="none" strike="noStrike" kern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"/>
                <a:ea typeface="+mn-ea"/>
                <a:cs typeface="+mn-cs"/>
              </a:rPr>
              <a:t> Бюст в Симферополе.</a:t>
            </a:r>
          </a:p>
        </p:txBody>
      </p:sp>
      <p:pic>
        <p:nvPicPr>
          <p:cNvPr id="9" name="Picture 5" descr="Lenya-Golikov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43400"/>
            <a:ext cx="2743200" cy="2514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DSC0368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4343400"/>
            <a:ext cx="2667000" cy="2514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3717553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772400" cy="2505075"/>
          </a:xfrm>
        </p:spPr>
        <p:txBody>
          <a:bodyPr/>
          <a:lstStyle/>
          <a:p>
            <a:r>
              <a:rPr lang="ru-RU" dirty="0" smtClean="0"/>
              <a:t>Фрагмент из повести Аркадия Гайдара </a:t>
            </a:r>
            <a:br>
              <a:rPr lang="ru-RU" dirty="0" smtClean="0"/>
            </a:br>
            <a:r>
              <a:rPr lang="ru-RU" dirty="0" smtClean="0"/>
              <a:t>«Тимур и его команда»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707904" y="3140967"/>
            <a:ext cx="5256584" cy="3312369"/>
          </a:xfrm>
        </p:spPr>
        <p:txBody>
          <a:bodyPr>
            <a:normAutofit fontScale="92500"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Действующие лица:</a:t>
            </a:r>
          </a:p>
          <a:p>
            <a:pPr algn="l"/>
            <a:endParaRPr lang="ru-RU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Автор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Коля Колокольчиков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Гейка 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Тимур</a:t>
            </a:r>
          </a:p>
          <a:p>
            <a:pPr algn="l"/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4" name="Picture 2" descr="Похожее изображение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7429"/>
          <a:stretch/>
        </p:blipFill>
        <p:spPr bwMode="auto">
          <a:xfrm>
            <a:off x="1" y="3501008"/>
            <a:ext cx="4119117" cy="3356992"/>
          </a:xfrm>
          <a:prstGeom prst="rect">
            <a:avLst/>
          </a:prstGeom>
          <a:ln>
            <a:noFill/>
          </a:ln>
          <a:effectLst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lum bright="40000" contrast="-70000"/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07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43473" y="116632"/>
            <a:ext cx="844974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Книги о пионерах - героях</a:t>
            </a:r>
            <a:endParaRPr lang="ru-RU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" name="Picture 7" descr="134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761015">
            <a:off x="6442515" y="1063937"/>
            <a:ext cx="2296587" cy="3140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6" descr="7472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604198">
            <a:off x="532018" y="1120063"/>
            <a:ext cx="2350535" cy="315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6" descr="7557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90970" y="955165"/>
            <a:ext cx="1954753" cy="2905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 descr="24f7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20939157">
            <a:off x="2358193" y="3988305"/>
            <a:ext cx="1852576" cy="256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7" descr="1970010103000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876659">
            <a:off x="5090139" y="4040764"/>
            <a:ext cx="1767051" cy="2542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83717553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772400" cy="2505075"/>
          </a:xfrm>
        </p:spPr>
        <p:txBody>
          <a:bodyPr/>
          <a:lstStyle/>
          <a:p>
            <a:r>
              <a:rPr lang="ru-RU" dirty="0" smtClean="0"/>
              <a:t>Фрагмент из повести Аркадия Гайдара </a:t>
            </a:r>
            <a:br>
              <a:rPr lang="ru-RU" dirty="0" smtClean="0"/>
            </a:br>
            <a:r>
              <a:rPr lang="ru-RU" dirty="0" smtClean="0"/>
              <a:t>«Тимур и его команда»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707904" y="3140967"/>
            <a:ext cx="5256584" cy="3312369"/>
          </a:xfrm>
        </p:spPr>
        <p:txBody>
          <a:bodyPr>
            <a:normAutofit fontScale="92500"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Действующие лица:</a:t>
            </a:r>
          </a:p>
          <a:p>
            <a:pPr algn="l"/>
            <a:endParaRPr lang="ru-RU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Автор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Коля Колокольчиков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Гейка 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Тимур</a:t>
            </a:r>
          </a:p>
          <a:p>
            <a:pPr algn="l"/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4" name="Picture 2" descr="Похожее изображение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7429"/>
          <a:stretch/>
        </p:blipFill>
        <p:spPr bwMode="auto">
          <a:xfrm>
            <a:off x="1" y="3501008"/>
            <a:ext cx="4119117" cy="3356992"/>
          </a:xfrm>
          <a:prstGeom prst="rect">
            <a:avLst/>
          </a:prstGeom>
          <a:ln>
            <a:noFill/>
          </a:ln>
          <a:effectLst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lum bright="40000" contrast="-70000"/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65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9370" y="116632"/>
            <a:ext cx="913743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Фильмы о пионерах - героях</a:t>
            </a:r>
            <a:endParaRPr lang="ru-RU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384" y="1124744"/>
            <a:ext cx="8921032" cy="566308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«Это было в Донбассе», 1945 г.</a:t>
            </a:r>
          </a:p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«Орленок», 1957 г.</a:t>
            </a:r>
          </a:p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«Улица младшего сына», 1962 г.</a:t>
            </a:r>
          </a:p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«В то далекое лето», 1974 г.</a:t>
            </a:r>
          </a:p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«Хлеб детства моего», 1977 г.</a:t>
            </a:r>
          </a:p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«Долгая память», 1985 г.</a:t>
            </a:r>
          </a:p>
          <a:p>
            <a:pPr algn="ctr"/>
            <a:endParaRPr lang="ru-RU" sz="44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6975731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772400" cy="2505075"/>
          </a:xfrm>
        </p:spPr>
        <p:txBody>
          <a:bodyPr/>
          <a:lstStyle/>
          <a:p>
            <a:r>
              <a:rPr lang="ru-RU" dirty="0" smtClean="0"/>
              <a:t>Фрагмент из повести Аркадия Гайдара </a:t>
            </a:r>
            <a:br>
              <a:rPr lang="ru-RU" dirty="0" smtClean="0"/>
            </a:br>
            <a:r>
              <a:rPr lang="ru-RU" dirty="0" smtClean="0"/>
              <a:t>«Тимур и его команда»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707904" y="3140967"/>
            <a:ext cx="5256584" cy="3312369"/>
          </a:xfrm>
        </p:spPr>
        <p:txBody>
          <a:bodyPr>
            <a:normAutofit fontScale="92500"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Действующие лица:</a:t>
            </a:r>
          </a:p>
          <a:p>
            <a:pPr algn="l"/>
            <a:endParaRPr lang="ru-RU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Автор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Коля Колокольчиков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Гейка 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Тимур</a:t>
            </a:r>
          </a:p>
          <a:p>
            <a:pPr algn="l"/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4" name="Picture 2" descr="Похожее изображение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7429"/>
          <a:stretch/>
        </p:blipFill>
        <p:spPr bwMode="auto">
          <a:xfrm>
            <a:off x="1" y="3501008"/>
            <a:ext cx="4119117" cy="3356992"/>
          </a:xfrm>
          <a:prstGeom prst="rect">
            <a:avLst/>
          </a:prstGeom>
          <a:ln>
            <a:noFill/>
          </a:ln>
          <a:effectLst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lum bright="40000" contrast="-70000"/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 descr="http://www.molodguard.ru/00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9140" b="16632"/>
          <a:stretch>
            <a:fillRect/>
          </a:stretch>
        </p:blipFill>
        <p:spPr bwMode="auto">
          <a:xfrm>
            <a:off x="104568" y="100082"/>
            <a:ext cx="3744416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799267" y="404663"/>
            <a:ext cx="534473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Юта </a:t>
            </a:r>
            <a:r>
              <a:rPr lang="ru-RU" sz="40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Бондаровская</a:t>
            </a:r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12 лет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" name="Picture 44" descr="img00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852936"/>
            <a:ext cx="2953469" cy="3859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23941" y="4800201"/>
            <a:ext cx="4761239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Волков Валерий</a:t>
            </a:r>
          </a:p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12 лет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2422568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772400" cy="2505075"/>
          </a:xfrm>
        </p:spPr>
        <p:txBody>
          <a:bodyPr/>
          <a:lstStyle/>
          <a:p>
            <a:r>
              <a:rPr lang="ru-RU" dirty="0" smtClean="0"/>
              <a:t>Фрагмент из повести Аркадия Гайдара </a:t>
            </a:r>
            <a:br>
              <a:rPr lang="ru-RU" dirty="0" smtClean="0"/>
            </a:br>
            <a:r>
              <a:rPr lang="ru-RU" dirty="0" smtClean="0"/>
              <a:t>«Тимур и его команда»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707904" y="3140967"/>
            <a:ext cx="5256584" cy="3312369"/>
          </a:xfrm>
        </p:spPr>
        <p:txBody>
          <a:bodyPr>
            <a:normAutofit fontScale="92500"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Действующие лица:</a:t>
            </a:r>
          </a:p>
          <a:p>
            <a:pPr algn="l"/>
            <a:endParaRPr lang="ru-RU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Автор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Коля Колокольчиков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Гейка 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Тимур</a:t>
            </a:r>
          </a:p>
          <a:p>
            <a:pPr algn="l"/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4" name="Picture 2" descr="Похожее изображение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7429"/>
          <a:stretch/>
        </p:blipFill>
        <p:spPr bwMode="auto">
          <a:xfrm>
            <a:off x="1" y="3501008"/>
            <a:ext cx="4119117" cy="3356992"/>
          </a:xfrm>
          <a:prstGeom prst="rect">
            <a:avLst/>
          </a:prstGeom>
          <a:ln>
            <a:noFill/>
          </a:ln>
          <a:effectLst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lum bright="40000" contrast="-70000"/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65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13" descr="img00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85749"/>
            <a:ext cx="3257501" cy="418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691680" y="285750"/>
            <a:ext cx="370165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Зенкина Валя</a:t>
            </a:r>
          </a:p>
        </p:txBody>
      </p:sp>
      <p:pic>
        <p:nvPicPr>
          <p:cNvPr id="11" name="Picture 24" descr="img00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708" y="1905632"/>
            <a:ext cx="3694211" cy="4827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3995936" y="6025703"/>
            <a:ext cx="458971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Бородулин Саша</a:t>
            </a:r>
          </a:p>
        </p:txBody>
      </p:sp>
    </p:spTree>
    <p:extLst>
      <p:ext uri="{BB962C8B-B14F-4D97-AF65-F5344CB8AC3E}">
        <p14:creationId xmlns="" xmlns:p14="http://schemas.microsoft.com/office/powerpoint/2010/main" val="335002385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772400" cy="2505075"/>
          </a:xfrm>
        </p:spPr>
        <p:txBody>
          <a:bodyPr/>
          <a:lstStyle/>
          <a:p>
            <a:r>
              <a:rPr lang="ru-RU" dirty="0" smtClean="0"/>
              <a:t>Фрагмент из повести Аркадия Гайдара </a:t>
            </a:r>
            <a:br>
              <a:rPr lang="ru-RU" dirty="0" smtClean="0"/>
            </a:br>
            <a:r>
              <a:rPr lang="ru-RU" dirty="0" smtClean="0"/>
              <a:t>«Тимур и его команда»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707904" y="3140967"/>
            <a:ext cx="5256584" cy="3312369"/>
          </a:xfrm>
        </p:spPr>
        <p:txBody>
          <a:bodyPr>
            <a:normAutofit fontScale="92500"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Действующие лица:</a:t>
            </a:r>
          </a:p>
          <a:p>
            <a:pPr algn="l"/>
            <a:endParaRPr lang="ru-RU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Автор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Коля Колокольчиков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Гейка 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Тимур</a:t>
            </a:r>
          </a:p>
          <a:p>
            <a:pPr algn="l"/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4" name="Picture 2" descr="Похожее изображение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7429"/>
          <a:stretch/>
        </p:blipFill>
        <p:spPr bwMode="auto">
          <a:xfrm>
            <a:off x="1" y="3501008"/>
            <a:ext cx="4119117" cy="3356992"/>
          </a:xfrm>
          <a:prstGeom prst="rect">
            <a:avLst/>
          </a:prstGeom>
          <a:ln>
            <a:noFill/>
          </a:ln>
          <a:effectLst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lum bright="40000" contrast="-70000"/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65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5" descr="img00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1273" y="2276872"/>
            <a:ext cx="3453815" cy="451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1581" y="5351608"/>
            <a:ext cx="5429692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Каманин Аркадий</a:t>
            </a:r>
          </a:p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14 лет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" name="Picture 45" descr="img00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81" y="116632"/>
            <a:ext cx="3655520" cy="4776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727101" y="99914"/>
            <a:ext cx="428675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Ковалев Саша </a:t>
            </a:r>
          </a:p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12 лет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4970082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lum bright="70000" contrast="40000"/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772400" cy="2505075"/>
          </a:xfrm>
        </p:spPr>
        <p:txBody>
          <a:bodyPr/>
          <a:lstStyle/>
          <a:p>
            <a:r>
              <a:rPr lang="ru-RU" dirty="0" smtClean="0"/>
              <a:t>Фрагмент из повести Аркадия Гайдара </a:t>
            </a:r>
            <a:br>
              <a:rPr lang="ru-RU" dirty="0" smtClean="0"/>
            </a:br>
            <a:r>
              <a:rPr lang="ru-RU" dirty="0" smtClean="0"/>
              <a:t>«Тимур и его команда»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707904" y="3140967"/>
            <a:ext cx="5256584" cy="3312369"/>
          </a:xfrm>
        </p:spPr>
        <p:txBody>
          <a:bodyPr>
            <a:normAutofit fontScale="92500"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Действующие лица:</a:t>
            </a:r>
          </a:p>
          <a:p>
            <a:pPr algn="l"/>
            <a:endParaRPr lang="ru-RU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Автор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Коля Колокольчиков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Гейка 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Тимур</a:t>
            </a:r>
          </a:p>
          <a:p>
            <a:pPr algn="l"/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4" name="Picture 2" descr="Похожее изображение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7429"/>
          <a:stretch/>
        </p:blipFill>
        <p:spPr bwMode="auto">
          <a:xfrm>
            <a:off x="1" y="3501008"/>
            <a:ext cx="4119117" cy="3356992"/>
          </a:xfrm>
          <a:prstGeom prst="rect">
            <a:avLst/>
          </a:prstGeom>
          <a:ln>
            <a:noFill/>
          </a:ln>
          <a:effectLst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57871486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772400" cy="2505075"/>
          </a:xfrm>
        </p:spPr>
        <p:txBody>
          <a:bodyPr/>
          <a:lstStyle/>
          <a:p>
            <a:r>
              <a:rPr lang="ru-RU" dirty="0" smtClean="0"/>
              <a:t>Фрагмент из повести Аркадия Гайдара </a:t>
            </a:r>
            <a:br>
              <a:rPr lang="ru-RU" dirty="0" smtClean="0"/>
            </a:br>
            <a:r>
              <a:rPr lang="ru-RU" dirty="0" smtClean="0"/>
              <a:t>«Тимур и его команда»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707904" y="3140967"/>
            <a:ext cx="5256584" cy="3312369"/>
          </a:xfrm>
        </p:spPr>
        <p:txBody>
          <a:bodyPr>
            <a:normAutofit fontScale="92500"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Действующие лица:</a:t>
            </a:r>
          </a:p>
          <a:p>
            <a:pPr algn="l"/>
            <a:endParaRPr lang="ru-RU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Автор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Коля Колокольчиков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Гейка 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Тимур</a:t>
            </a:r>
          </a:p>
          <a:p>
            <a:pPr algn="l"/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4" name="Picture 2" descr="Похожее изображение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7429"/>
          <a:stretch/>
        </p:blipFill>
        <p:spPr bwMode="auto">
          <a:xfrm>
            <a:off x="1" y="3501008"/>
            <a:ext cx="4119117" cy="3356992"/>
          </a:xfrm>
          <a:prstGeom prst="rect">
            <a:avLst/>
          </a:prstGeom>
          <a:ln>
            <a:noFill/>
          </a:ln>
          <a:effectLst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lum bright="40000" contrast="-70000"/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65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1595" y="116632"/>
            <a:ext cx="3134107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188640"/>
            <a:ext cx="501130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Володя Дубинин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" name="Содержимое 3" descr="250px-Владимир_Казначеев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38783" y="2636912"/>
            <a:ext cx="2664296" cy="402841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045752" y="5733256"/>
            <a:ext cx="529824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Володя Казначеев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5628358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772400" cy="2505075"/>
          </a:xfrm>
        </p:spPr>
        <p:txBody>
          <a:bodyPr/>
          <a:lstStyle/>
          <a:p>
            <a:r>
              <a:rPr lang="ru-RU" dirty="0" smtClean="0"/>
              <a:t>Фрагмент из повести Аркадия Гайдара </a:t>
            </a:r>
            <a:br>
              <a:rPr lang="ru-RU" dirty="0" smtClean="0"/>
            </a:br>
            <a:r>
              <a:rPr lang="ru-RU" dirty="0" smtClean="0"/>
              <a:t>«Тимур и его команда»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707904" y="3140967"/>
            <a:ext cx="5256584" cy="3312369"/>
          </a:xfrm>
        </p:spPr>
        <p:txBody>
          <a:bodyPr>
            <a:normAutofit fontScale="92500"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Действующие лица:</a:t>
            </a:r>
          </a:p>
          <a:p>
            <a:pPr algn="l"/>
            <a:endParaRPr lang="ru-RU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Автор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Коля Колокольчиков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Гейка 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Тимур</a:t>
            </a:r>
          </a:p>
          <a:p>
            <a:pPr algn="l"/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4" name="Picture 2" descr="Похожее изображение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7429"/>
          <a:stretch/>
        </p:blipFill>
        <p:spPr bwMode="auto">
          <a:xfrm>
            <a:off x="1" y="3501008"/>
            <a:ext cx="4119117" cy="3356992"/>
          </a:xfrm>
          <a:prstGeom prst="rect">
            <a:avLst/>
          </a:prstGeom>
          <a:ln>
            <a:noFill/>
          </a:ln>
          <a:effectLst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lum bright="40000" contrast="-70000"/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65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1"/>
            <a:ext cx="3888432" cy="369810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95936" y="409278"/>
            <a:ext cx="518122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Нина Куковерова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8018" y="2492896"/>
            <a:ext cx="4437016" cy="42221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1520" y="5945569"/>
            <a:ext cx="412805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Вася Коробко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6552017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772400" cy="2505075"/>
          </a:xfrm>
        </p:spPr>
        <p:txBody>
          <a:bodyPr/>
          <a:lstStyle/>
          <a:p>
            <a:r>
              <a:rPr lang="ru-RU" dirty="0" smtClean="0"/>
              <a:t>Фрагмент из повести Аркадия Гайдара </a:t>
            </a:r>
            <a:br>
              <a:rPr lang="ru-RU" dirty="0" smtClean="0"/>
            </a:br>
            <a:r>
              <a:rPr lang="ru-RU" dirty="0" smtClean="0"/>
              <a:t>«Тимур и его команда»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707904" y="3140967"/>
            <a:ext cx="5256584" cy="3312369"/>
          </a:xfrm>
        </p:spPr>
        <p:txBody>
          <a:bodyPr>
            <a:normAutofit fontScale="92500"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Действующие лица:</a:t>
            </a:r>
          </a:p>
          <a:p>
            <a:pPr algn="l"/>
            <a:endParaRPr lang="ru-RU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Автор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Коля Колокольчиков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Гейка 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Тимур</a:t>
            </a:r>
          </a:p>
          <a:p>
            <a:pPr algn="l"/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4" name="Picture 2" descr="Похожее изображение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7429"/>
          <a:stretch/>
        </p:blipFill>
        <p:spPr bwMode="auto">
          <a:xfrm>
            <a:off x="1" y="3501008"/>
            <a:ext cx="4119117" cy="3356992"/>
          </a:xfrm>
          <a:prstGeom prst="rect">
            <a:avLst/>
          </a:prstGeom>
          <a:ln>
            <a:noFill/>
          </a:ln>
          <a:effectLst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lum bright="70000" contrast="-70000"/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65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Рисунок 6" descr="29c85b9c962c.gif"/>
          <p:cNvPicPr>
            <a:picLocks noChangeAspect="1"/>
          </p:cNvPicPr>
          <p:nvPr/>
        </p:nvPicPr>
        <p:blipFill>
          <a:blip r:embed="rId7" cstate="print">
            <a:lum bright="4000" contrast="-18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minuta-molchaniya-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8358214" y="557214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4616865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87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772400" cy="2505075"/>
          </a:xfrm>
        </p:spPr>
        <p:txBody>
          <a:bodyPr/>
          <a:lstStyle/>
          <a:p>
            <a:r>
              <a:rPr lang="ru-RU" dirty="0" smtClean="0"/>
              <a:t>Фрагмент из повести Аркадия Гайдара </a:t>
            </a:r>
            <a:br>
              <a:rPr lang="ru-RU" dirty="0" smtClean="0"/>
            </a:br>
            <a:r>
              <a:rPr lang="ru-RU" dirty="0" smtClean="0"/>
              <a:t>«Тимур и его команда»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707904" y="3140967"/>
            <a:ext cx="5256584" cy="3312369"/>
          </a:xfrm>
        </p:spPr>
        <p:txBody>
          <a:bodyPr>
            <a:normAutofit fontScale="92500"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Действующие лица:</a:t>
            </a:r>
          </a:p>
          <a:p>
            <a:pPr algn="l"/>
            <a:endParaRPr lang="ru-RU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Автор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Коля Колокольчиков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Гейка 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Тимур</a:t>
            </a:r>
          </a:p>
          <a:p>
            <a:pPr algn="l"/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4" name="Picture 2" descr="Похожее изображение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7429"/>
          <a:stretch/>
        </p:blipFill>
        <p:spPr bwMode="auto">
          <a:xfrm>
            <a:off x="1" y="3501008"/>
            <a:ext cx="4119117" cy="3356992"/>
          </a:xfrm>
          <a:prstGeom prst="rect">
            <a:avLst/>
          </a:prstGeom>
          <a:ln>
            <a:noFill/>
          </a:ln>
          <a:effectLst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lum bright="40000" contrast="-70000"/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65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944247" y="116632"/>
            <a:ext cx="72555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Продолжите фразы: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8387" y="1047787"/>
            <a:ext cx="744146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 запомню имена </a:t>
            </a:r>
          </a:p>
          <a:p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пионеров – героев …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42813" y="3500874"/>
            <a:ext cx="8233643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Качества характера </a:t>
            </a:r>
          </a:p>
          <a:p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пионеров – героев – это…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6103374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772400" cy="2505075"/>
          </a:xfrm>
        </p:spPr>
        <p:txBody>
          <a:bodyPr/>
          <a:lstStyle/>
          <a:p>
            <a:r>
              <a:rPr lang="ru-RU" dirty="0" smtClean="0"/>
              <a:t>Фрагмент из повести Аркадия Гайдара </a:t>
            </a:r>
            <a:br>
              <a:rPr lang="ru-RU" dirty="0" smtClean="0"/>
            </a:br>
            <a:r>
              <a:rPr lang="ru-RU" dirty="0" smtClean="0"/>
              <a:t>«Тимур и его команда»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707904" y="3140967"/>
            <a:ext cx="5256584" cy="3312369"/>
          </a:xfrm>
        </p:spPr>
        <p:txBody>
          <a:bodyPr>
            <a:normAutofit fontScale="92500"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Действующие лица:</a:t>
            </a:r>
          </a:p>
          <a:p>
            <a:pPr algn="l"/>
            <a:endParaRPr lang="ru-RU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Автор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Коля Колокольчиков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Гейка 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Тимур</a:t>
            </a:r>
          </a:p>
          <a:p>
            <a:pPr algn="l"/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4" name="Picture 2" descr="Похожее изображение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7429"/>
          <a:stretch/>
        </p:blipFill>
        <p:spPr bwMode="auto">
          <a:xfrm>
            <a:off x="1" y="3501008"/>
            <a:ext cx="4119117" cy="3356992"/>
          </a:xfrm>
          <a:prstGeom prst="rect">
            <a:avLst/>
          </a:prstGeom>
          <a:ln>
            <a:noFill/>
          </a:ln>
          <a:effectLst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lum bright="40000" contrast="-70000"/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65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908720"/>
            <a:ext cx="9283311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 щадя себя в огне войны,</a:t>
            </a:r>
          </a:p>
          <a:p>
            <a:pPr algn="ctr"/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 жалея сил во имя Родины,</a:t>
            </a:r>
          </a:p>
          <a:p>
            <a:pPr algn="ctr"/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Дети героической страны</a:t>
            </a:r>
          </a:p>
          <a:p>
            <a:pPr algn="ctr"/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Были настоящими героями.</a:t>
            </a:r>
            <a:endParaRPr lang="ru-RU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39552" y="4581128"/>
            <a:ext cx="823364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Роберт Рождественский</a:t>
            </a:r>
            <a:endParaRPr lang="ru-RU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6103374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фото георгиевская лента с гвоздикой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3066"/>
            <a:ext cx="9252520" cy="68686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04" y="332656"/>
            <a:ext cx="7580921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 днем Победы!</a:t>
            </a:r>
            <a:endParaRPr lang="ru-RU" sz="7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ветлана Ранда - Мальчишки (minus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429652" y="592933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1679462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210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772400" cy="2505075"/>
          </a:xfrm>
        </p:spPr>
        <p:txBody>
          <a:bodyPr/>
          <a:lstStyle/>
          <a:p>
            <a:r>
              <a:rPr lang="ru-RU" dirty="0" smtClean="0"/>
              <a:t>Фрагмент из повести Аркадия Гайдара </a:t>
            </a:r>
            <a:br>
              <a:rPr lang="ru-RU" dirty="0" smtClean="0"/>
            </a:br>
            <a:r>
              <a:rPr lang="ru-RU" dirty="0" smtClean="0"/>
              <a:t>«Тимур и его команда»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707904" y="3140967"/>
            <a:ext cx="5256584" cy="3312369"/>
          </a:xfrm>
        </p:spPr>
        <p:txBody>
          <a:bodyPr>
            <a:normAutofit fontScale="92500"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Действующие лица:</a:t>
            </a:r>
          </a:p>
          <a:p>
            <a:pPr algn="l"/>
            <a:endParaRPr lang="ru-RU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Автор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Коля Колокольчиков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Гейка 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Тимур</a:t>
            </a:r>
          </a:p>
          <a:p>
            <a:pPr algn="l"/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4" name="Picture 2" descr="Похожее изображение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7429"/>
          <a:stretch/>
        </p:blipFill>
        <p:spPr bwMode="auto">
          <a:xfrm>
            <a:off x="1" y="3501008"/>
            <a:ext cx="4119117" cy="3356992"/>
          </a:xfrm>
          <a:prstGeom prst="rect">
            <a:avLst/>
          </a:prstGeom>
          <a:ln>
            <a:noFill/>
          </a:ln>
          <a:effectLst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>
            <a:lum bright="20000" contrast="-70000"/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videoplayback.3gp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1071538" y="357166"/>
            <a:ext cx="7112050" cy="5818950"/>
          </a:xfrm>
          <a:prstGeom prst="rect">
            <a:avLst/>
          </a:prstGeom>
        </p:spPr>
      </p:pic>
      <p:pic>
        <p:nvPicPr>
          <p:cNvPr id="8" name="Священная войн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 cstate="print"/>
          <a:stretch>
            <a:fillRect/>
          </a:stretch>
        </p:blipFill>
        <p:spPr>
          <a:xfrm>
            <a:off x="8501090" y="6143644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5836738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6012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772400" cy="2505075"/>
          </a:xfrm>
        </p:spPr>
        <p:txBody>
          <a:bodyPr/>
          <a:lstStyle/>
          <a:p>
            <a:r>
              <a:rPr lang="ru-RU" dirty="0" smtClean="0"/>
              <a:t>Фрагмент из повести Аркадия Гайдара </a:t>
            </a:r>
            <a:br>
              <a:rPr lang="ru-RU" dirty="0" smtClean="0"/>
            </a:br>
            <a:r>
              <a:rPr lang="ru-RU" dirty="0" smtClean="0"/>
              <a:t>«Тимур и его команда»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707904" y="3140967"/>
            <a:ext cx="5256584" cy="3312369"/>
          </a:xfrm>
        </p:spPr>
        <p:txBody>
          <a:bodyPr>
            <a:normAutofit fontScale="92500"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Действующие лица:</a:t>
            </a:r>
          </a:p>
          <a:p>
            <a:pPr algn="l"/>
            <a:endParaRPr lang="ru-RU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Автор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Коля Колокольчиков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Гейка 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Тимур</a:t>
            </a:r>
          </a:p>
          <a:p>
            <a:pPr algn="l"/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4" name="Picture 2" descr="Похожее изображение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7429"/>
          <a:stretch/>
        </p:blipFill>
        <p:spPr bwMode="auto">
          <a:xfrm>
            <a:off x="1" y="3501008"/>
            <a:ext cx="4119117" cy="3356992"/>
          </a:xfrm>
          <a:prstGeom prst="rect">
            <a:avLst/>
          </a:prstGeom>
          <a:ln>
            <a:noFill/>
          </a:ln>
          <a:effectLst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lum bright="20000" contrast="-70000"/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82802" y="356198"/>
            <a:ext cx="537839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«Чулочки»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Муса Джалиль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7" name="Picture 5" descr="Картинки по запросу фото пленных русских с детьми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997206"/>
            <a:ext cx="6264696" cy="46985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еквием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8501090" y="6143644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3554198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491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772400" cy="2505075"/>
          </a:xfrm>
        </p:spPr>
        <p:txBody>
          <a:bodyPr/>
          <a:lstStyle/>
          <a:p>
            <a:r>
              <a:rPr lang="ru-RU" dirty="0" smtClean="0"/>
              <a:t>Фрагмент из повести Аркадия Гайдара </a:t>
            </a:r>
            <a:br>
              <a:rPr lang="ru-RU" dirty="0" smtClean="0"/>
            </a:br>
            <a:r>
              <a:rPr lang="ru-RU" dirty="0" smtClean="0"/>
              <a:t>«Тимур и его команда»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707904" y="3140967"/>
            <a:ext cx="5256584" cy="3312369"/>
          </a:xfrm>
        </p:spPr>
        <p:txBody>
          <a:bodyPr>
            <a:normAutofit fontScale="92500"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Действующие лица:</a:t>
            </a:r>
          </a:p>
          <a:p>
            <a:pPr algn="l"/>
            <a:endParaRPr lang="ru-RU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Автор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Коля Колокольчиков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Гейка 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Тимур</a:t>
            </a:r>
          </a:p>
          <a:p>
            <a:pPr algn="l"/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4" name="Picture 2" descr="Похожее изображение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7429"/>
          <a:stretch/>
        </p:blipFill>
        <p:spPr bwMode="auto">
          <a:xfrm>
            <a:off x="1" y="3501008"/>
            <a:ext cx="4119117" cy="3356992"/>
          </a:xfrm>
          <a:prstGeom prst="rect">
            <a:avLst/>
          </a:prstGeom>
          <a:ln>
            <a:noFill/>
          </a:ln>
          <a:effectLst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lum bright="20000" contrast="-70000"/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Содержимое 3" descr="9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11960" y="102914"/>
            <a:ext cx="4906018" cy="38731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9" descr="1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97" y="2769294"/>
            <a:ext cx="4392613" cy="40719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04404091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772400" cy="2505075"/>
          </a:xfrm>
        </p:spPr>
        <p:txBody>
          <a:bodyPr/>
          <a:lstStyle/>
          <a:p>
            <a:r>
              <a:rPr lang="ru-RU" dirty="0" smtClean="0"/>
              <a:t>Фрагмент из повести Аркадия Гайдара </a:t>
            </a:r>
            <a:br>
              <a:rPr lang="ru-RU" dirty="0" smtClean="0"/>
            </a:br>
            <a:r>
              <a:rPr lang="ru-RU" dirty="0" smtClean="0"/>
              <a:t>«Тимур и его команда»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707904" y="3140967"/>
            <a:ext cx="5256584" cy="3312369"/>
          </a:xfrm>
        </p:spPr>
        <p:txBody>
          <a:bodyPr>
            <a:normAutofit fontScale="92500"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Действующие лица:</a:t>
            </a:r>
          </a:p>
          <a:p>
            <a:pPr algn="l"/>
            <a:endParaRPr lang="ru-RU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Автор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Коля Колокольчиков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Гейка 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Тимур</a:t>
            </a:r>
          </a:p>
          <a:p>
            <a:pPr algn="l"/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4" name="Picture 2" descr="Похожее изображение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7429"/>
          <a:stretch/>
        </p:blipFill>
        <p:spPr bwMode="auto">
          <a:xfrm>
            <a:off x="1" y="3501008"/>
            <a:ext cx="4119117" cy="3356992"/>
          </a:xfrm>
          <a:prstGeom prst="rect">
            <a:avLst/>
          </a:prstGeom>
          <a:ln>
            <a:noFill/>
          </a:ln>
          <a:effectLst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lum bright="20000" contrast="-70000"/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 descr="http://static.diary.ru/userdir/6/0/7/1/607125/43063726.jp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25760" y="447705"/>
            <a:ext cx="4230216" cy="5962590"/>
          </a:xfrm>
          <a:prstGeom prst="rect">
            <a:avLst/>
          </a:prstGeom>
          <a:noFill/>
        </p:spPr>
      </p:pic>
      <p:pic>
        <p:nvPicPr>
          <p:cNvPr id="9" name="Picture 4" descr="Картинка 76 из 1523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 t="3789" b="5264"/>
          <a:stretch>
            <a:fillRect/>
          </a:stretch>
        </p:blipFill>
        <p:spPr bwMode="auto">
          <a:xfrm>
            <a:off x="4451133" y="188640"/>
            <a:ext cx="4654444" cy="3168821"/>
          </a:xfrm>
          <a:prstGeom prst="rect">
            <a:avLst/>
          </a:prstGeom>
          <a:noFill/>
        </p:spPr>
      </p:pic>
      <p:pic>
        <p:nvPicPr>
          <p:cNvPr id="10" name="Рисунок 9" descr="deti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451133" y="3541502"/>
            <a:ext cx="4639189" cy="31243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2387290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772400" cy="2505075"/>
          </a:xfrm>
        </p:spPr>
        <p:txBody>
          <a:bodyPr/>
          <a:lstStyle/>
          <a:p>
            <a:r>
              <a:rPr lang="ru-RU" dirty="0" smtClean="0"/>
              <a:t>Фрагмент из повести Аркадия Гайдара </a:t>
            </a:r>
            <a:br>
              <a:rPr lang="ru-RU" dirty="0" smtClean="0"/>
            </a:br>
            <a:r>
              <a:rPr lang="ru-RU" dirty="0" smtClean="0"/>
              <a:t>«Тимур и его команда»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707904" y="3140967"/>
            <a:ext cx="5256584" cy="3312369"/>
          </a:xfrm>
        </p:spPr>
        <p:txBody>
          <a:bodyPr>
            <a:normAutofit fontScale="92500" lnSpcReduction="1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Действующие лица:</a:t>
            </a:r>
          </a:p>
          <a:p>
            <a:pPr algn="l"/>
            <a:endParaRPr lang="ru-RU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Автор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Коля Колокольчиков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Гейка </a:t>
            </a:r>
          </a:p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Тимур</a:t>
            </a:r>
          </a:p>
          <a:p>
            <a:pPr algn="l"/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4" name="Picture 2" descr="Похожее изображение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7429"/>
          <a:stretch/>
        </p:blipFill>
        <p:spPr bwMode="auto">
          <a:xfrm>
            <a:off x="1" y="3501008"/>
            <a:ext cx="4119117" cy="3356992"/>
          </a:xfrm>
          <a:prstGeom prst="rect">
            <a:avLst/>
          </a:prstGeom>
          <a:ln>
            <a:noFill/>
          </a:ln>
          <a:effectLst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lum bright="20000" contrast="-70000"/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Содержимое 3" descr="32.jpg"/>
          <p:cNvPicPr>
            <a:picLocks noChangeAspect="1"/>
          </p:cNvPicPr>
          <p:nvPr/>
        </p:nvPicPr>
        <p:blipFill>
          <a:blip r:embed="rId5" cstate="print"/>
          <a:srcRect t="2538"/>
          <a:stretch>
            <a:fillRect/>
          </a:stretch>
        </p:blipFill>
        <p:spPr>
          <a:xfrm>
            <a:off x="147445" y="3068960"/>
            <a:ext cx="2824497" cy="36153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06_warkids_4656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835696" y="235868"/>
            <a:ext cx="4818112" cy="3384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Содержимое 3" descr="12_warkids_106829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868144" y="2118418"/>
            <a:ext cx="3137535" cy="457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52387290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артинки по запросу фото георгиевская лента с гвоздикой"/>
          <p:cNvPicPr>
            <a:picLocks noChangeAspect="1" noChangeArrowheads="1"/>
          </p:cNvPicPr>
          <p:nvPr/>
        </p:nvPicPr>
        <p:blipFill>
          <a:blip r:embed="rId2" cstate="print">
            <a:lum bright="20000" contrast="-70000"/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635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332656"/>
            <a:ext cx="29209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Пионер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018001" y="2967335"/>
            <a:ext cx="11079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914400" indent="-914400" algn="ctr">
              <a:buAutoNum type="arabicParenR"/>
            </a:pP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5760" y="1628800"/>
            <a:ext cx="8892480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— (</a:t>
            </a: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 французского </a:t>
            </a:r>
            <a:endParaRPr lang="ru-RU" sz="4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</a:t>
            </a: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пехотинец», зачинатель) </a:t>
            </a:r>
            <a:endParaRPr lang="ru-RU" sz="4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первый </a:t>
            </a: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чём то.</a:t>
            </a:r>
          </a:p>
          <a:p>
            <a:pPr algn="ctr"/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Пионеры  —  это дети, </a:t>
            </a:r>
            <a:endParaRPr lang="ru-RU" sz="4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члены </a:t>
            </a: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пионерской </a:t>
            </a:r>
            <a:endParaRPr lang="ru-RU" sz="4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организации</a:t>
            </a: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</a:t>
            </a:r>
            <a:endParaRPr lang="ru-RU" sz="4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которая </a:t>
            </a: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появилась в 1922 году </a:t>
            </a:r>
            <a:endParaRPr lang="ru-RU" sz="4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</a:t>
            </a: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Советском Союзе. </a:t>
            </a:r>
          </a:p>
        </p:txBody>
      </p:sp>
    </p:spTree>
    <p:extLst>
      <p:ext uri="{BB962C8B-B14F-4D97-AF65-F5344CB8AC3E}">
        <p14:creationId xmlns="" xmlns:p14="http://schemas.microsoft.com/office/powerpoint/2010/main" val="365484845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артинки по запросу фото георгиевская лента с гвоздикой"/>
          <p:cNvPicPr>
            <a:picLocks noChangeAspect="1" noChangeArrowheads="1"/>
          </p:cNvPicPr>
          <p:nvPr/>
        </p:nvPicPr>
        <p:blipFill>
          <a:blip r:embed="rId2" cstate="print">
            <a:lum bright="20000" contrast="-70000"/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635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09726" y="332656"/>
            <a:ext cx="22926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rgbClr val="9C5252">
                        <a:tint val="70000"/>
                        <a:satMod val="245000"/>
                      </a:srgbClr>
                    </a:gs>
                    <a:gs pos="75000">
                      <a:srgbClr val="9C5252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9C5252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Герой</a:t>
            </a:r>
            <a:endParaRPr lang="ru-RU" sz="5400" b="1" dirty="0">
              <a:ln w="11430"/>
              <a:gradFill>
                <a:gsLst>
                  <a:gs pos="0">
                    <a:srgbClr val="9C5252">
                      <a:tint val="70000"/>
                      <a:satMod val="245000"/>
                    </a:srgbClr>
                  </a:gs>
                  <a:gs pos="75000">
                    <a:srgbClr val="9C5252">
                      <a:tint val="90000"/>
                      <a:shade val="60000"/>
                      <a:satMod val="240000"/>
                    </a:srgbClr>
                  </a:gs>
                  <a:gs pos="100000">
                    <a:srgbClr val="9C5252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018001" y="2967335"/>
            <a:ext cx="11079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914400" indent="-914400" algn="ctr">
              <a:buFontTx/>
              <a:buAutoNum type="arabicParenR"/>
            </a:pPr>
            <a:endParaRPr lang="ru-RU" sz="5400" b="1" dirty="0">
              <a:ln w="11430"/>
              <a:gradFill>
                <a:gsLst>
                  <a:gs pos="0">
                    <a:srgbClr val="9C5252">
                      <a:tint val="70000"/>
                      <a:satMod val="245000"/>
                    </a:srgbClr>
                  </a:gs>
                  <a:gs pos="75000">
                    <a:srgbClr val="9C5252">
                      <a:tint val="90000"/>
                      <a:shade val="60000"/>
                      <a:satMod val="240000"/>
                    </a:srgbClr>
                  </a:gs>
                  <a:gs pos="100000">
                    <a:srgbClr val="9C5252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5888" y="1690062"/>
            <a:ext cx="8222123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 человек</a:t>
            </a: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совершающий </a:t>
            </a:r>
            <a:endParaRPr lang="ru-RU" sz="4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подвиги</a:t>
            </a: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необычный по </a:t>
            </a:r>
            <a:endParaRPr lang="ru-RU" sz="4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своей </a:t>
            </a: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храбрости, </a:t>
            </a:r>
            <a:endParaRPr lang="ru-RU" sz="4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доблести</a:t>
            </a: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самоотверженности.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5339273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350</TotalTime>
  <Words>653</Words>
  <Application>Microsoft Office PowerPoint</Application>
  <PresentationFormat>Экран (4:3)</PresentationFormat>
  <Paragraphs>231</Paragraphs>
  <Slides>25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Исполнительная</vt:lpstr>
      <vt:lpstr>Слайд 1</vt:lpstr>
      <vt:lpstr>Фрагмент из повести Аркадия Гайдара  «Тимур и его команда»</vt:lpstr>
      <vt:lpstr>Фрагмент из повести Аркадия Гайдара  «Тимур и его команда»</vt:lpstr>
      <vt:lpstr>Фрагмент из повести Аркадия Гайдара  «Тимур и его команда»</vt:lpstr>
      <vt:lpstr>Фрагмент из повести Аркадия Гайдара  «Тимур и его команда»</vt:lpstr>
      <vt:lpstr>Фрагмент из повести Аркадия Гайдара  «Тимур и его команда»</vt:lpstr>
      <vt:lpstr>Фрагмент из повести Аркадия Гайдара  «Тимур и его команда»</vt:lpstr>
      <vt:lpstr>Слайд 8</vt:lpstr>
      <vt:lpstr>Слайд 9</vt:lpstr>
      <vt:lpstr>Фрагмент из повести Аркадия Гайдара  «Тимур и его команда»</vt:lpstr>
      <vt:lpstr>Фрагмент из повести Аркадия Гайдара  «Тимур и его команда»</vt:lpstr>
      <vt:lpstr>Фрагмент из повести Аркадия Гайдара  «Тимур и его команда»</vt:lpstr>
      <vt:lpstr>Фрагмент из повести Аркадия Гайдара  «Тимур и его команда»</vt:lpstr>
      <vt:lpstr>Фрагмент из повести Аркадия Гайдара  «Тимур и его команда»</vt:lpstr>
      <vt:lpstr>Фрагмент из повести Аркадия Гайдара  «Тимур и его команда»</vt:lpstr>
      <vt:lpstr>Фрагмент из повести Аркадия Гайдара  «Тимур и его команда»</vt:lpstr>
      <vt:lpstr>Фрагмент из повести Аркадия Гайдара  «Тимур и его команда»</vt:lpstr>
      <vt:lpstr>Фрагмент из повести Аркадия Гайдара  «Тимур и его команда»</vt:lpstr>
      <vt:lpstr>Фрагмент из повести Аркадия Гайдара  «Тимур и его команда»</vt:lpstr>
      <vt:lpstr>Фрагмент из повести Аркадия Гайдара  «Тимур и его команда»</vt:lpstr>
      <vt:lpstr>Фрагмент из повести Аркадия Гайдара  «Тимур и его команда»</vt:lpstr>
      <vt:lpstr>Фрагмент из повести Аркадия Гайдара  «Тимур и его команда»</vt:lpstr>
      <vt:lpstr>Фрагмент из повести Аркадия Гайдара  «Тимур и его команда»</vt:lpstr>
      <vt:lpstr>Фрагмент из повести Аркадия Гайдара  «Тимур и его команда»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Вова</dc:creator>
  <cp:lastModifiedBy>Пользователь Windows</cp:lastModifiedBy>
  <cp:revision>35</cp:revision>
  <dcterms:created xsi:type="dcterms:W3CDTF">2017-04-25T10:39:36Z</dcterms:created>
  <dcterms:modified xsi:type="dcterms:W3CDTF">2017-04-27T15:50:59Z</dcterms:modified>
</cp:coreProperties>
</file>