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</p:sldIdLst>
  <p:sldSz cx="18288000" cy="10287000"/>
  <p:notesSz cx="6858000" cy="9144000"/>
  <p:embeddedFontLst>
    <p:embeddedFont>
      <p:font typeface="Trocchi" charset="1" panose="00000500000000000000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Clear Sans Regular" charset="1" panose="020B0503030202020304"/>
      <p:regular r:id="rId11"/>
    </p:embeddedFont>
    <p:embeddedFont>
      <p:font typeface="Clear Sans Regular Bold" charset="1" panose="020B0603030202020304"/>
      <p:regular r:id="rId12"/>
    </p:embeddedFont>
    <p:embeddedFont>
      <p:font typeface="Clear Sans Regular Italics" charset="1" panose="020B0503030202090304"/>
      <p:regular r:id="rId13"/>
    </p:embeddedFont>
    <p:embeddedFont>
      <p:font typeface="Clear Sans Regular Bold Italics" charset="1" panose="020B0603030202090304"/>
      <p:regular r:id="rId14"/>
    </p:embeddedFont>
    <p:embeddedFont>
      <p:font typeface="Bad Script" charset="1" panose="02000000000000000000"/>
      <p:regular r:id="rId15"/>
    </p:embeddedFont>
    <p:embeddedFont>
      <p:font typeface="Montserrat Semi-Bold" charset="1" panose="00000700000000000000"/>
      <p:regular r:id="rId16"/>
    </p:embeddedFont>
    <p:embeddedFont>
      <p:font typeface="Montserrat Semi-Bold Bold" charset="1" panose="00000800000000000000"/>
      <p:regular r:id="rId17"/>
    </p:embeddedFont>
    <p:embeddedFont>
      <p:font typeface="Montserrat Semi-Bold Italics" charset="1" panose="00000700000000000000"/>
      <p:regular r:id="rId18"/>
    </p:embeddedFont>
    <p:embeddedFont>
      <p:font typeface="Montserrat Semi-Bold Bold Italics" charset="1" panose="00000800000000000000"/>
      <p:regular r:id="rId19"/>
    </p:embeddedFont>
    <p:embeddedFont>
      <p:font typeface="Rubik Light" charset="1" panose="00000400000000000000"/>
      <p:regular r:id="rId20"/>
    </p:embeddedFont>
    <p:embeddedFont>
      <p:font typeface="Rubik Light Bold" charset="1" panose="00000500000000000000"/>
      <p:regular r:id="rId21"/>
    </p:embeddedFont>
    <p:embeddedFont>
      <p:font typeface="Rubik Light Italics" charset="1" panose="00000400000000000000"/>
      <p:regular r:id="rId22"/>
    </p:embeddedFont>
    <p:embeddedFont>
      <p:font typeface="Rubik Light Bold Italics" charset="1" panose="000005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18.png" Type="http://schemas.openxmlformats.org/officeDocument/2006/relationships/image"/><Relationship Id="rId12" Target="../media/image19.svg" Type="http://schemas.openxmlformats.org/officeDocument/2006/relationships/image"/><Relationship Id="rId13" Target="../media/image20.png" Type="http://schemas.openxmlformats.org/officeDocument/2006/relationships/image"/><Relationship Id="rId14" Target="../media/image21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167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1149350" cy="114935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2846101" cy="7225932"/>
            </a:xfrm>
            <a:custGeom>
              <a:avLst/>
              <a:gdLst/>
              <a:ahLst/>
              <a:cxnLst/>
              <a:rect r="r" b="b" t="t" l="l"/>
              <a:pathLst>
                <a:path h="7225932" w="12846101">
                  <a:moveTo>
                    <a:pt x="12846101" y="79845"/>
                  </a:moveTo>
                  <a:lnTo>
                    <a:pt x="12846101" y="0"/>
                  </a:lnTo>
                  <a:lnTo>
                    <a:pt x="70973" y="0"/>
                  </a:lnTo>
                  <a:lnTo>
                    <a:pt x="70973" y="39922"/>
                  </a:lnTo>
                  <a:lnTo>
                    <a:pt x="0" y="39922"/>
                  </a:lnTo>
                  <a:lnTo>
                    <a:pt x="0" y="7225932"/>
                  </a:lnTo>
                  <a:lnTo>
                    <a:pt x="141946" y="7225932"/>
                  </a:lnTo>
                  <a:lnTo>
                    <a:pt x="141946" y="5828652"/>
                  </a:lnTo>
                  <a:lnTo>
                    <a:pt x="2555026" y="5828652"/>
                  </a:lnTo>
                  <a:lnTo>
                    <a:pt x="2555026" y="7225932"/>
                  </a:lnTo>
                  <a:lnTo>
                    <a:pt x="2696971" y="7225932"/>
                  </a:lnTo>
                  <a:lnTo>
                    <a:pt x="2696971" y="5828652"/>
                  </a:lnTo>
                  <a:lnTo>
                    <a:pt x="5110051" y="5828652"/>
                  </a:lnTo>
                  <a:lnTo>
                    <a:pt x="5110051" y="7225932"/>
                  </a:lnTo>
                  <a:lnTo>
                    <a:pt x="5251997" y="7225932"/>
                  </a:lnTo>
                  <a:lnTo>
                    <a:pt x="5251997" y="5828652"/>
                  </a:lnTo>
                  <a:lnTo>
                    <a:pt x="7665077" y="5828652"/>
                  </a:lnTo>
                  <a:lnTo>
                    <a:pt x="7665077" y="7225932"/>
                  </a:lnTo>
                  <a:lnTo>
                    <a:pt x="7807023" y="7225932"/>
                  </a:lnTo>
                  <a:lnTo>
                    <a:pt x="7807023" y="5828652"/>
                  </a:lnTo>
                  <a:lnTo>
                    <a:pt x="10220103" y="5828652"/>
                  </a:lnTo>
                  <a:lnTo>
                    <a:pt x="10220103" y="7225932"/>
                  </a:lnTo>
                  <a:lnTo>
                    <a:pt x="10362048" y="7225932"/>
                  </a:lnTo>
                  <a:lnTo>
                    <a:pt x="10362048" y="5828652"/>
                  </a:lnTo>
                  <a:lnTo>
                    <a:pt x="12846101" y="5828652"/>
                  </a:lnTo>
                  <a:lnTo>
                    <a:pt x="12846101" y="5748808"/>
                  </a:lnTo>
                  <a:lnTo>
                    <a:pt x="10362048" y="5748808"/>
                  </a:lnTo>
                  <a:lnTo>
                    <a:pt x="10362048" y="4391450"/>
                  </a:lnTo>
                  <a:lnTo>
                    <a:pt x="12846101" y="4391450"/>
                  </a:lnTo>
                  <a:lnTo>
                    <a:pt x="12846101" y="4311606"/>
                  </a:lnTo>
                  <a:lnTo>
                    <a:pt x="10362048" y="4311606"/>
                  </a:lnTo>
                  <a:lnTo>
                    <a:pt x="10362048" y="2954248"/>
                  </a:lnTo>
                  <a:lnTo>
                    <a:pt x="12846101" y="2954248"/>
                  </a:lnTo>
                  <a:lnTo>
                    <a:pt x="12846101" y="2874404"/>
                  </a:lnTo>
                  <a:lnTo>
                    <a:pt x="10362048" y="2874404"/>
                  </a:lnTo>
                  <a:lnTo>
                    <a:pt x="10362048" y="1517046"/>
                  </a:lnTo>
                  <a:lnTo>
                    <a:pt x="12846101" y="1517046"/>
                  </a:lnTo>
                  <a:lnTo>
                    <a:pt x="12846101" y="1437202"/>
                  </a:lnTo>
                  <a:lnTo>
                    <a:pt x="10362048" y="1437202"/>
                  </a:lnTo>
                  <a:lnTo>
                    <a:pt x="10362048" y="79845"/>
                  </a:lnTo>
                  <a:lnTo>
                    <a:pt x="12846101" y="79845"/>
                  </a:lnTo>
                  <a:close/>
                  <a:moveTo>
                    <a:pt x="2696971" y="1437202"/>
                  </a:moveTo>
                  <a:lnTo>
                    <a:pt x="2696971" y="79845"/>
                  </a:lnTo>
                  <a:lnTo>
                    <a:pt x="5110051" y="79845"/>
                  </a:lnTo>
                  <a:lnTo>
                    <a:pt x="5110051" y="1437202"/>
                  </a:lnTo>
                  <a:lnTo>
                    <a:pt x="2696971" y="1437202"/>
                  </a:lnTo>
                  <a:close/>
                  <a:moveTo>
                    <a:pt x="5110051" y="1517046"/>
                  </a:moveTo>
                  <a:lnTo>
                    <a:pt x="5110051" y="2874404"/>
                  </a:lnTo>
                  <a:lnTo>
                    <a:pt x="2696971" y="2874404"/>
                  </a:lnTo>
                  <a:lnTo>
                    <a:pt x="2696971" y="1517046"/>
                  </a:lnTo>
                  <a:lnTo>
                    <a:pt x="5110051" y="1517046"/>
                  </a:lnTo>
                  <a:close/>
                  <a:moveTo>
                    <a:pt x="2555026" y="1437202"/>
                  </a:moveTo>
                  <a:lnTo>
                    <a:pt x="141946" y="1437202"/>
                  </a:lnTo>
                  <a:lnTo>
                    <a:pt x="141946" y="79845"/>
                  </a:lnTo>
                  <a:lnTo>
                    <a:pt x="2555026" y="79845"/>
                  </a:lnTo>
                  <a:lnTo>
                    <a:pt x="2555026" y="1437202"/>
                  </a:lnTo>
                  <a:close/>
                  <a:moveTo>
                    <a:pt x="2555026" y="1517046"/>
                  </a:moveTo>
                  <a:lnTo>
                    <a:pt x="2555026" y="2874404"/>
                  </a:lnTo>
                  <a:lnTo>
                    <a:pt x="141946" y="2874404"/>
                  </a:lnTo>
                  <a:lnTo>
                    <a:pt x="141946" y="1517046"/>
                  </a:lnTo>
                  <a:lnTo>
                    <a:pt x="2555026" y="1517046"/>
                  </a:lnTo>
                  <a:close/>
                  <a:moveTo>
                    <a:pt x="2555026" y="2954248"/>
                  </a:moveTo>
                  <a:lnTo>
                    <a:pt x="2555026" y="4311606"/>
                  </a:lnTo>
                  <a:lnTo>
                    <a:pt x="141946" y="4311606"/>
                  </a:lnTo>
                  <a:lnTo>
                    <a:pt x="141946" y="2954248"/>
                  </a:lnTo>
                  <a:lnTo>
                    <a:pt x="2555026" y="2954248"/>
                  </a:lnTo>
                  <a:close/>
                  <a:moveTo>
                    <a:pt x="2696971" y="2954248"/>
                  </a:moveTo>
                  <a:lnTo>
                    <a:pt x="5110051" y="2954248"/>
                  </a:lnTo>
                  <a:lnTo>
                    <a:pt x="5110051" y="4311606"/>
                  </a:lnTo>
                  <a:lnTo>
                    <a:pt x="2696971" y="4311606"/>
                  </a:lnTo>
                  <a:lnTo>
                    <a:pt x="2696971" y="2954248"/>
                  </a:lnTo>
                  <a:close/>
                  <a:moveTo>
                    <a:pt x="5251997" y="2954248"/>
                  </a:moveTo>
                  <a:lnTo>
                    <a:pt x="7665077" y="2954248"/>
                  </a:lnTo>
                  <a:lnTo>
                    <a:pt x="7665077" y="4311606"/>
                  </a:lnTo>
                  <a:lnTo>
                    <a:pt x="5251997" y="4311606"/>
                  </a:lnTo>
                  <a:lnTo>
                    <a:pt x="5251997" y="2954248"/>
                  </a:lnTo>
                  <a:close/>
                  <a:moveTo>
                    <a:pt x="5251997" y="2874404"/>
                  </a:moveTo>
                  <a:lnTo>
                    <a:pt x="5251997" y="1517046"/>
                  </a:lnTo>
                  <a:lnTo>
                    <a:pt x="7665077" y="1517046"/>
                  </a:lnTo>
                  <a:lnTo>
                    <a:pt x="7665077" y="2874404"/>
                  </a:lnTo>
                  <a:lnTo>
                    <a:pt x="5251997" y="2874404"/>
                  </a:lnTo>
                  <a:close/>
                  <a:moveTo>
                    <a:pt x="5251997" y="1437202"/>
                  </a:moveTo>
                  <a:lnTo>
                    <a:pt x="5251997" y="79845"/>
                  </a:lnTo>
                  <a:lnTo>
                    <a:pt x="7665077" y="79845"/>
                  </a:lnTo>
                  <a:lnTo>
                    <a:pt x="7665077" y="1437202"/>
                  </a:lnTo>
                  <a:lnTo>
                    <a:pt x="5251997" y="1437202"/>
                  </a:lnTo>
                  <a:close/>
                  <a:moveTo>
                    <a:pt x="141946" y="5748808"/>
                  </a:moveTo>
                  <a:lnTo>
                    <a:pt x="141946" y="4391450"/>
                  </a:lnTo>
                  <a:lnTo>
                    <a:pt x="2555026" y="4391450"/>
                  </a:lnTo>
                  <a:lnTo>
                    <a:pt x="2555026" y="5748808"/>
                  </a:lnTo>
                  <a:lnTo>
                    <a:pt x="141946" y="5748808"/>
                  </a:lnTo>
                  <a:close/>
                  <a:moveTo>
                    <a:pt x="2696971" y="5748808"/>
                  </a:moveTo>
                  <a:lnTo>
                    <a:pt x="2696971" y="4391450"/>
                  </a:lnTo>
                  <a:lnTo>
                    <a:pt x="5110051" y="4391450"/>
                  </a:lnTo>
                  <a:lnTo>
                    <a:pt x="5110051" y="5748808"/>
                  </a:lnTo>
                  <a:lnTo>
                    <a:pt x="2696971" y="5748808"/>
                  </a:lnTo>
                  <a:close/>
                  <a:moveTo>
                    <a:pt x="5251997" y="5748808"/>
                  </a:moveTo>
                  <a:lnTo>
                    <a:pt x="5251997" y="4391450"/>
                  </a:lnTo>
                  <a:lnTo>
                    <a:pt x="7665077" y="4391450"/>
                  </a:lnTo>
                  <a:lnTo>
                    <a:pt x="7665077" y="5748808"/>
                  </a:lnTo>
                  <a:lnTo>
                    <a:pt x="5251997" y="5748808"/>
                  </a:lnTo>
                  <a:close/>
                  <a:moveTo>
                    <a:pt x="10220103" y="5748808"/>
                  </a:moveTo>
                  <a:lnTo>
                    <a:pt x="7807023" y="5748808"/>
                  </a:lnTo>
                  <a:lnTo>
                    <a:pt x="7807023" y="4391450"/>
                  </a:lnTo>
                  <a:lnTo>
                    <a:pt x="10220103" y="4391450"/>
                  </a:lnTo>
                  <a:lnTo>
                    <a:pt x="10220103" y="5748808"/>
                  </a:lnTo>
                  <a:close/>
                  <a:moveTo>
                    <a:pt x="10220103" y="4311606"/>
                  </a:moveTo>
                  <a:lnTo>
                    <a:pt x="7807023" y="4311606"/>
                  </a:lnTo>
                  <a:lnTo>
                    <a:pt x="7807023" y="2954248"/>
                  </a:lnTo>
                  <a:lnTo>
                    <a:pt x="10220103" y="2954248"/>
                  </a:lnTo>
                  <a:lnTo>
                    <a:pt x="10220103" y="4311606"/>
                  </a:lnTo>
                  <a:close/>
                  <a:moveTo>
                    <a:pt x="10220103" y="2874404"/>
                  </a:moveTo>
                  <a:lnTo>
                    <a:pt x="7807023" y="2874404"/>
                  </a:lnTo>
                  <a:lnTo>
                    <a:pt x="7807023" y="1517046"/>
                  </a:lnTo>
                  <a:lnTo>
                    <a:pt x="10220103" y="1517046"/>
                  </a:lnTo>
                  <a:lnTo>
                    <a:pt x="10220103" y="2874404"/>
                  </a:lnTo>
                  <a:close/>
                  <a:moveTo>
                    <a:pt x="10220103" y="1437202"/>
                  </a:moveTo>
                  <a:lnTo>
                    <a:pt x="7807023" y="1437202"/>
                  </a:lnTo>
                  <a:lnTo>
                    <a:pt x="7807023" y="79845"/>
                  </a:lnTo>
                  <a:lnTo>
                    <a:pt x="10220103" y="79845"/>
                  </a:lnTo>
                  <a:lnTo>
                    <a:pt x="10220103" y="1437202"/>
                  </a:lnTo>
                  <a:close/>
                </a:path>
              </a:pathLst>
            </a:custGeom>
            <a:solidFill>
              <a:srgbClr val="FFFFFF">
                <a:alpha val="17647"/>
              </a:srgbClr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50591" y="7539632"/>
            <a:ext cx="5298123" cy="483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Clear Sans Regular Bold"/>
              </a:rPr>
              <a:t>Преподаватель: Ирина Буркова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339082" y="1362447"/>
            <a:ext cx="16192204" cy="8143690"/>
            <a:chOff x="0" y="0"/>
            <a:chExt cx="145869385" cy="73363395"/>
          </a:xfrm>
        </p:grpSpPr>
        <p:sp>
          <p:nvSpPr>
            <p:cNvPr name="Freeform 6" id="6"/>
            <p:cNvSpPr/>
            <p:nvPr/>
          </p:nvSpPr>
          <p:spPr>
            <a:xfrm>
              <a:off x="72390" y="72390"/>
              <a:ext cx="145724602" cy="73218615"/>
            </a:xfrm>
            <a:custGeom>
              <a:avLst/>
              <a:gdLst/>
              <a:ahLst/>
              <a:cxnLst/>
              <a:rect r="r" b="b" t="t" l="l"/>
              <a:pathLst>
                <a:path h="73218615" w="145724602">
                  <a:moveTo>
                    <a:pt x="0" y="0"/>
                  </a:moveTo>
                  <a:lnTo>
                    <a:pt x="145724602" y="0"/>
                  </a:lnTo>
                  <a:lnTo>
                    <a:pt x="145724602" y="73218615"/>
                  </a:lnTo>
                  <a:lnTo>
                    <a:pt x="0" y="73218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  <p:sp>
          <p:nvSpPr>
            <p:cNvPr name="Freeform 7" id="7"/>
            <p:cNvSpPr/>
            <p:nvPr/>
          </p:nvSpPr>
          <p:spPr>
            <a:xfrm>
              <a:off x="0" y="0"/>
              <a:ext cx="145869385" cy="73363398"/>
            </a:xfrm>
            <a:custGeom>
              <a:avLst/>
              <a:gdLst/>
              <a:ahLst/>
              <a:cxnLst/>
              <a:rect r="r" b="b" t="t" l="l"/>
              <a:pathLst>
                <a:path h="73363398" w="145869385">
                  <a:moveTo>
                    <a:pt x="145724600" y="73218613"/>
                  </a:moveTo>
                  <a:lnTo>
                    <a:pt x="145869385" y="73218613"/>
                  </a:lnTo>
                  <a:lnTo>
                    <a:pt x="145869385" y="73363398"/>
                  </a:lnTo>
                  <a:lnTo>
                    <a:pt x="145724600" y="73363398"/>
                  </a:lnTo>
                  <a:lnTo>
                    <a:pt x="145724600" y="732186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3218613"/>
                  </a:lnTo>
                  <a:lnTo>
                    <a:pt x="0" y="73218613"/>
                  </a:lnTo>
                  <a:lnTo>
                    <a:pt x="0" y="144780"/>
                  </a:lnTo>
                  <a:close/>
                  <a:moveTo>
                    <a:pt x="0" y="73218613"/>
                  </a:moveTo>
                  <a:lnTo>
                    <a:pt x="144780" y="73218613"/>
                  </a:lnTo>
                  <a:lnTo>
                    <a:pt x="144780" y="73363398"/>
                  </a:lnTo>
                  <a:lnTo>
                    <a:pt x="0" y="73363398"/>
                  </a:lnTo>
                  <a:lnTo>
                    <a:pt x="0" y="73218613"/>
                  </a:lnTo>
                  <a:close/>
                  <a:moveTo>
                    <a:pt x="145724600" y="144780"/>
                  </a:moveTo>
                  <a:lnTo>
                    <a:pt x="145869385" y="144780"/>
                  </a:lnTo>
                  <a:lnTo>
                    <a:pt x="145869385" y="73218613"/>
                  </a:lnTo>
                  <a:lnTo>
                    <a:pt x="145724600" y="73218613"/>
                  </a:lnTo>
                  <a:lnTo>
                    <a:pt x="145724600" y="144780"/>
                  </a:lnTo>
                  <a:close/>
                  <a:moveTo>
                    <a:pt x="144780" y="73218613"/>
                  </a:moveTo>
                  <a:lnTo>
                    <a:pt x="145724600" y="73218613"/>
                  </a:lnTo>
                  <a:lnTo>
                    <a:pt x="145724600" y="73363398"/>
                  </a:lnTo>
                  <a:lnTo>
                    <a:pt x="144780" y="73363398"/>
                  </a:lnTo>
                  <a:lnTo>
                    <a:pt x="144780" y="73218613"/>
                  </a:lnTo>
                  <a:close/>
                  <a:moveTo>
                    <a:pt x="145724600" y="0"/>
                  </a:moveTo>
                  <a:lnTo>
                    <a:pt x="145869385" y="0"/>
                  </a:lnTo>
                  <a:lnTo>
                    <a:pt x="145869385" y="144780"/>
                  </a:lnTo>
                  <a:lnTo>
                    <a:pt x="145724600" y="144780"/>
                  </a:lnTo>
                  <a:lnTo>
                    <a:pt x="1457246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5724600" y="0"/>
                  </a:lnTo>
                  <a:lnTo>
                    <a:pt x="1457246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48867" y="1425022"/>
            <a:ext cx="16390266" cy="7867492"/>
            <a:chOff x="0" y="0"/>
            <a:chExt cx="74353681" cy="35690515"/>
          </a:xfrm>
        </p:grpSpPr>
        <p:sp>
          <p:nvSpPr>
            <p:cNvPr name="Freeform 9" id="9"/>
            <p:cNvSpPr/>
            <p:nvPr/>
          </p:nvSpPr>
          <p:spPr>
            <a:xfrm>
              <a:off x="72390" y="72390"/>
              <a:ext cx="74208899" cy="35545737"/>
            </a:xfrm>
            <a:custGeom>
              <a:avLst/>
              <a:gdLst/>
              <a:ahLst/>
              <a:cxnLst/>
              <a:rect r="r" b="b" t="t" l="l"/>
              <a:pathLst>
                <a:path h="35545737" w="74208899">
                  <a:moveTo>
                    <a:pt x="0" y="0"/>
                  </a:moveTo>
                  <a:lnTo>
                    <a:pt x="74208899" y="0"/>
                  </a:lnTo>
                  <a:lnTo>
                    <a:pt x="74208899" y="35545737"/>
                  </a:lnTo>
                  <a:lnTo>
                    <a:pt x="0" y="3554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>
              <a:off x="0" y="0"/>
              <a:ext cx="74353682" cy="35690516"/>
            </a:xfrm>
            <a:custGeom>
              <a:avLst/>
              <a:gdLst/>
              <a:ahLst/>
              <a:cxnLst/>
              <a:rect r="r" b="b" t="t" l="l"/>
              <a:pathLst>
                <a:path h="35690516" w="74353682">
                  <a:moveTo>
                    <a:pt x="74208903" y="35545734"/>
                  </a:moveTo>
                  <a:lnTo>
                    <a:pt x="74353682" y="35545734"/>
                  </a:lnTo>
                  <a:lnTo>
                    <a:pt x="74353682" y="35690516"/>
                  </a:lnTo>
                  <a:lnTo>
                    <a:pt x="74208903" y="35690516"/>
                  </a:lnTo>
                  <a:lnTo>
                    <a:pt x="74208903" y="3554573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5545734"/>
                  </a:lnTo>
                  <a:lnTo>
                    <a:pt x="0" y="35545734"/>
                  </a:lnTo>
                  <a:lnTo>
                    <a:pt x="0" y="144780"/>
                  </a:lnTo>
                  <a:close/>
                  <a:moveTo>
                    <a:pt x="0" y="35545734"/>
                  </a:moveTo>
                  <a:lnTo>
                    <a:pt x="144780" y="35545734"/>
                  </a:lnTo>
                  <a:lnTo>
                    <a:pt x="144780" y="35690516"/>
                  </a:lnTo>
                  <a:lnTo>
                    <a:pt x="0" y="35690516"/>
                  </a:lnTo>
                  <a:lnTo>
                    <a:pt x="0" y="35545734"/>
                  </a:lnTo>
                  <a:close/>
                  <a:moveTo>
                    <a:pt x="74208903" y="144780"/>
                  </a:moveTo>
                  <a:lnTo>
                    <a:pt x="74353682" y="144780"/>
                  </a:lnTo>
                  <a:lnTo>
                    <a:pt x="74353682" y="35545734"/>
                  </a:lnTo>
                  <a:lnTo>
                    <a:pt x="74208903" y="35545734"/>
                  </a:lnTo>
                  <a:lnTo>
                    <a:pt x="74208903" y="144780"/>
                  </a:lnTo>
                  <a:close/>
                  <a:moveTo>
                    <a:pt x="144780" y="35545734"/>
                  </a:moveTo>
                  <a:lnTo>
                    <a:pt x="74208903" y="35545734"/>
                  </a:lnTo>
                  <a:lnTo>
                    <a:pt x="74208903" y="35690516"/>
                  </a:lnTo>
                  <a:lnTo>
                    <a:pt x="144780" y="35690516"/>
                  </a:lnTo>
                  <a:lnTo>
                    <a:pt x="144780" y="35545734"/>
                  </a:lnTo>
                  <a:close/>
                  <a:moveTo>
                    <a:pt x="74208903" y="0"/>
                  </a:moveTo>
                  <a:lnTo>
                    <a:pt x="74353682" y="0"/>
                  </a:lnTo>
                  <a:lnTo>
                    <a:pt x="74353682" y="144780"/>
                  </a:lnTo>
                  <a:lnTo>
                    <a:pt x="74208903" y="144780"/>
                  </a:lnTo>
                  <a:lnTo>
                    <a:pt x="7420890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4208903" y="0"/>
                  </a:lnTo>
                  <a:lnTo>
                    <a:pt x="7420890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01139"/>
            </a:solidFill>
          </p:spPr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83391" y="4228101"/>
            <a:ext cx="7167383" cy="5030199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0">
            <a:off x="948867" y="994486"/>
            <a:ext cx="16390266" cy="499116"/>
            <a:chOff x="0" y="0"/>
            <a:chExt cx="21853688" cy="665488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21853688" cy="665488"/>
              <a:chOff x="0" y="0"/>
              <a:chExt cx="74353681" cy="2264215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72390" y="72390"/>
                <a:ext cx="74208899" cy="2119436"/>
              </a:xfrm>
              <a:custGeom>
                <a:avLst/>
                <a:gdLst/>
                <a:ahLst/>
                <a:cxnLst/>
                <a:rect r="r" b="b" t="t" l="l"/>
                <a:pathLst>
                  <a:path h="2119436" w="74208899">
                    <a:moveTo>
                      <a:pt x="0" y="0"/>
                    </a:moveTo>
                    <a:lnTo>
                      <a:pt x="74208899" y="0"/>
                    </a:lnTo>
                    <a:lnTo>
                      <a:pt x="74208899" y="2119436"/>
                    </a:lnTo>
                    <a:lnTo>
                      <a:pt x="0" y="21194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880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>
                <a:off x="0" y="0"/>
                <a:ext cx="74353682" cy="2264215"/>
              </a:xfrm>
              <a:custGeom>
                <a:avLst/>
                <a:gdLst/>
                <a:ahLst/>
                <a:cxnLst/>
                <a:rect r="r" b="b" t="t" l="l"/>
                <a:pathLst>
                  <a:path h="2264215" w="74353682">
                    <a:moveTo>
                      <a:pt x="74208903" y="2119436"/>
                    </a:moveTo>
                    <a:lnTo>
                      <a:pt x="74353682" y="2119436"/>
                    </a:lnTo>
                    <a:lnTo>
                      <a:pt x="74353682" y="2264215"/>
                    </a:lnTo>
                    <a:lnTo>
                      <a:pt x="74208903" y="2264215"/>
                    </a:lnTo>
                    <a:lnTo>
                      <a:pt x="74208903" y="211943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119436"/>
                    </a:lnTo>
                    <a:lnTo>
                      <a:pt x="0" y="2119436"/>
                    </a:lnTo>
                    <a:lnTo>
                      <a:pt x="0" y="144780"/>
                    </a:lnTo>
                    <a:close/>
                    <a:moveTo>
                      <a:pt x="0" y="2119436"/>
                    </a:moveTo>
                    <a:lnTo>
                      <a:pt x="144780" y="2119436"/>
                    </a:lnTo>
                    <a:lnTo>
                      <a:pt x="144780" y="2264215"/>
                    </a:lnTo>
                    <a:lnTo>
                      <a:pt x="0" y="2264215"/>
                    </a:lnTo>
                    <a:lnTo>
                      <a:pt x="0" y="2119435"/>
                    </a:lnTo>
                    <a:close/>
                    <a:moveTo>
                      <a:pt x="74208903" y="144780"/>
                    </a:moveTo>
                    <a:lnTo>
                      <a:pt x="74353682" y="144780"/>
                    </a:lnTo>
                    <a:lnTo>
                      <a:pt x="74353682" y="2119436"/>
                    </a:lnTo>
                    <a:lnTo>
                      <a:pt x="74208903" y="2119436"/>
                    </a:lnTo>
                    <a:lnTo>
                      <a:pt x="74208903" y="144780"/>
                    </a:lnTo>
                    <a:close/>
                    <a:moveTo>
                      <a:pt x="144780" y="2119436"/>
                    </a:moveTo>
                    <a:lnTo>
                      <a:pt x="74208903" y="2119436"/>
                    </a:lnTo>
                    <a:lnTo>
                      <a:pt x="74208903" y="2264215"/>
                    </a:lnTo>
                    <a:lnTo>
                      <a:pt x="144780" y="2264215"/>
                    </a:lnTo>
                    <a:lnTo>
                      <a:pt x="144780" y="2119435"/>
                    </a:lnTo>
                    <a:close/>
                    <a:moveTo>
                      <a:pt x="74208903" y="0"/>
                    </a:moveTo>
                    <a:lnTo>
                      <a:pt x="74353682" y="0"/>
                    </a:lnTo>
                    <a:lnTo>
                      <a:pt x="74353682" y="144780"/>
                    </a:lnTo>
                    <a:lnTo>
                      <a:pt x="74208903" y="144780"/>
                    </a:lnTo>
                    <a:lnTo>
                      <a:pt x="7420890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74208903" y="0"/>
                    </a:lnTo>
                    <a:lnTo>
                      <a:pt x="74208903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1312654" y="210506"/>
              <a:ext cx="244475" cy="244475"/>
            </a:xfrm>
            <a:prstGeom prst="rect">
              <a:avLst/>
            </a:prstGeom>
          </p:spPr>
        </p:pic>
        <p:grpSp>
          <p:nvGrpSpPr>
            <p:cNvPr name="Group 17" id="17"/>
            <p:cNvGrpSpPr/>
            <p:nvPr/>
          </p:nvGrpSpPr>
          <p:grpSpPr>
            <a:xfrm rot="0">
              <a:off x="20765158" y="241312"/>
              <a:ext cx="259969" cy="213669"/>
              <a:chOff x="0" y="0"/>
              <a:chExt cx="553256" cy="454724"/>
            </a:xfrm>
          </p:grpSpPr>
          <p:sp>
            <p:nvSpPr>
              <p:cNvPr name="Freeform 18" id="18"/>
              <p:cNvSpPr/>
              <p:nvPr/>
            </p:nvSpPr>
            <p:spPr>
              <a:xfrm>
                <a:off x="0" y="0"/>
                <a:ext cx="553256" cy="454724"/>
              </a:xfrm>
              <a:custGeom>
                <a:avLst/>
                <a:gdLst/>
                <a:ahLst/>
                <a:cxnLst/>
                <a:rect r="r" b="b" t="t" l="l"/>
                <a:pathLst>
                  <a:path h="454724" w="553256">
                    <a:moveTo>
                      <a:pt x="0" y="0"/>
                    </a:moveTo>
                    <a:lnTo>
                      <a:pt x="0" y="454724"/>
                    </a:lnTo>
                    <a:lnTo>
                      <a:pt x="553256" y="454724"/>
                    </a:lnTo>
                    <a:lnTo>
                      <a:pt x="553256" y="0"/>
                    </a:lnTo>
                    <a:lnTo>
                      <a:pt x="0" y="0"/>
                    </a:lnTo>
                    <a:close/>
                    <a:moveTo>
                      <a:pt x="492296" y="393764"/>
                    </a:moveTo>
                    <a:lnTo>
                      <a:pt x="59690" y="393764"/>
                    </a:lnTo>
                    <a:lnTo>
                      <a:pt x="59690" y="59690"/>
                    </a:lnTo>
                    <a:lnTo>
                      <a:pt x="492296" y="59690"/>
                    </a:lnTo>
                    <a:lnTo>
                      <a:pt x="492296" y="393764"/>
                    </a:ln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name="AutoShape 19" id="19"/>
            <p:cNvSpPr/>
            <p:nvPr/>
          </p:nvSpPr>
          <p:spPr>
            <a:xfrm rot="0">
              <a:off x="20233154" y="407829"/>
              <a:ext cx="244476" cy="0"/>
            </a:xfrm>
            <a:prstGeom prst="line">
              <a:avLst/>
            </a:prstGeom>
            <a:ln cap="rnd" w="381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1144227" y="1408010"/>
            <a:ext cx="15999547" cy="7884504"/>
            <a:chOff x="0" y="0"/>
            <a:chExt cx="21332729" cy="10512672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2188244"/>
              <a:ext cx="21332729" cy="65456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702"/>
                </a:lnSpc>
              </a:pPr>
              <a:r>
                <a:rPr lang="en-US" sz="8085">
                  <a:solidFill>
                    <a:srgbClr val="004AAD"/>
                  </a:solidFill>
                  <a:latin typeface="Montserrat Semi-Bold"/>
                </a:rPr>
                <a:t>Индивидуальный итоговый проект как форма оценки метапредметных результатов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2960654" y="9645105"/>
              <a:ext cx="15411420" cy="8712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411"/>
                </a:lnSpc>
              </a:pPr>
              <a:r>
                <a:rPr lang="en-US" sz="3865">
                  <a:solidFill>
                    <a:srgbClr val="3E3970"/>
                  </a:solidFill>
                  <a:latin typeface="Rubik Light"/>
                </a:rPr>
                <a:t>Тимирзянова О.Э.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2115062" y="-98886"/>
              <a:ext cx="17102605" cy="11316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15"/>
                </a:lnSpc>
              </a:pPr>
              <a:r>
                <a:rPr lang="en-US" sz="5154">
                  <a:solidFill>
                    <a:srgbClr val="3E3970"/>
                  </a:solidFill>
                  <a:latin typeface="Bad Script"/>
                </a:rPr>
                <a:t>2 декабря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167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1149350" cy="114935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2846101" cy="7225932"/>
            </a:xfrm>
            <a:custGeom>
              <a:avLst/>
              <a:gdLst/>
              <a:ahLst/>
              <a:cxnLst/>
              <a:rect r="r" b="b" t="t" l="l"/>
              <a:pathLst>
                <a:path h="7225932" w="12846101">
                  <a:moveTo>
                    <a:pt x="12846101" y="79845"/>
                  </a:moveTo>
                  <a:lnTo>
                    <a:pt x="12846101" y="0"/>
                  </a:lnTo>
                  <a:lnTo>
                    <a:pt x="70973" y="0"/>
                  </a:lnTo>
                  <a:lnTo>
                    <a:pt x="70973" y="39922"/>
                  </a:lnTo>
                  <a:lnTo>
                    <a:pt x="0" y="39922"/>
                  </a:lnTo>
                  <a:lnTo>
                    <a:pt x="0" y="7225932"/>
                  </a:lnTo>
                  <a:lnTo>
                    <a:pt x="141946" y="7225932"/>
                  </a:lnTo>
                  <a:lnTo>
                    <a:pt x="141946" y="5828652"/>
                  </a:lnTo>
                  <a:lnTo>
                    <a:pt x="2555026" y="5828652"/>
                  </a:lnTo>
                  <a:lnTo>
                    <a:pt x="2555026" y="7225932"/>
                  </a:lnTo>
                  <a:lnTo>
                    <a:pt x="2696971" y="7225932"/>
                  </a:lnTo>
                  <a:lnTo>
                    <a:pt x="2696971" y="5828652"/>
                  </a:lnTo>
                  <a:lnTo>
                    <a:pt x="5110051" y="5828652"/>
                  </a:lnTo>
                  <a:lnTo>
                    <a:pt x="5110051" y="7225932"/>
                  </a:lnTo>
                  <a:lnTo>
                    <a:pt x="5251997" y="7225932"/>
                  </a:lnTo>
                  <a:lnTo>
                    <a:pt x="5251997" y="5828652"/>
                  </a:lnTo>
                  <a:lnTo>
                    <a:pt x="7665077" y="5828652"/>
                  </a:lnTo>
                  <a:lnTo>
                    <a:pt x="7665077" y="7225932"/>
                  </a:lnTo>
                  <a:lnTo>
                    <a:pt x="7807023" y="7225932"/>
                  </a:lnTo>
                  <a:lnTo>
                    <a:pt x="7807023" y="5828652"/>
                  </a:lnTo>
                  <a:lnTo>
                    <a:pt x="10220103" y="5828652"/>
                  </a:lnTo>
                  <a:lnTo>
                    <a:pt x="10220103" y="7225932"/>
                  </a:lnTo>
                  <a:lnTo>
                    <a:pt x="10362048" y="7225932"/>
                  </a:lnTo>
                  <a:lnTo>
                    <a:pt x="10362048" y="5828652"/>
                  </a:lnTo>
                  <a:lnTo>
                    <a:pt x="12846101" y="5828652"/>
                  </a:lnTo>
                  <a:lnTo>
                    <a:pt x="12846101" y="5748808"/>
                  </a:lnTo>
                  <a:lnTo>
                    <a:pt x="10362048" y="5748808"/>
                  </a:lnTo>
                  <a:lnTo>
                    <a:pt x="10362048" y="4391450"/>
                  </a:lnTo>
                  <a:lnTo>
                    <a:pt x="12846101" y="4391450"/>
                  </a:lnTo>
                  <a:lnTo>
                    <a:pt x="12846101" y="4311606"/>
                  </a:lnTo>
                  <a:lnTo>
                    <a:pt x="10362048" y="4311606"/>
                  </a:lnTo>
                  <a:lnTo>
                    <a:pt x="10362048" y="2954248"/>
                  </a:lnTo>
                  <a:lnTo>
                    <a:pt x="12846101" y="2954248"/>
                  </a:lnTo>
                  <a:lnTo>
                    <a:pt x="12846101" y="2874404"/>
                  </a:lnTo>
                  <a:lnTo>
                    <a:pt x="10362048" y="2874404"/>
                  </a:lnTo>
                  <a:lnTo>
                    <a:pt x="10362048" y="1517046"/>
                  </a:lnTo>
                  <a:lnTo>
                    <a:pt x="12846101" y="1517046"/>
                  </a:lnTo>
                  <a:lnTo>
                    <a:pt x="12846101" y="1437202"/>
                  </a:lnTo>
                  <a:lnTo>
                    <a:pt x="10362048" y="1437202"/>
                  </a:lnTo>
                  <a:lnTo>
                    <a:pt x="10362048" y="79845"/>
                  </a:lnTo>
                  <a:lnTo>
                    <a:pt x="12846101" y="79845"/>
                  </a:lnTo>
                  <a:close/>
                  <a:moveTo>
                    <a:pt x="2696971" y="1437202"/>
                  </a:moveTo>
                  <a:lnTo>
                    <a:pt x="2696971" y="79845"/>
                  </a:lnTo>
                  <a:lnTo>
                    <a:pt x="5110051" y="79845"/>
                  </a:lnTo>
                  <a:lnTo>
                    <a:pt x="5110051" y="1437202"/>
                  </a:lnTo>
                  <a:lnTo>
                    <a:pt x="2696971" y="1437202"/>
                  </a:lnTo>
                  <a:close/>
                  <a:moveTo>
                    <a:pt x="5110051" y="1517046"/>
                  </a:moveTo>
                  <a:lnTo>
                    <a:pt x="5110051" y="2874404"/>
                  </a:lnTo>
                  <a:lnTo>
                    <a:pt x="2696971" y="2874404"/>
                  </a:lnTo>
                  <a:lnTo>
                    <a:pt x="2696971" y="1517046"/>
                  </a:lnTo>
                  <a:lnTo>
                    <a:pt x="5110051" y="1517046"/>
                  </a:lnTo>
                  <a:close/>
                  <a:moveTo>
                    <a:pt x="2555026" y="1437202"/>
                  </a:moveTo>
                  <a:lnTo>
                    <a:pt x="141946" y="1437202"/>
                  </a:lnTo>
                  <a:lnTo>
                    <a:pt x="141946" y="79845"/>
                  </a:lnTo>
                  <a:lnTo>
                    <a:pt x="2555026" y="79845"/>
                  </a:lnTo>
                  <a:lnTo>
                    <a:pt x="2555026" y="1437202"/>
                  </a:lnTo>
                  <a:close/>
                  <a:moveTo>
                    <a:pt x="2555026" y="1517046"/>
                  </a:moveTo>
                  <a:lnTo>
                    <a:pt x="2555026" y="2874404"/>
                  </a:lnTo>
                  <a:lnTo>
                    <a:pt x="141946" y="2874404"/>
                  </a:lnTo>
                  <a:lnTo>
                    <a:pt x="141946" y="1517046"/>
                  </a:lnTo>
                  <a:lnTo>
                    <a:pt x="2555026" y="1517046"/>
                  </a:lnTo>
                  <a:close/>
                  <a:moveTo>
                    <a:pt x="2555026" y="2954248"/>
                  </a:moveTo>
                  <a:lnTo>
                    <a:pt x="2555026" y="4311606"/>
                  </a:lnTo>
                  <a:lnTo>
                    <a:pt x="141946" y="4311606"/>
                  </a:lnTo>
                  <a:lnTo>
                    <a:pt x="141946" y="2954248"/>
                  </a:lnTo>
                  <a:lnTo>
                    <a:pt x="2555026" y="2954248"/>
                  </a:lnTo>
                  <a:close/>
                  <a:moveTo>
                    <a:pt x="2696971" y="2954248"/>
                  </a:moveTo>
                  <a:lnTo>
                    <a:pt x="5110051" y="2954248"/>
                  </a:lnTo>
                  <a:lnTo>
                    <a:pt x="5110051" y="4311606"/>
                  </a:lnTo>
                  <a:lnTo>
                    <a:pt x="2696971" y="4311606"/>
                  </a:lnTo>
                  <a:lnTo>
                    <a:pt x="2696971" y="2954248"/>
                  </a:lnTo>
                  <a:close/>
                  <a:moveTo>
                    <a:pt x="5251997" y="2954248"/>
                  </a:moveTo>
                  <a:lnTo>
                    <a:pt x="7665077" y="2954248"/>
                  </a:lnTo>
                  <a:lnTo>
                    <a:pt x="7665077" y="4311606"/>
                  </a:lnTo>
                  <a:lnTo>
                    <a:pt x="5251997" y="4311606"/>
                  </a:lnTo>
                  <a:lnTo>
                    <a:pt x="5251997" y="2954248"/>
                  </a:lnTo>
                  <a:close/>
                  <a:moveTo>
                    <a:pt x="5251997" y="2874404"/>
                  </a:moveTo>
                  <a:lnTo>
                    <a:pt x="5251997" y="1517046"/>
                  </a:lnTo>
                  <a:lnTo>
                    <a:pt x="7665077" y="1517046"/>
                  </a:lnTo>
                  <a:lnTo>
                    <a:pt x="7665077" y="2874404"/>
                  </a:lnTo>
                  <a:lnTo>
                    <a:pt x="5251997" y="2874404"/>
                  </a:lnTo>
                  <a:close/>
                  <a:moveTo>
                    <a:pt x="5251997" y="1437202"/>
                  </a:moveTo>
                  <a:lnTo>
                    <a:pt x="5251997" y="79845"/>
                  </a:lnTo>
                  <a:lnTo>
                    <a:pt x="7665077" y="79845"/>
                  </a:lnTo>
                  <a:lnTo>
                    <a:pt x="7665077" y="1437202"/>
                  </a:lnTo>
                  <a:lnTo>
                    <a:pt x="5251997" y="1437202"/>
                  </a:lnTo>
                  <a:close/>
                  <a:moveTo>
                    <a:pt x="141946" y="5748808"/>
                  </a:moveTo>
                  <a:lnTo>
                    <a:pt x="141946" y="4391450"/>
                  </a:lnTo>
                  <a:lnTo>
                    <a:pt x="2555026" y="4391450"/>
                  </a:lnTo>
                  <a:lnTo>
                    <a:pt x="2555026" y="5748808"/>
                  </a:lnTo>
                  <a:lnTo>
                    <a:pt x="141946" y="5748808"/>
                  </a:lnTo>
                  <a:close/>
                  <a:moveTo>
                    <a:pt x="2696971" y="5748808"/>
                  </a:moveTo>
                  <a:lnTo>
                    <a:pt x="2696971" y="4391450"/>
                  </a:lnTo>
                  <a:lnTo>
                    <a:pt x="5110051" y="4391450"/>
                  </a:lnTo>
                  <a:lnTo>
                    <a:pt x="5110051" y="5748808"/>
                  </a:lnTo>
                  <a:lnTo>
                    <a:pt x="2696971" y="5748808"/>
                  </a:lnTo>
                  <a:close/>
                  <a:moveTo>
                    <a:pt x="5251997" y="5748808"/>
                  </a:moveTo>
                  <a:lnTo>
                    <a:pt x="5251997" y="4391450"/>
                  </a:lnTo>
                  <a:lnTo>
                    <a:pt x="7665077" y="4391450"/>
                  </a:lnTo>
                  <a:lnTo>
                    <a:pt x="7665077" y="5748808"/>
                  </a:lnTo>
                  <a:lnTo>
                    <a:pt x="5251997" y="5748808"/>
                  </a:lnTo>
                  <a:close/>
                  <a:moveTo>
                    <a:pt x="10220103" y="5748808"/>
                  </a:moveTo>
                  <a:lnTo>
                    <a:pt x="7807023" y="5748808"/>
                  </a:lnTo>
                  <a:lnTo>
                    <a:pt x="7807023" y="4391450"/>
                  </a:lnTo>
                  <a:lnTo>
                    <a:pt x="10220103" y="4391450"/>
                  </a:lnTo>
                  <a:lnTo>
                    <a:pt x="10220103" y="5748808"/>
                  </a:lnTo>
                  <a:close/>
                  <a:moveTo>
                    <a:pt x="10220103" y="4311606"/>
                  </a:moveTo>
                  <a:lnTo>
                    <a:pt x="7807023" y="4311606"/>
                  </a:lnTo>
                  <a:lnTo>
                    <a:pt x="7807023" y="2954248"/>
                  </a:lnTo>
                  <a:lnTo>
                    <a:pt x="10220103" y="2954248"/>
                  </a:lnTo>
                  <a:lnTo>
                    <a:pt x="10220103" y="4311606"/>
                  </a:lnTo>
                  <a:close/>
                  <a:moveTo>
                    <a:pt x="10220103" y="2874404"/>
                  </a:moveTo>
                  <a:lnTo>
                    <a:pt x="7807023" y="2874404"/>
                  </a:lnTo>
                  <a:lnTo>
                    <a:pt x="7807023" y="1517046"/>
                  </a:lnTo>
                  <a:lnTo>
                    <a:pt x="10220103" y="1517046"/>
                  </a:lnTo>
                  <a:lnTo>
                    <a:pt x="10220103" y="2874404"/>
                  </a:lnTo>
                  <a:close/>
                  <a:moveTo>
                    <a:pt x="10220103" y="1437202"/>
                  </a:moveTo>
                  <a:lnTo>
                    <a:pt x="7807023" y="1437202"/>
                  </a:lnTo>
                  <a:lnTo>
                    <a:pt x="7807023" y="79845"/>
                  </a:lnTo>
                  <a:lnTo>
                    <a:pt x="10220103" y="79845"/>
                  </a:lnTo>
                  <a:lnTo>
                    <a:pt x="10220103" y="1437202"/>
                  </a:lnTo>
                  <a:close/>
                </a:path>
              </a:pathLst>
            </a:custGeom>
            <a:solidFill>
              <a:srgbClr val="FFFFFF">
                <a:alpha val="17647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744882" y="1362447"/>
            <a:ext cx="10264553" cy="8143690"/>
            <a:chOff x="0" y="0"/>
            <a:chExt cx="92469438" cy="73363395"/>
          </a:xfrm>
        </p:grpSpPr>
        <p:sp>
          <p:nvSpPr>
            <p:cNvPr name="Freeform 5" id="5"/>
            <p:cNvSpPr/>
            <p:nvPr/>
          </p:nvSpPr>
          <p:spPr>
            <a:xfrm>
              <a:off x="72390" y="72390"/>
              <a:ext cx="92324655" cy="73218615"/>
            </a:xfrm>
            <a:custGeom>
              <a:avLst/>
              <a:gdLst/>
              <a:ahLst/>
              <a:cxnLst/>
              <a:rect r="r" b="b" t="t" l="l"/>
              <a:pathLst>
                <a:path h="73218615" w="92324655">
                  <a:moveTo>
                    <a:pt x="0" y="0"/>
                  </a:moveTo>
                  <a:lnTo>
                    <a:pt x="92324655" y="0"/>
                  </a:lnTo>
                  <a:lnTo>
                    <a:pt x="92324655" y="73218615"/>
                  </a:lnTo>
                  <a:lnTo>
                    <a:pt x="0" y="73218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  <p:sp>
          <p:nvSpPr>
            <p:cNvPr name="Freeform 6" id="6"/>
            <p:cNvSpPr/>
            <p:nvPr/>
          </p:nvSpPr>
          <p:spPr>
            <a:xfrm>
              <a:off x="0" y="0"/>
              <a:ext cx="92469438" cy="73363398"/>
            </a:xfrm>
            <a:custGeom>
              <a:avLst/>
              <a:gdLst/>
              <a:ahLst/>
              <a:cxnLst/>
              <a:rect r="r" b="b" t="t" l="l"/>
              <a:pathLst>
                <a:path h="73363398" w="92469438">
                  <a:moveTo>
                    <a:pt x="92324659" y="73218613"/>
                  </a:moveTo>
                  <a:lnTo>
                    <a:pt x="92469438" y="73218613"/>
                  </a:lnTo>
                  <a:lnTo>
                    <a:pt x="92469438" y="73363398"/>
                  </a:lnTo>
                  <a:lnTo>
                    <a:pt x="92324659" y="73363398"/>
                  </a:lnTo>
                  <a:lnTo>
                    <a:pt x="92324659" y="732186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3218613"/>
                  </a:lnTo>
                  <a:lnTo>
                    <a:pt x="0" y="73218613"/>
                  </a:lnTo>
                  <a:lnTo>
                    <a:pt x="0" y="144780"/>
                  </a:lnTo>
                  <a:close/>
                  <a:moveTo>
                    <a:pt x="0" y="73218613"/>
                  </a:moveTo>
                  <a:lnTo>
                    <a:pt x="144780" y="73218613"/>
                  </a:lnTo>
                  <a:lnTo>
                    <a:pt x="144780" y="73363398"/>
                  </a:lnTo>
                  <a:lnTo>
                    <a:pt x="0" y="73363398"/>
                  </a:lnTo>
                  <a:lnTo>
                    <a:pt x="0" y="73218613"/>
                  </a:lnTo>
                  <a:close/>
                  <a:moveTo>
                    <a:pt x="92324659" y="144780"/>
                  </a:moveTo>
                  <a:lnTo>
                    <a:pt x="92469438" y="144780"/>
                  </a:lnTo>
                  <a:lnTo>
                    <a:pt x="92469438" y="73218613"/>
                  </a:lnTo>
                  <a:lnTo>
                    <a:pt x="92324659" y="73218613"/>
                  </a:lnTo>
                  <a:lnTo>
                    <a:pt x="92324659" y="144780"/>
                  </a:lnTo>
                  <a:close/>
                  <a:moveTo>
                    <a:pt x="144780" y="73218613"/>
                  </a:moveTo>
                  <a:lnTo>
                    <a:pt x="92324659" y="73218613"/>
                  </a:lnTo>
                  <a:lnTo>
                    <a:pt x="92324659" y="73363398"/>
                  </a:lnTo>
                  <a:lnTo>
                    <a:pt x="144780" y="73363398"/>
                  </a:lnTo>
                  <a:lnTo>
                    <a:pt x="144780" y="73218613"/>
                  </a:lnTo>
                  <a:close/>
                  <a:moveTo>
                    <a:pt x="92324659" y="0"/>
                  </a:moveTo>
                  <a:lnTo>
                    <a:pt x="92469438" y="0"/>
                  </a:lnTo>
                  <a:lnTo>
                    <a:pt x="92469438" y="144780"/>
                  </a:lnTo>
                  <a:lnTo>
                    <a:pt x="92324659" y="144780"/>
                  </a:lnTo>
                  <a:lnTo>
                    <a:pt x="923246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2324659" y="0"/>
                  </a:lnTo>
                  <a:lnTo>
                    <a:pt x="923246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6450172" y="1425022"/>
            <a:ext cx="10367109" cy="7867492"/>
            <a:chOff x="0" y="0"/>
            <a:chExt cx="47029911" cy="35690515"/>
          </a:xfrm>
        </p:grpSpPr>
        <p:sp>
          <p:nvSpPr>
            <p:cNvPr name="Freeform 8" id="8"/>
            <p:cNvSpPr/>
            <p:nvPr/>
          </p:nvSpPr>
          <p:spPr>
            <a:xfrm>
              <a:off x="72390" y="72390"/>
              <a:ext cx="46885131" cy="35545737"/>
            </a:xfrm>
            <a:custGeom>
              <a:avLst/>
              <a:gdLst/>
              <a:ahLst/>
              <a:cxnLst/>
              <a:rect r="r" b="b" t="t" l="l"/>
              <a:pathLst>
                <a:path h="35545737" w="46885131">
                  <a:moveTo>
                    <a:pt x="0" y="0"/>
                  </a:moveTo>
                  <a:lnTo>
                    <a:pt x="46885131" y="0"/>
                  </a:lnTo>
                  <a:lnTo>
                    <a:pt x="46885131" y="35545737"/>
                  </a:lnTo>
                  <a:lnTo>
                    <a:pt x="0" y="3554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>
              <a:off x="0" y="0"/>
              <a:ext cx="47029911" cy="35690516"/>
            </a:xfrm>
            <a:custGeom>
              <a:avLst/>
              <a:gdLst/>
              <a:ahLst/>
              <a:cxnLst/>
              <a:rect r="r" b="b" t="t" l="l"/>
              <a:pathLst>
                <a:path h="35690516" w="47029911">
                  <a:moveTo>
                    <a:pt x="46885132" y="35545734"/>
                  </a:moveTo>
                  <a:lnTo>
                    <a:pt x="47029911" y="35545734"/>
                  </a:lnTo>
                  <a:lnTo>
                    <a:pt x="47029911" y="35690516"/>
                  </a:lnTo>
                  <a:lnTo>
                    <a:pt x="46885132" y="35690516"/>
                  </a:lnTo>
                  <a:lnTo>
                    <a:pt x="46885132" y="3554573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5545734"/>
                  </a:lnTo>
                  <a:lnTo>
                    <a:pt x="0" y="35545734"/>
                  </a:lnTo>
                  <a:lnTo>
                    <a:pt x="0" y="144780"/>
                  </a:lnTo>
                  <a:close/>
                  <a:moveTo>
                    <a:pt x="0" y="35545734"/>
                  </a:moveTo>
                  <a:lnTo>
                    <a:pt x="144780" y="35545734"/>
                  </a:lnTo>
                  <a:lnTo>
                    <a:pt x="144780" y="35690516"/>
                  </a:lnTo>
                  <a:lnTo>
                    <a:pt x="0" y="35690516"/>
                  </a:lnTo>
                  <a:lnTo>
                    <a:pt x="0" y="35545734"/>
                  </a:lnTo>
                  <a:close/>
                  <a:moveTo>
                    <a:pt x="46885132" y="144780"/>
                  </a:moveTo>
                  <a:lnTo>
                    <a:pt x="47029911" y="144780"/>
                  </a:lnTo>
                  <a:lnTo>
                    <a:pt x="47029911" y="35545734"/>
                  </a:lnTo>
                  <a:lnTo>
                    <a:pt x="46885132" y="35545734"/>
                  </a:lnTo>
                  <a:lnTo>
                    <a:pt x="46885132" y="144780"/>
                  </a:lnTo>
                  <a:close/>
                  <a:moveTo>
                    <a:pt x="144780" y="35545734"/>
                  </a:moveTo>
                  <a:lnTo>
                    <a:pt x="46885132" y="35545734"/>
                  </a:lnTo>
                  <a:lnTo>
                    <a:pt x="46885132" y="35690516"/>
                  </a:lnTo>
                  <a:lnTo>
                    <a:pt x="144780" y="35690516"/>
                  </a:lnTo>
                  <a:lnTo>
                    <a:pt x="144780" y="35545734"/>
                  </a:lnTo>
                  <a:close/>
                  <a:moveTo>
                    <a:pt x="46885132" y="0"/>
                  </a:moveTo>
                  <a:lnTo>
                    <a:pt x="47029911" y="0"/>
                  </a:lnTo>
                  <a:lnTo>
                    <a:pt x="47029911" y="144780"/>
                  </a:lnTo>
                  <a:lnTo>
                    <a:pt x="46885132" y="144780"/>
                  </a:lnTo>
                  <a:lnTo>
                    <a:pt x="4688513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885132" y="0"/>
                  </a:lnTo>
                  <a:lnTo>
                    <a:pt x="4688513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01139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6450172" y="994486"/>
            <a:ext cx="10367109" cy="499116"/>
            <a:chOff x="0" y="0"/>
            <a:chExt cx="13822812" cy="665488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13822812" cy="665488"/>
              <a:chOff x="0" y="0"/>
              <a:chExt cx="47029911" cy="2264215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72390" y="72390"/>
                <a:ext cx="46885131" cy="2119436"/>
              </a:xfrm>
              <a:custGeom>
                <a:avLst/>
                <a:gdLst/>
                <a:ahLst/>
                <a:cxnLst/>
                <a:rect r="r" b="b" t="t" l="l"/>
                <a:pathLst>
                  <a:path h="2119436" w="46885131">
                    <a:moveTo>
                      <a:pt x="0" y="0"/>
                    </a:moveTo>
                    <a:lnTo>
                      <a:pt x="46885131" y="0"/>
                    </a:lnTo>
                    <a:lnTo>
                      <a:pt x="46885131" y="2119436"/>
                    </a:lnTo>
                    <a:lnTo>
                      <a:pt x="0" y="21194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880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>
                <a:off x="0" y="0"/>
                <a:ext cx="47029911" cy="2264215"/>
              </a:xfrm>
              <a:custGeom>
                <a:avLst/>
                <a:gdLst/>
                <a:ahLst/>
                <a:cxnLst/>
                <a:rect r="r" b="b" t="t" l="l"/>
                <a:pathLst>
                  <a:path h="2264215" w="47029911">
                    <a:moveTo>
                      <a:pt x="46885132" y="2119436"/>
                    </a:moveTo>
                    <a:lnTo>
                      <a:pt x="47029911" y="2119436"/>
                    </a:lnTo>
                    <a:lnTo>
                      <a:pt x="47029911" y="2264215"/>
                    </a:lnTo>
                    <a:lnTo>
                      <a:pt x="46885132" y="2264215"/>
                    </a:lnTo>
                    <a:lnTo>
                      <a:pt x="46885132" y="211943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119436"/>
                    </a:lnTo>
                    <a:lnTo>
                      <a:pt x="0" y="2119436"/>
                    </a:lnTo>
                    <a:lnTo>
                      <a:pt x="0" y="144780"/>
                    </a:lnTo>
                    <a:close/>
                    <a:moveTo>
                      <a:pt x="0" y="2119436"/>
                    </a:moveTo>
                    <a:lnTo>
                      <a:pt x="144780" y="2119436"/>
                    </a:lnTo>
                    <a:lnTo>
                      <a:pt x="144780" y="2264215"/>
                    </a:lnTo>
                    <a:lnTo>
                      <a:pt x="0" y="2264215"/>
                    </a:lnTo>
                    <a:lnTo>
                      <a:pt x="0" y="2119435"/>
                    </a:lnTo>
                    <a:close/>
                    <a:moveTo>
                      <a:pt x="46885132" y="144780"/>
                    </a:moveTo>
                    <a:lnTo>
                      <a:pt x="47029911" y="144780"/>
                    </a:lnTo>
                    <a:lnTo>
                      <a:pt x="47029911" y="2119436"/>
                    </a:lnTo>
                    <a:lnTo>
                      <a:pt x="46885132" y="2119436"/>
                    </a:lnTo>
                    <a:lnTo>
                      <a:pt x="46885132" y="144780"/>
                    </a:lnTo>
                    <a:close/>
                    <a:moveTo>
                      <a:pt x="144780" y="2119436"/>
                    </a:moveTo>
                    <a:lnTo>
                      <a:pt x="46885132" y="2119436"/>
                    </a:lnTo>
                    <a:lnTo>
                      <a:pt x="46885132" y="2264215"/>
                    </a:lnTo>
                    <a:lnTo>
                      <a:pt x="144780" y="2264215"/>
                    </a:lnTo>
                    <a:lnTo>
                      <a:pt x="144780" y="2119435"/>
                    </a:lnTo>
                    <a:close/>
                    <a:moveTo>
                      <a:pt x="46885132" y="0"/>
                    </a:moveTo>
                    <a:lnTo>
                      <a:pt x="47029911" y="0"/>
                    </a:lnTo>
                    <a:lnTo>
                      <a:pt x="47029911" y="144780"/>
                    </a:lnTo>
                    <a:lnTo>
                      <a:pt x="46885132" y="144780"/>
                    </a:lnTo>
                    <a:lnTo>
                      <a:pt x="4688513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6885132" y="0"/>
                    </a:lnTo>
                    <a:lnTo>
                      <a:pt x="4688513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3281779" y="210506"/>
              <a:ext cx="244475" cy="244475"/>
            </a:xfrm>
            <a:prstGeom prst="rect">
              <a:avLst/>
            </a:prstGeom>
          </p:spPr>
        </p:pic>
        <p:grpSp>
          <p:nvGrpSpPr>
            <p:cNvPr name="Group 15" id="15"/>
            <p:cNvGrpSpPr/>
            <p:nvPr/>
          </p:nvGrpSpPr>
          <p:grpSpPr>
            <a:xfrm rot="0">
              <a:off x="12734283" y="241312"/>
              <a:ext cx="259969" cy="213669"/>
              <a:chOff x="0" y="0"/>
              <a:chExt cx="553256" cy="454724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0" y="0"/>
                <a:ext cx="553256" cy="454724"/>
              </a:xfrm>
              <a:custGeom>
                <a:avLst/>
                <a:gdLst/>
                <a:ahLst/>
                <a:cxnLst/>
                <a:rect r="r" b="b" t="t" l="l"/>
                <a:pathLst>
                  <a:path h="454724" w="553256">
                    <a:moveTo>
                      <a:pt x="0" y="0"/>
                    </a:moveTo>
                    <a:lnTo>
                      <a:pt x="0" y="454724"/>
                    </a:lnTo>
                    <a:lnTo>
                      <a:pt x="553256" y="454724"/>
                    </a:lnTo>
                    <a:lnTo>
                      <a:pt x="553256" y="0"/>
                    </a:lnTo>
                    <a:lnTo>
                      <a:pt x="0" y="0"/>
                    </a:lnTo>
                    <a:close/>
                    <a:moveTo>
                      <a:pt x="492296" y="393764"/>
                    </a:moveTo>
                    <a:lnTo>
                      <a:pt x="59690" y="393764"/>
                    </a:lnTo>
                    <a:lnTo>
                      <a:pt x="59690" y="59690"/>
                    </a:lnTo>
                    <a:lnTo>
                      <a:pt x="492296" y="59690"/>
                    </a:lnTo>
                    <a:lnTo>
                      <a:pt x="492296" y="393764"/>
                    </a:ln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name="AutoShape 17" id="17"/>
            <p:cNvSpPr/>
            <p:nvPr/>
          </p:nvSpPr>
          <p:spPr>
            <a:xfrm rot="0">
              <a:off x="12202278" y="407829"/>
              <a:ext cx="244476" cy="0"/>
            </a:xfrm>
            <a:prstGeom prst="line">
              <a:avLst/>
            </a:prstGeom>
            <a:ln cap="rnd" w="381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2197176"/>
            <a:ext cx="5723451" cy="9258524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6450172" y="3241678"/>
            <a:ext cx="10367109" cy="3223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0"/>
              </a:lnSpc>
              <a:spcBef>
                <a:spcPct val="0"/>
              </a:spcBef>
            </a:pPr>
            <a:r>
              <a:rPr lang="en-US" sz="4946">
                <a:solidFill>
                  <a:srgbClr val="000000"/>
                </a:solidFill>
                <a:latin typeface="Montserrat Semi-Bold Bold"/>
              </a:rPr>
              <a:t>Индивидуальный проект представляет собой особую форму организации деятельности обучающихся.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167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1149350" cy="114935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2846101" cy="7225932"/>
            </a:xfrm>
            <a:custGeom>
              <a:avLst/>
              <a:gdLst/>
              <a:ahLst/>
              <a:cxnLst/>
              <a:rect r="r" b="b" t="t" l="l"/>
              <a:pathLst>
                <a:path h="7225932" w="12846101">
                  <a:moveTo>
                    <a:pt x="12846101" y="79845"/>
                  </a:moveTo>
                  <a:lnTo>
                    <a:pt x="12846101" y="0"/>
                  </a:lnTo>
                  <a:lnTo>
                    <a:pt x="70973" y="0"/>
                  </a:lnTo>
                  <a:lnTo>
                    <a:pt x="70973" y="39922"/>
                  </a:lnTo>
                  <a:lnTo>
                    <a:pt x="0" y="39922"/>
                  </a:lnTo>
                  <a:lnTo>
                    <a:pt x="0" y="7225932"/>
                  </a:lnTo>
                  <a:lnTo>
                    <a:pt x="141946" y="7225932"/>
                  </a:lnTo>
                  <a:lnTo>
                    <a:pt x="141946" y="5828652"/>
                  </a:lnTo>
                  <a:lnTo>
                    <a:pt x="2555026" y="5828652"/>
                  </a:lnTo>
                  <a:lnTo>
                    <a:pt x="2555026" y="7225932"/>
                  </a:lnTo>
                  <a:lnTo>
                    <a:pt x="2696971" y="7225932"/>
                  </a:lnTo>
                  <a:lnTo>
                    <a:pt x="2696971" y="5828652"/>
                  </a:lnTo>
                  <a:lnTo>
                    <a:pt x="5110051" y="5828652"/>
                  </a:lnTo>
                  <a:lnTo>
                    <a:pt x="5110051" y="7225932"/>
                  </a:lnTo>
                  <a:lnTo>
                    <a:pt x="5251997" y="7225932"/>
                  </a:lnTo>
                  <a:lnTo>
                    <a:pt x="5251997" y="5828652"/>
                  </a:lnTo>
                  <a:lnTo>
                    <a:pt x="7665077" y="5828652"/>
                  </a:lnTo>
                  <a:lnTo>
                    <a:pt x="7665077" y="7225932"/>
                  </a:lnTo>
                  <a:lnTo>
                    <a:pt x="7807023" y="7225932"/>
                  </a:lnTo>
                  <a:lnTo>
                    <a:pt x="7807023" y="5828652"/>
                  </a:lnTo>
                  <a:lnTo>
                    <a:pt x="10220103" y="5828652"/>
                  </a:lnTo>
                  <a:lnTo>
                    <a:pt x="10220103" y="7225932"/>
                  </a:lnTo>
                  <a:lnTo>
                    <a:pt x="10362048" y="7225932"/>
                  </a:lnTo>
                  <a:lnTo>
                    <a:pt x="10362048" y="5828652"/>
                  </a:lnTo>
                  <a:lnTo>
                    <a:pt x="12846101" y="5828652"/>
                  </a:lnTo>
                  <a:lnTo>
                    <a:pt x="12846101" y="5748808"/>
                  </a:lnTo>
                  <a:lnTo>
                    <a:pt x="10362048" y="5748808"/>
                  </a:lnTo>
                  <a:lnTo>
                    <a:pt x="10362048" y="4391450"/>
                  </a:lnTo>
                  <a:lnTo>
                    <a:pt x="12846101" y="4391450"/>
                  </a:lnTo>
                  <a:lnTo>
                    <a:pt x="12846101" y="4311606"/>
                  </a:lnTo>
                  <a:lnTo>
                    <a:pt x="10362048" y="4311606"/>
                  </a:lnTo>
                  <a:lnTo>
                    <a:pt x="10362048" y="2954248"/>
                  </a:lnTo>
                  <a:lnTo>
                    <a:pt x="12846101" y="2954248"/>
                  </a:lnTo>
                  <a:lnTo>
                    <a:pt x="12846101" y="2874404"/>
                  </a:lnTo>
                  <a:lnTo>
                    <a:pt x="10362048" y="2874404"/>
                  </a:lnTo>
                  <a:lnTo>
                    <a:pt x="10362048" y="1517046"/>
                  </a:lnTo>
                  <a:lnTo>
                    <a:pt x="12846101" y="1517046"/>
                  </a:lnTo>
                  <a:lnTo>
                    <a:pt x="12846101" y="1437202"/>
                  </a:lnTo>
                  <a:lnTo>
                    <a:pt x="10362048" y="1437202"/>
                  </a:lnTo>
                  <a:lnTo>
                    <a:pt x="10362048" y="79845"/>
                  </a:lnTo>
                  <a:lnTo>
                    <a:pt x="12846101" y="79845"/>
                  </a:lnTo>
                  <a:close/>
                  <a:moveTo>
                    <a:pt x="2696971" y="1437202"/>
                  </a:moveTo>
                  <a:lnTo>
                    <a:pt x="2696971" y="79845"/>
                  </a:lnTo>
                  <a:lnTo>
                    <a:pt x="5110051" y="79845"/>
                  </a:lnTo>
                  <a:lnTo>
                    <a:pt x="5110051" y="1437202"/>
                  </a:lnTo>
                  <a:lnTo>
                    <a:pt x="2696971" y="1437202"/>
                  </a:lnTo>
                  <a:close/>
                  <a:moveTo>
                    <a:pt x="5110051" y="1517046"/>
                  </a:moveTo>
                  <a:lnTo>
                    <a:pt x="5110051" y="2874404"/>
                  </a:lnTo>
                  <a:lnTo>
                    <a:pt x="2696971" y="2874404"/>
                  </a:lnTo>
                  <a:lnTo>
                    <a:pt x="2696971" y="1517046"/>
                  </a:lnTo>
                  <a:lnTo>
                    <a:pt x="5110051" y="1517046"/>
                  </a:lnTo>
                  <a:close/>
                  <a:moveTo>
                    <a:pt x="2555026" y="1437202"/>
                  </a:moveTo>
                  <a:lnTo>
                    <a:pt x="141946" y="1437202"/>
                  </a:lnTo>
                  <a:lnTo>
                    <a:pt x="141946" y="79845"/>
                  </a:lnTo>
                  <a:lnTo>
                    <a:pt x="2555026" y="79845"/>
                  </a:lnTo>
                  <a:lnTo>
                    <a:pt x="2555026" y="1437202"/>
                  </a:lnTo>
                  <a:close/>
                  <a:moveTo>
                    <a:pt x="2555026" y="1517046"/>
                  </a:moveTo>
                  <a:lnTo>
                    <a:pt x="2555026" y="2874404"/>
                  </a:lnTo>
                  <a:lnTo>
                    <a:pt x="141946" y="2874404"/>
                  </a:lnTo>
                  <a:lnTo>
                    <a:pt x="141946" y="1517046"/>
                  </a:lnTo>
                  <a:lnTo>
                    <a:pt x="2555026" y="1517046"/>
                  </a:lnTo>
                  <a:close/>
                  <a:moveTo>
                    <a:pt x="2555026" y="2954248"/>
                  </a:moveTo>
                  <a:lnTo>
                    <a:pt x="2555026" y="4311606"/>
                  </a:lnTo>
                  <a:lnTo>
                    <a:pt x="141946" y="4311606"/>
                  </a:lnTo>
                  <a:lnTo>
                    <a:pt x="141946" y="2954248"/>
                  </a:lnTo>
                  <a:lnTo>
                    <a:pt x="2555026" y="2954248"/>
                  </a:lnTo>
                  <a:close/>
                  <a:moveTo>
                    <a:pt x="2696971" y="2954248"/>
                  </a:moveTo>
                  <a:lnTo>
                    <a:pt x="5110051" y="2954248"/>
                  </a:lnTo>
                  <a:lnTo>
                    <a:pt x="5110051" y="4311606"/>
                  </a:lnTo>
                  <a:lnTo>
                    <a:pt x="2696971" y="4311606"/>
                  </a:lnTo>
                  <a:lnTo>
                    <a:pt x="2696971" y="2954248"/>
                  </a:lnTo>
                  <a:close/>
                  <a:moveTo>
                    <a:pt x="5251997" y="2954248"/>
                  </a:moveTo>
                  <a:lnTo>
                    <a:pt x="7665077" y="2954248"/>
                  </a:lnTo>
                  <a:lnTo>
                    <a:pt x="7665077" y="4311606"/>
                  </a:lnTo>
                  <a:lnTo>
                    <a:pt x="5251997" y="4311606"/>
                  </a:lnTo>
                  <a:lnTo>
                    <a:pt x="5251997" y="2954248"/>
                  </a:lnTo>
                  <a:close/>
                  <a:moveTo>
                    <a:pt x="5251997" y="2874404"/>
                  </a:moveTo>
                  <a:lnTo>
                    <a:pt x="5251997" y="1517046"/>
                  </a:lnTo>
                  <a:lnTo>
                    <a:pt x="7665077" y="1517046"/>
                  </a:lnTo>
                  <a:lnTo>
                    <a:pt x="7665077" y="2874404"/>
                  </a:lnTo>
                  <a:lnTo>
                    <a:pt x="5251997" y="2874404"/>
                  </a:lnTo>
                  <a:close/>
                  <a:moveTo>
                    <a:pt x="5251997" y="1437202"/>
                  </a:moveTo>
                  <a:lnTo>
                    <a:pt x="5251997" y="79845"/>
                  </a:lnTo>
                  <a:lnTo>
                    <a:pt x="7665077" y="79845"/>
                  </a:lnTo>
                  <a:lnTo>
                    <a:pt x="7665077" y="1437202"/>
                  </a:lnTo>
                  <a:lnTo>
                    <a:pt x="5251997" y="1437202"/>
                  </a:lnTo>
                  <a:close/>
                  <a:moveTo>
                    <a:pt x="141946" y="5748808"/>
                  </a:moveTo>
                  <a:lnTo>
                    <a:pt x="141946" y="4391450"/>
                  </a:lnTo>
                  <a:lnTo>
                    <a:pt x="2555026" y="4391450"/>
                  </a:lnTo>
                  <a:lnTo>
                    <a:pt x="2555026" y="5748808"/>
                  </a:lnTo>
                  <a:lnTo>
                    <a:pt x="141946" y="5748808"/>
                  </a:lnTo>
                  <a:close/>
                  <a:moveTo>
                    <a:pt x="2696971" y="5748808"/>
                  </a:moveTo>
                  <a:lnTo>
                    <a:pt x="2696971" y="4391450"/>
                  </a:lnTo>
                  <a:lnTo>
                    <a:pt x="5110051" y="4391450"/>
                  </a:lnTo>
                  <a:lnTo>
                    <a:pt x="5110051" y="5748808"/>
                  </a:lnTo>
                  <a:lnTo>
                    <a:pt x="2696971" y="5748808"/>
                  </a:lnTo>
                  <a:close/>
                  <a:moveTo>
                    <a:pt x="5251997" y="5748808"/>
                  </a:moveTo>
                  <a:lnTo>
                    <a:pt x="5251997" y="4391450"/>
                  </a:lnTo>
                  <a:lnTo>
                    <a:pt x="7665077" y="4391450"/>
                  </a:lnTo>
                  <a:lnTo>
                    <a:pt x="7665077" y="5748808"/>
                  </a:lnTo>
                  <a:lnTo>
                    <a:pt x="5251997" y="5748808"/>
                  </a:lnTo>
                  <a:close/>
                  <a:moveTo>
                    <a:pt x="10220103" y="5748808"/>
                  </a:moveTo>
                  <a:lnTo>
                    <a:pt x="7807023" y="5748808"/>
                  </a:lnTo>
                  <a:lnTo>
                    <a:pt x="7807023" y="4391450"/>
                  </a:lnTo>
                  <a:lnTo>
                    <a:pt x="10220103" y="4391450"/>
                  </a:lnTo>
                  <a:lnTo>
                    <a:pt x="10220103" y="5748808"/>
                  </a:lnTo>
                  <a:close/>
                  <a:moveTo>
                    <a:pt x="10220103" y="4311606"/>
                  </a:moveTo>
                  <a:lnTo>
                    <a:pt x="7807023" y="4311606"/>
                  </a:lnTo>
                  <a:lnTo>
                    <a:pt x="7807023" y="2954248"/>
                  </a:lnTo>
                  <a:lnTo>
                    <a:pt x="10220103" y="2954248"/>
                  </a:lnTo>
                  <a:lnTo>
                    <a:pt x="10220103" y="4311606"/>
                  </a:lnTo>
                  <a:close/>
                  <a:moveTo>
                    <a:pt x="10220103" y="2874404"/>
                  </a:moveTo>
                  <a:lnTo>
                    <a:pt x="7807023" y="2874404"/>
                  </a:lnTo>
                  <a:lnTo>
                    <a:pt x="7807023" y="1517046"/>
                  </a:lnTo>
                  <a:lnTo>
                    <a:pt x="10220103" y="1517046"/>
                  </a:lnTo>
                  <a:lnTo>
                    <a:pt x="10220103" y="2874404"/>
                  </a:lnTo>
                  <a:close/>
                  <a:moveTo>
                    <a:pt x="10220103" y="1437202"/>
                  </a:moveTo>
                  <a:lnTo>
                    <a:pt x="7807023" y="1437202"/>
                  </a:lnTo>
                  <a:lnTo>
                    <a:pt x="7807023" y="79845"/>
                  </a:lnTo>
                  <a:lnTo>
                    <a:pt x="10220103" y="79845"/>
                  </a:lnTo>
                  <a:lnTo>
                    <a:pt x="10220103" y="1437202"/>
                  </a:lnTo>
                  <a:close/>
                </a:path>
              </a:pathLst>
            </a:custGeom>
            <a:solidFill>
              <a:srgbClr val="FFFFFF">
                <a:alpha val="17647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23410" y="1349036"/>
            <a:ext cx="10264553" cy="6363628"/>
            <a:chOff x="0" y="0"/>
            <a:chExt cx="92469438" cy="57327498"/>
          </a:xfrm>
        </p:grpSpPr>
        <p:sp>
          <p:nvSpPr>
            <p:cNvPr name="Freeform 5" id="5"/>
            <p:cNvSpPr/>
            <p:nvPr/>
          </p:nvSpPr>
          <p:spPr>
            <a:xfrm>
              <a:off x="72390" y="72390"/>
              <a:ext cx="92324655" cy="57182720"/>
            </a:xfrm>
            <a:custGeom>
              <a:avLst/>
              <a:gdLst/>
              <a:ahLst/>
              <a:cxnLst/>
              <a:rect r="r" b="b" t="t" l="l"/>
              <a:pathLst>
                <a:path h="57182720" w="92324655">
                  <a:moveTo>
                    <a:pt x="0" y="0"/>
                  </a:moveTo>
                  <a:lnTo>
                    <a:pt x="92324655" y="0"/>
                  </a:lnTo>
                  <a:lnTo>
                    <a:pt x="92324655" y="57182720"/>
                  </a:lnTo>
                  <a:lnTo>
                    <a:pt x="0" y="57182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  <p:sp>
          <p:nvSpPr>
            <p:cNvPr name="Freeform 6" id="6"/>
            <p:cNvSpPr/>
            <p:nvPr/>
          </p:nvSpPr>
          <p:spPr>
            <a:xfrm>
              <a:off x="0" y="0"/>
              <a:ext cx="92469438" cy="57327496"/>
            </a:xfrm>
            <a:custGeom>
              <a:avLst/>
              <a:gdLst/>
              <a:ahLst/>
              <a:cxnLst/>
              <a:rect r="r" b="b" t="t" l="l"/>
              <a:pathLst>
                <a:path h="57327496" w="92469438">
                  <a:moveTo>
                    <a:pt x="92324659" y="57182717"/>
                  </a:moveTo>
                  <a:lnTo>
                    <a:pt x="92469438" y="57182717"/>
                  </a:lnTo>
                  <a:lnTo>
                    <a:pt x="92469438" y="57327496"/>
                  </a:lnTo>
                  <a:lnTo>
                    <a:pt x="92324659" y="57327496"/>
                  </a:lnTo>
                  <a:lnTo>
                    <a:pt x="92324659" y="5718271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7182717"/>
                  </a:lnTo>
                  <a:lnTo>
                    <a:pt x="0" y="57182717"/>
                  </a:lnTo>
                  <a:lnTo>
                    <a:pt x="0" y="144780"/>
                  </a:lnTo>
                  <a:close/>
                  <a:moveTo>
                    <a:pt x="0" y="57182717"/>
                  </a:moveTo>
                  <a:lnTo>
                    <a:pt x="144780" y="57182717"/>
                  </a:lnTo>
                  <a:lnTo>
                    <a:pt x="144780" y="57327496"/>
                  </a:lnTo>
                  <a:lnTo>
                    <a:pt x="0" y="57327496"/>
                  </a:lnTo>
                  <a:lnTo>
                    <a:pt x="0" y="57182717"/>
                  </a:lnTo>
                  <a:close/>
                  <a:moveTo>
                    <a:pt x="92324659" y="144780"/>
                  </a:moveTo>
                  <a:lnTo>
                    <a:pt x="92469438" y="144780"/>
                  </a:lnTo>
                  <a:lnTo>
                    <a:pt x="92469438" y="57182717"/>
                  </a:lnTo>
                  <a:lnTo>
                    <a:pt x="92324659" y="57182717"/>
                  </a:lnTo>
                  <a:lnTo>
                    <a:pt x="92324659" y="144780"/>
                  </a:lnTo>
                  <a:close/>
                  <a:moveTo>
                    <a:pt x="144780" y="57182717"/>
                  </a:moveTo>
                  <a:lnTo>
                    <a:pt x="92324659" y="57182717"/>
                  </a:lnTo>
                  <a:lnTo>
                    <a:pt x="92324659" y="57327496"/>
                  </a:lnTo>
                  <a:lnTo>
                    <a:pt x="144780" y="57327496"/>
                  </a:lnTo>
                  <a:lnTo>
                    <a:pt x="144780" y="57182717"/>
                  </a:lnTo>
                  <a:close/>
                  <a:moveTo>
                    <a:pt x="92324659" y="0"/>
                  </a:moveTo>
                  <a:lnTo>
                    <a:pt x="92469438" y="0"/>
                  </a:lnTo>
                  <a:lnTo>
                    <a:pt x="92469438" y="144780"/>
                  </a:lnTo>
                  <a:lnTo>
                    <a:pt x="92324659" y="144780"/>
                  </a:lnTo>
                  <a:lnTo>
                    <a:pt x="9232465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2324659" y="0"/>
                  </a:lnTo>
                  <a:lnTo>
                    <a:pt x="9232465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1411611"/>
            <a:ext cx="10367109" cy="6066732"/>
            <a:chOff x="0" y="0"/>
            <a:chExt cx="47029911" cy="27521450"/>
          </a:xfrm>
        </p:grpSpPr>
        <p:sp>
          <p:nvSpPr>
            <p:cNvPr name="Freeform 8" id="8"/>
            <p:cNvSpPr/>
            <p:nvPr/>
          </p:nvSpPr>
          <p:spPr>
            <a:xfrm>
              <a:off x="72390" y="72390"/>
              <a:ext cx="46885131" cy="27376669"/>
            </a:xfrm>
            <a:custGeom>
              <a:avLst/>
              <a:gdLst/>
              <a:ahLst/>
              <a:cxnLst/>
              <a:rect r="r" b="b" t="t" l="l"/>
              <a:pathLst>
                <a:path h="27376669" w="46885131">
                  <a:moveTo>
                    <a:pt x="0" y="0"/>
                  </a:moveTo>
                  <a:lnTo>
                    <a:pt x="46885131" y="0"/>
                  </a:lnTo>
                  <a:lnTo>
                    <a:pt x="46885131" y="27376669"/>
                  </a:lnTo>
                  <a:lnTo>
                    <a:pt x="0" y="27376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>
              <a:off x="0" y="0"/>
              <a:ext cx="47029911" cy="27521449"/>
            </a:xfrm>
            <a:custGeom>
              <a:avLst/>
              <a:gdLst/>
              <a:ahLst/>
              <a:cxnLst/>
              <a:rect r="r" b="b" t="t" l="l"/>
              <a:pathLst>
                <a:path h="27521449" w="47029911">
                  <a:moveTo>
                    <a:pt x="46885132" y="27376670"/>
                  </a:moveTo>
                  <a:lnTo>
                    <a:pt x="47029911" y="27376670"/>
                  </a:lnTo>
                  <a:lnTo>
                    <a:pt x="47029911" y="27521449"/>
                  </a:lnTo>
                  <a:lnTo>
                    <a:pt x="46885132" y="27521449"/>
                  </a:lnTo>
                  <a:lnTo>
                    <a:pt x="46885132" y="273766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7376670"/>
                  </a:lnTo>
                  <a:lnTo>
                    <a:pt x="0" y="27376670"/>
                  </a:lnTo>
                  <a:lnTo>
                    <a:pt x="0" y="144780"/>
                  </a:lnTo>
                  <a:close/>
                  <a:moveTo>
                    <a:pt x="0" y="27376670"/>
                  </a:moveTo>
                  <a:lnTo>
                    <a:pt x="144780" y="27376670"/>
                  </a:lnTo>
                  <a:lnTo>
                    <a:pt x="144780" y="27521449"/>
                  </a:lnTo>
                  <a:lnTo>
                    <a:pt x="0" y="27521449"/>
                  </a:lnTo>
                  <a:lnTo>
                    <a:pt x="0" y="27376670"/>
                  </a:lnTo>
                  <a:close/>
                  <a:moveTo>
                    <a:pt x="46885132" y="144780"/>
                  </a:moveTo>
                  <a:lnTo>
                    <a:pt x="47029911" y="144780"/>
                  </a:lnTo>
                  <a:lnTo>
                    <a:pt x="47029911" y="27376670"/>
                  </a:lnTo>
                  <a:lnTo>
                    <a:pt x="46885132" y="27376670"/>
                  </a:lnTo>
                  <a:lnTo>
                    <a:pt x="46885132" y="144780"/>
                  </a:lnTo>
                  <a:close/>
                  <a:moveTo>
                    <a:pt x="144780" y="27376670"/>
                  </a:moveTo>
                  <a:lnTo>
                    <a:pt x="46885132" y="27376670"/>
                  </a:lnTo>
                  <a:lnTo>
                    <a:pt x="46885132" y="27521449"/>
                  </a:lnTo>
                  <a:lnTo>
                    <a:pt x="144780" y="27521449"/>
                  </a:lnTo>
                  <a:lnTo>
                    <a:pt x="144780" y="27376670"/>
                  </a:lnTo>
                  <a:close/>
                  <a:moveTo>
                    <a:pt x="46885132" y="0"/>
                  </a:moveTo>
                  <a:lnTo>
                    <a:pt x="47029911" y="0"/>
                  </a:lnTo>
                  <a:lnTo>
                    <a:pt x="47029911" y="144780"/>
                  </a:lnTo>
                  <a:lnTo>
                    <a:pt x="46885132" y="144780"/>
                  </a:lnTo>
                  <a:lnTo>
                    <a:pt x="4688513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885132" y="0"/>
                  </a:lnTo>
                  <a:lnTo>
                    <a:pt x="4688513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01139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28700" y="981075"/>
            <a:ext cx="10367109" cy="499116"/>
            <a:chOff x="0" y="0"/>
            <a:chExt cx="13822812" cy="665488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13822812" cy="665488"/>
              <a:chOff x="0" y="0"/>
              <a:chExt cx="47029911" cy="2264215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72390" y="72390"/>
                <a:ext cx="46885131" cy="2119436"/>
              </a:xfrm>
              <a:custGeom>
                <a:avLst/>
                <a:gdLst/>
                <a:ahLst/>
                <a:cxnLst/>
                <a:rect r="r" b="b" t="t" l="l"/>
                <a:pathLst>
                  <a:path h="2119436" w="46885131">
                    <a:moveTo>
                      <a:pt x="0" y="0"/>
                    </a:moveTo>
                    <a:lnTo>
                      <a:pt x="46885131" y="0"/>
                    </a:lnTo>
                    <a:lnTo>
                      <a:pt x="46885131" y="2119436"/>
                    </a:lnTo>
                    <a:lnTo>
                      <a:pt x="0" y="21194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880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>
                <a:off x="0" y="0"/>
                <a:ext cx="47029911" cy="2264215"/>
              </a:xfrm>
              <a:custGeom>
                <a:avLst/>
                <a:gdLst/>
                <a:ahLst/>
                <a:cxnLst/>
                <a:rect r="r" b="b" t="t" l="l"/>
                <a:pathLst>
                  <a:path h="2264215" w="47029911">
                    <a:moveTo>
                      <a:pt x="46885132" y="2119436"/>
                    </a:moveTo>
                    <a:lnTo>
                      <a:pt x="47029911" y="2119436"/>
                    </a:lnTo>
                    <a:lnTo>
                      <a:pt x="47029911" y="2264215"/>
                    </a:lnTo>
                    <a:lnTo>
                      <a:pt x="46885132" y="2264215"/>
                    </a:lnTo>
                    <a:lnTo>
                      <a:pt x="46885132" y="211943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119436"/>
                    </a:lnTo>
                    <a:lnTo>
                      <a:pt x="0" y="2119436"/>
                    </a:lnTo>
                    <a:lnTo>
                      <a:pt x="0" y="144780"/>
                    </a:lnTo>
                    <a:close/>
                    <a:moveTo>
                      <a:pt x="0" y="2119436"/>
                    </a:moveTo>
                    <a:lnTo>
                      <a:pt x="144780" y="2119436"/>
                    </a:lnTo>
                    <a:lnTo>
                      <a:pt x="144780" y="2264215"/>
                    </a:lnTo>
                    <a:lnTo>
                      <a:pt x="0" y="2264215"/>
                    </a:lnTo>
                    <a:lnTo>
                      <a:pt x="0" y="2119435"/>
                    </a:lnTo>
                    <a:close/>
                    <a:moveTo>
                      <a:pt x="46885132" y="144780"/>
                    </a:moveTo>
                    <a:lnTo>
                      <a:pt x="47029911" y="144780"/>
                    </a:lnTo>
                    <a:lnTo>
                      <a:pt x="47029911" y="2119436"/>
                    </a:lnTo>
                    <a:lnTo>
                      <a:pt x="46885132" y="2119436"/>
                    </a:lnTo>
                    <a:lnTo>
                      <a:pt x="46885132" y="144780"/>
                    </a:lnTo>
                    <a:close/>
                    <a:moveTo>
                      <a:pt x="144780" y="2119436"/>
                    </a:moveTo>
                    <a:lnTo>
                      <a:pt x="46885132" y="2119436"/>
                    </a:lnTo>
                    <a:lnTo>
                      <a:pt x="46885132" y="2264215"/>
                    </a:lnTo>
                    <a:lnTo>
                      <a:pt x="144780" y="2264215"/>
                    </a:lnTo>
                    <a:lnTo>
                      <a:pt x="144780" y="2119435"/>
                    </a:lnTo>
                    <a:close/>
                    <a:moveTo>
                      <a:pt x="46885132" y="0"/>
                    </a:moveTo>
                    <a:lnTo>
                      <a:pt x="47029911" y="0"/>
                    </a:lnTo>
                    <a:lnTo>
                      <a:pt x="47029911" y="144780"/>
                    </a:lnTo>
                    <a:lnTo>
                      <a:pt x="46885132" y="144780"/>
                    </a:lnTo>
                    <a:lnTo>
                      <a:pt x="4688513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6885132" y="0"/>
                    </a:lnTo>
                    <a:lnTo>
                      <a:pt x="4688513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3281779" y="210506"/>
              <a:ext cx="244475" cy="244475"/>
            </a:xfrm>
            <a:prstGeom prst="rect">
              <a:avLst/>
            </a:prstGeom>
          </p:spPr>
        </p:pic>
        <p:grpSp>
          <p:nvGrpSpPr>
            <p:cNvPr name="Group 15" id="15"/>
            <p:cNvGrpSpPr/>
            <p:nvPr/>
          </p:nvGrpSpPr>
          <p:grpSpPr>
            <a:xfrm rot="0">
              <a:off x="12734283" y="241312"/>
              <a:ext cx="259969" cy="213669"/>
              <a:chOff x="0" y="0"/>
              <a:chExt cx="553256" cy="454724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0" y="0"/>
                <a:ext cx="553256" cy="454724"/>
              </a:xfrm>
              <a:custGeom>
                <a:avLst/>
                <a:gdLst/>
                <a:ahLst/>
                <a:cxnLst/>
                <a:rect r="r" b="b" t="t" l="l"/>
                <a:pathLst>
                  <a:path h="454724" w="553256">
                    <a:moveTo>
                      <a:pt x="0" y="0"/>
                    </a:moveTo>
                    <a:lnTo>
                      <a:pt x="0" y="454724"/>
                    </a:lnTo>
                    <a:lnTo>
                      <a:pt x="553256" y="454724"/>
                    </a:lnTo>
                    <a:lnTo>
                      <a:pt x="553256" y="0"/>
                    </a:lnTo>
                    <a:lnTo>
                      <a:pt x="0" y="0"/>
                    </a:lnTo>
                    <a:close/>
                    <a:moveTo>
                      <a:pt x="492296" y="393764"/>
                    </a:moveTo>
                    <a:lnTo>
                      <a:pt x="59690" y="393764"/>
                    </a:lnTo>
                    <a:lnTo>
                      <a:pt x="59690" y="59690"/>
                    </a:lnTo>
                    <a:lnTo>
                      <a:pt x="492296" y="59690"/>
                    </a:lnTo>
                    <a:lnTo>
                      <a:pt x="492296" y="393764"/>
                    </a:ln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name="AutoShape 17" id="17"/>
            <p:cNvSpPr/>
            <p:nvPr/>
          </p:nvSpPr>
          <p:spPr>
            <a:xfrm rot="0">
              <a:off x="12202278" y="407829"/>
              <a:ext cx="244476" cy="0"/>
            </a:xfrm>
            <a:prstGeom prst="line">
              <a:avLst/>
            </a:prstGeom>
            <a:ln cap="rnd" w="381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18" id="18"/>
          <p:cNvSpPr txBox="true"/>
          <p:nvPr/>
        </p:nvSpPr>
        <p:spPr>
          <a:xfrm rot="0">
            <a:off x="1120007" y="1383036"/>
            <a:ext cx="10184495" cy="6104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41"/>
              </a:lnSpc>
            </a:pPr>
          </a:p>
          <a:p>
            <a:pPr algn="ctr">
              <a:lnSpc>
                <a:spcPts val="5081"/>
              </a:lnSpc>
            </a:pPr>
            <a:r>
              <a:rPr lang="en-US" sz="3909">
                <a:solidFill>
                  <a:srgbClr val="3E3970"/>
                </a:solidFill>
                <a:latin typeface="Arimo Bold"/>
              </a:rPr>
              <a:t>Индивидуальный проект выполняется обучающимся самостоятельно под руководством учителя по выбранной теме в рамках одного или нескольких изучаемых учебных предметов, курсов в любой избранной области деятельности</a:t>
            </a:r>
          </a:p>
          <a:p>
            <a:pPr algn="ctr">
              <a:lnSpc>
                <a:spcPts val="4041"/>
              </a:lnSpc>
            </a:pP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44000" y="2191510"/>
            <a:ext cx="8179626" cy="90156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167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54232"/>
            <a:ext cx="18288000" cy="10287000"/>
            <a:chOff x="0" y="0"/>
            <a:chExt cx="1149350" cy="114935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2846101" cy="7225932"/>
            </a:xfrm>
            <a:custGeom>
              <a:avLst/>
              <a:gdLst/>
              <a:ahLst/>
              <a:cxnLst/>
              <a:rect r="r" b="b" t="t" l="l"/>
              <a:pathLst>
                <a:path h="7225932" w="12846101">
                  <a:moveTo>
                    <a:pt x="12846101" y="79845"/>
                  </a:moveTo>
                  <a:lnTo>
                    <a:pt x="12846101" y="0"/>
                  </a:lnTo>
                  <a:lnTo>
                    <a:pt x="70973" y="0"/>
                  </a:lnTo>
                  <a:lnTo>
                    <a:pt x="70973" y="39922"/>
                  </a:lnTo>
                  <a:lnTo>
                    <a:pt x="0" y="39922"/>
                  </a:lnTo>
                  <a:lnTo>
                    <a:pt x="0" y="7225932"/>
                  </a:lnTo>
                  <a:lnTo>
                    <a:pt x="141946" y="7225932"/>
                  </a:lnTo>
                  <a:lnTo>
                    <a:pt x="141946" y="5828652"/>
                  </a:lnTo>
                  <a:lnTo>
                    <a:pt x="2555026" y="5828652"/>
                  </a:lnTo>
                  <a:lnTo>
                    <a:pt x="2555026" y="7225932"/>
                  </a:lnTo>
                  <a:lnTo>
                    <a:pt x="2696971" y="7225932"/>
                  </a:lnTo>
                  <a:lnTo>
                    <a:pt x="2696971" y="5828652"/>
                  </a:lnTo>
                  <a:lnTo>
                    <a:pt x="5110051" y="5828652"/>
                  </a:lnTo>
                  <a:lnTo>
                    <a:pt x="5110051" y="7225932"/>
                  </a:lnTo>
                  <a:lnTo>
                    <a:pt x="5251997" y="7225932"/>
                  </a:lnTo>
                  <a:lnTo>
                    <a:pt x="5251997" y="5828652"/>
                  </a:lnTo>
                  <a:lnTo>
                    <a:pt x="7665077" y="5828652"/>
                  </a:lnTo>
                  <a:lnTo>
                    <a:pt x="7665077" y="7225932"/>
                  </a:lnTo>
                  <a:lnTo>
                    <a:pt x="7807023" y="7225932"/>
                  </a:lnTo>
                  <a:lnTo>
                    <a:pt x="7807023" y="5828652"/>
                  </a:lnTo>
                  <a:lnTo>
                    <a:pt x="10220103" y="5828652"/>
                  </a:lnTo>
                  <a:lnTo>
                    <a:pt x="10220103" y="7225932"/>
                  </a:lnTo>
                  <a:lnTo>
                    <a:pt x="10362048" y="7225932"/>
                  </a:lnTo>
                  <a:lnTo>
                    <a:pt x="10362048" y="5828652"/>
                  </a:lnTo>
                  <a:lnTo>
                    <a:pt x="12846101" y="5828652"/>
                  </a:lnTo>
                  <a:lnTo>
                    <a:pt x="12846101" y="5748808"/>
                  </a:lnTo>
                  <a:lnTo>
                    <a:pt x="10362048" y="5748808"/>
                  </a:lnTo>
                  <a:lnTo>
                    <a:pt x="10362048" y="4391450"/>
                  </a:lnTo>
                  <a:lnTo>
                    <a:pt x="12846101" y="4391450"/>
                  </a:lnTo>
                  <a:lnTo>
                    <a:pt x="12846101" y="4311606"/>
                  </a:lnTo>
                  <a:lnTo>
                    <a:pt x="10362048" y="4311606"/>
                  </a:lnTo>
                  <a:lnTo>
                    <a:pt x="10362048" y="2954248"/>
                  </a:lnTo>
                  <a:lnTo>
                    <a:pt x="12846101" y="2954248"/>
                  </a:lnTo>
                  <a:lnTo>
                    <a:pt x="12846101" y="2874404"/>
                  </a:lnTo>
                  <a:lnTo>
                    <a:pt x="10362048" y="2874404"/>
                  </a:lnTo>
                  <a:lnTo>
                    <a:pt x="10362048" y="1517046"/>
                  </a:lnTo>
                  <a:lnTo>
                    <a:pt x="12846101" y="1517046"/>
                  </a:lnTo>
                  <a:lnTo>
                    <a:pt x="12846101" y="1437202"/>
                  </a:lnTo>
                  <a:lnTo>
                    <a:pt x="10362048" y="1437202"/>
                  </a:lnTo>
                  <a:lnTo>
                    <a:pt x="10362048" y="79845"/>
                  </a:lnTo>
                  <a:lnTo>
                    <a:pt x="12846101" y="79845"/>
                  </a:lnTo>
                  <a:close/>
                  <a:moveTo>
                    <a:pt x="2696971" y="1437202"/>
                  </a:moveTo>
                  <a:lnTo>
                    <a:pt x="2696971" y="79845"/>
                  </a:lnTo>
                  <a:lnTo>
                    <a:pt x="5110051" y="79845"/>
                  </a:lnTo>
                  <a:lnTo>
                    <a:pt x="5110051" y="1437202"/>
                  </a:lnTo>
                  <a:lnTo>
                    <a:pt x="2696971" y="1437202"/>
                  </a:lnTo>
                  <a:close/>
                  <a:moveTo>
                    <a:pt x="5110051" y="1517046"/>
                  </a:moveTo>
                  <a:lnTo>
                    <a:pt x="5110051" y="2874404"/>
                  </a:lnTo>
                  <a:lnTo>
                    <a:pt x="2696971" y="2874404"/>
                  </a:lnTo>
                  <a:lnTo>
                    <a:pt x="2696971" y="1517046"/>
                  </a:lnTo>
                  <a:lnTo>
                    <a:pt x="5110051" y="1517046"/>
                  </a:lnTo>
                  <a:close/>
                  <a:moveTo>
                    <a:pt x="2555026" y="1437202"/>
                  </a:moveTo>
                  <a:lnTo>
                    <a:pt x="141946" y="1437202"/>
                  </a:lnTo>
                  <a:lnTo>
                    <a:pt x="141946" y="79845"/>
                  </a:lnTo>
                  <a:lnTo>
                    <a:pt x="2555026" y="79845"/>
                  </a:lnTo>
                  <a:lnTo>
                    <a:pt x="2555026" y="1437202"/>
                  </a:lnTo>
                  <a:close/>
                  <a:moveTo>
                    <a:pt x="2555026" y="1517046"/>
                  </a:moveTo>
                  <a:lnTo>
                    <a:pt x="2555026" y="2874404"/>
                  </a:lnTo>
                  <a:lnTo>
                    <a:pt x="141946" y="2874404"/>
                  </a:lnTo>
                  <a:lnTo>
                    <a:pt x="141946" y="1517046"/>
                  </a:lnTo>
                  <a:lnTo>
                    <a:pt x="2555026" y="1517046"/>
                  </a:lnTo>
                  <a:close/>
                  <a:moveTo>
                    <a:pt x="2555026" y="2954248"/>
                  </a:moveTo>
                  <a:lnTo>
                    <a:pt x="2555026" y="4311606"/>
                  </a:lnTo>
                  <a:lnTo>
                    <a:pt x="141946" y="4311606"/>
                  </a:lnTo>
                  <a:lnTo>
                    <a:pt x="141946" y="2954248"/>
                  </a:lnTo>
                  <a:lnTo>
                    <a:pt x="2555026" y="2954248"/>
                  </a:lnTo>
                  <a:close/>
                  <a:moveTo>
                    <a:pt x="2696971" y="2954248"/>
                  </a:moveTo>
                  <a:lnTo>
                    <a:pt x="5110051" y="2954248"/>
                  </a:lnTo>
                  <a:lnTo>
                    <a:pt x="5110051" y="4311606"/>
                  </a:lnTo>
                  <a:lnTo>
                    <a:pt x="2696971" y="4311606"/>
                  </a:lnTo>
                  <a:lnTo>
                    <a:pt x="2696971" y="2954248"/>
                  </a:lnTo>
                  <a:close/>
                  <a:moveTo>
                    <a:pt x="5251997" y="2954248"/>
                  </a:moveTo>
                  <a:lnTo>
                    <a:pt x="7665077" y="2954248"/>
                  </a:lnTo>
                  <a:lnTo>
                    <a:pt x="7665077" y="4311606"/>
                  </a:lnTo>
                  <a:lnTo>
                    <a:pt x="5251997" y="4311606"/>
                  </a:lnTo>
                  <a:lnTo>
                    <a:pt x="5251997" y="2954248"/>
                  </a:lnTo>
                  <a:close/>
                  <a:moveTo>
                    <a:pt x="5251997" y="2874404"/>
                  </a:moveTo>
                  <a:lnTo>
                    <a:pt x="5251997" y="1517046"/>
                  </a:lnTo>
                  <a:lnTo>
                    <a:pt x="7665077" y="1517046"/>
                  </a:lnTo>
                  <a:lnTo>
                    <a:pt x="7665077" y="2874404"/>
                  </a:lnTo>
                  <a:lnTo>
                    <a:pt x="5251997" y="2874404"/>
                  </a:lnTo>
                  <a:close/>
                  <a:moveTo>
                    <a:pt x="5251997" y="1437202"/>
                  </a:moveTo>
                  <a:lnTo>
                    <a:pt x="5251997" y="79845"/>
                  </a:lnTo>
                  <a:lnTo>
                    <a:pt x="7665077" y="79845"/>
                  </a:lnTo>
                  <a:lnTo>
                    <a:pt x="7665077" y="1437202"/>
                  </a:lnTo>
                  <a:lnTo>
                    <a:pt x="5251997" y="1437202"/>
                  </a:lnTo>
                  <a:close/>
                  <a:moveTo>
                    <a:pt x="141946" y="5748808"/>
                  </a:moveTo>
                  <a:lnTo>
                    <a:pt x="141946" y="4391450"/>
                  </a:lnTo>
                  <a:lnTo>
                    <a:pt x="2555026" y="4391450"/>
                  </a:lnTo>
                  <a:lnTo>
                    <a:pt x="2555026" y="5748808"/>
                  </a:lnTo>
                  <a:lnTo>
                    <a:pt x="141946" y="5748808"/>
                  </a:lnTo>
                  <a:close/>
                  <a:moveTo>
                    <a:pt x="2696971" y="5748808"/>
                  </a:moveTo>
                  <a:lnTo>
                    <a:pt x="2696971" y="4391450"/>
                  </a:lnTo>
                  <a:lnTo>
                    <a:pt x="5110051" y="4391450"/>
                  </a:lnTo>
                  <a:lnTo>
                    <a:pt x="5110051" y="5748808"/>
                  </a:lnTo>
                  <a:lnTo>
                    <a:pt x="2696971" y="5748808"/>
                  </a:lnTo>
                  <a:close/>
                  <a:moveTo>
                    <a:pt x="5251997" y="5748808"/>
                  </a:moveTo>
                  <a:lnTo>
                    <a:pt x="5251997" y="4391450"/>
                  </a:lnTo>
                  <a:lnTo>
                    <a:pt x="7665077" y="4391450"/>
                  </a:lnTo>
                  <a:lnTo>
                    <a:pt x="7665077" y="5748808"/>
                  </a:lnTo>
                  <a:lnTo>
                    <a:pt x="5251997" y="5748808"/>
                  </a:lnTo>
                  <a:close/>
                  <a:moveTo>
                    <a:pt x="10220103" y="5748808"/>
                  </a:moveTo>
                  <a:lnTo>
                    <a:pt x="7807023" y="5748808"/>
                  </a:lnTo>
                  <a:lnTo>
                    <a:pt x="7807023" y="4391450"/>
                  </a:lnTo>
                  <a:lnTo>
                    <a:pt x="10220103" y="4391450"/>
                  </a:lnTo>
                  <a:lnTo>
                    <a:pt x="10220103" y="5748808"/>
                  </a:lnTo>
                  <a:close/>
                  <a:moveTo>
                    <a:pt x="10220103" y="4311606"/>
                  </a:moveTo>
                  <a:lnTo>
                    <a:pt x="7807023" y="4311606"/>
                  </a:lnTo>
                  <a:lnTo>
                    <a:pt x="7807023" y="2954248"/>
                  </a:lnTo>
                  <a:lnTo>
                    <a:pt x="10220103" y="2954248"/>
                  </a:lnTo>
                  <a:lnTo>
                    <a:pt x="10220103" y="4311606"/>
                  </a:lnTo>
                  <a:close/>
                  <a:moveTo>
                    <a:pt x="10220103" y="2874404"/>
                  </a:moveTo>
                  <a:lnTo>
                    <a:pt x="7807023" y="2874404"/>
                  </a:lnTo>
                  <a:lnTo>
                    <a:pt x="7807023" y="1517046"/>
                  </a:lnTo>
                  <a:lnTo>
                    <a:pt x="10220103" y="1517046"/>
                  </a:lnTo>
                  <a:lnTo>
                    <a:pt x="10220103" y="2874404"/>
                  </a:lnTo>
                  <a:close/>
                  <a:moveTo>
                    <a:pt x="10220103" y="1437202"/>
                  </a:moveTo>
                  <a:lnTo>
                    <a:pt x="7807023" y="1437202"/>
                  </a:lnTo>
                  <a:lnTo>
                    <a:pt x="7807023" y="79845"/>
                  </a:lnTo>
                  <a:lnTo>
                    <a:pt x="10220103" y="79845"/>
                  </a:lnTo>
                  <a:lnTo>
                    <a:pt x="10220103" y="1437202"/>
                  </a:lnTo>
                  <a:close/>
                </a:path>
              </a:pathLst>
            </a:custGeom>
            <a:solidFill>
              <a:srgbClr val="FFFFFF">
                <a:alpha val="17647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05622" y="1301411"/>
            <a:ext cx="13666971" cy="8143690"/>
            <a:chOff x="0" y="0"/>
            <a:chExt cx="123120529" cy="73363395"/>
          </a:xfrm>
        </p:grpSpPr>
        <p:sp>
          <p:nvSpPr>
            <p:cNvPr name="Freeform 5" id="5"/>
            <p:cNvSpPr/>
            <p:nvPr/>
          </p:nvSpPr>
          <p:spPr>
            <a:xfrm>
              <a:off x="72390" y="72390"/>
              <a:ext cx="122975752" cy="73218615"/>
            </a:xfrm>
            <a:custGeom>
              <a:avLst/>
              <a:gdLst/>
              <a:ahLst/>
              <a:cxnLst/>
              <a:rect r="r" b="b" t="t" l="l"/>
              <a:pathLst>
                <a:path h="73218615" w="122975752">
                  <a:moveTo>
                    <a:pt x="0" y="0"/>
                  </a:moveTo>
                  <a:lnTo>
                    <a:pt x="122975752" y="0"/>
                  </a:lnTo>
                  <a:lnTo>
                    <a:pt x="122975752" y="73218615"/>
                  </a:lnTo>
                  <a:lnTo>
                    <a:pt x="0" y="73218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  <p:sp>
          <p:nvSpPr>
            <p:cNvPr name="Freeform 6" id="6"/>
            <p:cNvSpPr/>
            <p:nvPr/>
          </p:nvSpPr>
          <p:spPr>
            <a:xfrm>
              <a:off x="0" y="0"/>
              <a:ext cx="123120534" cy="73363398"/>
            </a:xfrm>
            <a:custGeom>
              <a:avLst/>
              <a:gdLst/>
              <a:ahLst/>
              <a:cxnLst/>
              <a:rect r="r" b="b" t="t" l="l"/>
              <a:pathLst>
                <a:path h="73363398" w="123120534">
                  <a:moveTo>
                    <a:pt x="122975750" y="73218613"/>
                  </a:moveTo>
                  <a:lnTo>
                    <a:pt x="123120534" y="73218613"/>
                  </a:lnTo>
                  <a:lnTo>
                    <a:pt x="123120534" y="73363398"/>
                  </a:lnTo>
                  <a:lnTo>
                    <a:pt x="122975750" y="73363398"/>
                  </a:lnTo>
                  <a:lnTo>
                    <a:pt x="122975750" y="732186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3218613"/>
                  </a:lnTo>
                  <a:lnTo>
                    <a:pt x="0" y="73218613"/>
                  </a:lnTo>
                  <a:lnTo>
                    <a:pt x="0" y="144780"/>
                  </a:lnTo>
                  <a:close/>
                  <a:moveTo>
                    <a:pt x="0" y="73218613"/>
                  </a:moveTo>
                  <a:lnTo>
                    <a:pt x="144780" y="73218613"/>
                  </a:lnTo>
                  <a:lnTo>
                    <a:pt x="144780" y="73363398"/>
                  </a:lnTo>
                  <a:lnTo>
                    <a:pt x="0" y="73363398"/>
                  </a:lnTo>
                  <a:lnTo>
                    <a:pt x="0" y="73218613"/>
                  </a:lnTo>
                  <a:close/>
                  <a:moveTo>
                    <a:pt x="122975750" y="144780"/>
                  </a:moveTo>
                  <a:lnTo>
                    <a:pt x="123120534" y="144780"/>
                  </a:lnTo>
                  <a:lnTo>
                    <a:pt x="123120534" y="73218613"/>
                  </a:lnTo>
                  <a:lnTo>
                    <a:pt x="122975750" y="73218613"/>
                  </a:lnTo>
                  <a:lnTo>
                    <a:pt x="122975750" y="144780"/>
                  </a:lnTo>
                  <a:close/>
                  <a:moveTo>
                    <a:pt x="144780" y="73218613"/>
                  </a:moveTo>
                  <a:lnTo>
                    <a:pt x="122975750" y="73218613"/>
                  </a:lnTo>
                  <a:lnTo>
                    <a:pt x="122975750" y="73363398"/>
                  </a:lnTo>
                  <a:lnTo>
                    <a:pt x="144780" y="73363398"/>
                  </a:lnTo>
                  <a:lnTo>
                    <a:pt x="144780" y="73218613"/>
                  </a:lnTo>
                  <a:close/>
                  <a:moveTo>
                    <a:pt x="122975750" y="0"/>
                  </a:moveTo>
                  <a:lnTo>
                    <a:pt x="123120534" y="0"/>
                  </a:lnTo>
                  <a:lnTo>
                    <a:pt x="123120534" y="144780"/>
                  </a:lnTo>
                  <a:lnTo>
                    <a:pt x="122975750" y="144780"/>
                  </a:lnTo>
                  <a:lnTo>
                    <a:pt x="12297575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2975750" y="0"/>
                  </a:lnTo>
                  <a:lnTo>
                    <a:pt x="12297575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2115407" y="1363986"/>
            <a:ext cx="13838452" cy="7867492"/>
            <a:chOff x="0" y="0"/>
            <a:chExt cx="62777495" cy="35690515"/>
          </a:xfrm>
        </p:grpSpPr>
        <p:sp>
          <p:nvSpPr>
            <p:cNvPr name="Freeform 8" id="8"/>
            <p:cNvSpPr/>
            <p:nvPr/>
          </p:nvSpPr>
          <p:spPr>
            <a:xfrm>
              <a:off x="72390" y="72390"/>
              <a:ext cx="62632713" cy="35545737"/>
            </a:xfrm>
            <a:custGeom>
              <a:avLst/>
              <a:gdLst/>
              <a:ahLst/>
              <a:cxnLst/>
              <a:rect r="r" b="b" t="t" l="l"/>
              <a:pathLst>
                <a:path h="35545737" w="62632713">
                  <a:moveTo>
                    <a:pt x="0" y="0"/>
                  </a:moveTo>
                  <a:lnTo>
                    <a:pt x="62632713" y="0"/>
                  </a:lnTo>
                  <a:lnTo>
                    <a:pt x="62632713" y="35545737"/>
                  </a:lnTo>
                  <a:lnTo>
                    <a:pt x="0" y="3554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>
              <a:off x="0" y="0"/>
              <a:ext cx="62777495" cy="35690516"/>
            </a:xfrm>
            <a:custGeom>
              <a:avLst/>
              <a:gdLst/>
              <a:ahLst/>
              <a:cxnLst/>
              <a:rect r="r" b="b" t="t" l="l"/>
              <a:pathLst>
                <a:path h="35690516" w="62777495">
                  <a:moveTo>
                    <a:pt x="62632717" y="35545734"/>
                  </a:moveTo>
                  <a:lnTo>
                    <a:pt x="62777495" y="35545734"/>
                  </a:lnTo>
                  <a:lnTo>
                    <a:pt x="62777495" y="35690516"/>
                  </a:lnTo>
                  <a:lnTo>
                    <a:pt x="62632717" y="35690516"/>
                  </a:lnTo>
                  <a:lnTo>
                    <a:pt x="62632717" y="3554573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5545734"/>
                  </a:lnTo>
                  <a:lnTo>
                    <a:pt x="0" y="35545734"/>
                  </a:lnTo>
                  <a:lnTo>
                    <a:pt x="0" y="144780"/>
                  </a:lnTo>
                  <a:close/>
                  <a:moveTo>
                    <a:pt x="0" y="35545734"/>
                  </a:moveTo>
                  <a:lnTo>
                    <a:pt x="144780" y="35545734"/>
                  </a:lnTo>
                  <a:lnTo>
                    <a:pt x="144780" y="35690516"/>
                  </a:lnTo>
                  <a:lnTo>
                    <a:pt x="0" y="35690516"/>
                  </a:lnTo>
                  <a:lnTo>
                    <a:pt x="0" y="35545734"/>
                  </a:lnTo>
                  <a:close/>
                  <a:moveTo>
                    <a:pt x="62632717" y="144780"/>
                  </a:moveTo>
                  <a:lnTo>
                    <a:pt x="62777495" y="144780"/>
                  </a:lnTo>
                  <a:lnTo>
                    <a:pt x="62777495" y="35545734"/>
                  </a:lnTo>
                  <a:lnTo>
                    <a:pt x="62632717" y="35545734"/>
                  </a:lnTo>
                  <a:lnTo>
                    <a:pt x="62632717" y="144780"/>
                  </a:lnTo>
                  <a:close/>
                  <a:moveTo>
                    <a:pt x="144780" y="35545734"/>
                  </a:moveTo>
                  <a:lnTo>
                    <a:pt x="62632717" y="35545734"/>
                  </a:lnTo>
                  <a:lnTo>
                    <a:pt x="62632717" y="35690516"/>
                  </a:lnTo>
                  <a:lnTo>
                    <a:pt x="144780" y="35690516"/>
                  </a:lnTo>
                  <a:lnTo>
                    <a:pt x="144780" y="35545734"/>
                  </a:lnTo>
                  <a:close/>
                  <a:moveTo>
                    <a:pt x="62632717" y="0"/>
                  </a:moveTo>
                  <a:lnTo>
                    <a:pt x="62777495" y="0"/>
                  </a:lnTo>
                  <a:lnTo>
                    <a:pt x="62777495" y="144780"/>
                  </a:lnTo>
                  <a:lnTo>
                    <a:pt x="62632717" y="144780"/>
                  </a:lnTo>
                  <a:lnTo>
                    <a:pt x="626327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2632717" y="0"/>
                  </a:lnTo>
                  <a:lnTo>
                    <a:pt x="626327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01139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115407" y="933450"/>
            <a:ext cx="13838452" cy="499116"/>
            <a:chOff x="0" y="0"/>
            <a:chExt cx="18451269" cy="665488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18451269" cy="665488"/>
              <a:chOff x="0" y="0"/>
              <a:chExt cx="62777495" cy="2264215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72390" y="72390"/>
                <a:ext cx="62632713" cy="2119436"/>
              </a:xfrm>
              <a:custGeom>
                <a:avLst/>
                <a:gdLst/>
                <a:ahLst/>
                <a:cxnLst/>
                <a:rect r="r" b="b" t="t" l="l"/>
                <a:pathLst>
                  <a:path h="2119436" w="62632713">
                    <a:moveTo>
                      <a:pt x="0" y="0"/>
                    </a:moveTo>
                    <a:lnTo>
                      <a:pt x="62632713" y="0"/>
                    </a:lnTo>
                    <a:lnTo>
                      <a:pt x="62632713" y="2119436"/>
                    </a:lnTo>
                    <a:lnTo>
                      <a:pt x="0" y="21194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880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>
                <a:off x="0" y="0"/>
                <a:ext cx="62777495" cy="2264215"/>
              </a:xfrm>
              <a:custGeom>
                <a:avLst/>
                <a:gdLst/>
                <a:ahLst/>
                <a:cxnLst/>
                <a:rect r="r" b="b" t="t" l="l"/>
                <a:pathLst>
                  <a:path h="2264215" w="62777495">
                    <a:moveTo>
                      <a:pt x="62632717" y="2119436"/>
                    </a:moveTo>
                    <a:lnTo>
                      <a:pt x="62777495" y="2119436"/>
                    </a:lnTo>
                    <a:lnTo>
                      <a:pt x="62777495" y="2264215"/>
                    </a:lnTo>
                    <a:lnTo>
                      <a:pt x="62632717" y="2264215"/>
                    </a:lnTo>
                    <a:lnTo>
                      <a:pt x="62632717" y="211943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119436"/>
                    </a:lnTo>
                    <a:lnTo>
                      <a:pt x="0" y="2119436"/>
                    </a:lnTo>
                    <a:lnTo>
                      <a:pt x="0" y="144780"/>
                    </a:lnTo>
                    <a:close/>
                    <a:moveTo>
                      <a:pt x="0" y="2119436"/>
                    </a:moveTo>
                    <a:lnTo>
                      <a:pt x="144780" y="2119436"/>
                    </a:lnTo>
                    <a:lnTo>
                      <a:pt x="144780" y="2264215"/>
                    </a:lnTo>
                    <a:lnTo>
                      <a:pt x="0" y="2264215"/>
                    </a:lnTo>
                    <a:lnTo>
                      <a:pt x="0" y="2119435"/>
                    </a:lnTo>
                    <a:close/>
                    <a:moveTo>
                      <a:pt x="62632717" y="144780"/>
                    </a:moveTo>
                    <a:lnTo>
                      <a:pt x="62777495" y="144780"/>
                    </a:lnTo>
                    <a:lnTo>
                      <a:pt x="62777495" y="2119436"/>
                    </a:lnTo>
                    <a:lnTo>
                      <a:pt x="62632717" y="2119436"/>
                    </a:lnTo>
                    <a:lnTo>
                      <a:pt x="62632717" y="144780"/>
                    </a:lnTo>
                    <a:close/>
                    <a:moveTo>
                      <a:pt x="144780" y="2119436"/>
                    </a:moveTo>
                    <a:lnTo>
                      <a:pt x="62632717" y="2119436"/>
                    </a:lnTo>
                    <a:lnTo>
                      <a:pt x="62632717" y="2264215"/>
                    </a:lnTo>
                    <a:lnTo>
                      <a:pt x="144780" y="2264215"/>
                    </a:lnTo>
                    <a:lnTo>
                      <a:pt x="144780" y="2119435"/>
                    </a:lnTo>
                    <a:close/>
                    <a:moveTo>
                      <a:pt x="62632717" y="0"/>
                    </a:moveTo>
                    <a:lnTo>
                      <a:pt x="62777495" y="0"/>
                    </a:lnTo>
                    <a:lnTo>
                      <a:pt x="62777495" y="144780"/>
                    </a:lnTo>
                    <a:lnTo>
                      <a:pt x="62632717" y="144780"/>
                    </a:lnTo>
                    <a:lnTo>
                      <a:pt x="6263271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2632717" y="0"/>
                    </a:lnTo>
                    <a:lnTo>
                      <a:pt x="6263271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7910236" y="210506"/>
              <a:ext cx="244475" cy="244475"/>
            </a:xfrm>
            <a:prstGeom prst="rect">
              <a:avLst/>
            </a:prstGeom>
          </p:spPr>
        </p:pic>
        <p:grpSp>
          <p:nvGrpSpPr>
            <p:cNvPr name="Group 15" id="15"/>
            <p:cNvGrpSpPr/>
            <p:nvPr/>
          </p:nvGrpSpPr>
          <p:grpSpPr>
            <a:xfrm rot="0">
              <a:off x="17362739" y="241312"/>
              <a:ext cx="259969" cy="213669"/>
              <a:chOff x="0" y="0"/>
              <a:chExt cx="553256" cy="454724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0" y="0"/>
                <a:ext cx="553256" cy="454724"/>
              </a:xfrm>
              <a:custGeom>
                <a:avLst/>
                <a:gdLst/>
                <a:ahLst/>
                <a:cxnLst/>
                <a:rect r="r" b="b" t="t" l="l"/>
                <a:pathLst>
                  <a:path h="454724" w="553256">
                    <a:moveTo>
                      <a:pt x="0" y="0"/>
                    </a:moveTo>
                    <a:lnTo>
                      <a:pt x="0" y="454724"/>
                    </a:lnTo>
                    <a:lnTo>
                      <a:pt x="553256" y="454724"/>
                    </a:lnTo>
                    <a:lnTo>
                      <a:pt x="553256" y="0"/>
                    </a:lnTo>
                    <a:lnTo>
                      <a:pt x="0" y="0"/>
                    </a:lnTo>
                    <a:close/>
                    <a:moveTo>
                      <a:pt x="492296" y="393764"/>
                    </a:moveTo>
                    <a:lnTo>
                      <a:pt x="59690" y="393764"/>
                    </a:lnTo>
                    <a:lnTo>
                      <a:pt x="59690" y="59690"/>
                    </a:lnTo>
                    <a:lnTo>
                      <a:pt x="492296" y="59690"/>
                    </a:lnTo>
                    <a:lnTo>
                      <a:pt x="492296" y="393764"/>
                    </a:ln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name="AutoShape 17" id="17"/>
            <p:cNvSpPr/>
            <p:nvPr/>
          </p:nvSpPr>
          <p:spPr>
            <a:xfrm rot="0">
              <a:off x="16830735" y="407829"/>
              <a:ext cx="244476" cy="0"/>
            </a:xfrm>
            <a:prstGeom prst="line">
              <a:avLst/>
            </a:prstGeom>
            <a:ln cap="rnd" w="381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9405" y="6331559"/>
            <a:ext cx="2906078" cy="4114800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2115407" y="1144908"/>
            <a:ext cx="13838452" cy="817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6"/>
              </a:lnSpc>
              <a:spcBef>
                <a:spcPct val="0"/>
              </a:spcBef>
            </a:pPr>
            <a:r>
              <a:rPr lang="en-US" sz="4527">
                <a:solidFill>
                  <a:srgbClr val="3E3970"/>
                </a:solidFill>
                <a:latin typeface="Montserrat Semi-Bold Bold"/>
              </a:rPr>
              <a:t>Индивидуальный проект выполняется обучающимся в течение одного или двух лет в рамках учебного времени, специально отведенного учебным планом, и должен быть представлен в виде завершенного учебного исследования или разработанного проекта: информационного, творческого, социального, прикладного, инновационного, конструкторского, инженерного”.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167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54232"/>
            <a:ext cx="18288000" cy="10287000"/>
            <a:chOff x="0" y="0"/>
            <a:chExt cx="1149350" cy="114935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2846101" cy="7225932"/>
            </a:xfrm>
            <a:custGeom>
              <a:avLst/>
              <a:gdLst/>
              <a:ahLst/>
              <a:cxnLst/>
              <a:rect r="r" b="b" t="t" l="l"/>
              <a:pathLst>
                <a:path h="7225932" w="12846101">
                  <a:moveTo>
                    <a:pt x="12846101" y="79845"/>
                  </a:moveTo>
                  <a:lnTo>
                    <a:pt x="12846101" y="0"/>
                  </a:lnTo>
                  <a:lnTo>
                    <a:pt x="70973" y="0"/>
                  </a:lnTo>
                  <a:lnTo>
                    <a:pt x="70973" y="39922"/>
                  </a:lnTo>
                  <a:lnTo>
                    <a:pt x="0" y="39922"/>
                  </a:lnTo>
                  <a:lnTo>
                    <a:pt x="0" y="7225932"/>
                  </a:lnTo>
                  <a:lnTo>
                    <a:pt x="141946" y="7225932"/>
                  </a:lnTo>
                  <a:lnTo>
                    <a:pt x="141946" y="5828652"/>
                  </a:lnTo>
                  <a:lnTo>
                    <a:pt x="2555026" y="5828652"/>
                  </a:lnTo>
                  <a:lnTo>
                    <a:pt x="2555026" y="7225932"/>
                  </a:lnTo>
                  <a:lnTo>
                    <a:pt x="2696971" y="7225932"/>
                  </a:lnTo>
                  <a:lnTo>
                    <a:pt x="2696971" y="5828652"/>
                  </a:lnTo>
                  <a:lnTo>
                    <a:pt x="5110051" y="5828652"/>
                  </a:lnTo>
                  <a:lnTo>
                    <a:pt x="5110051" y="7225932"/>
                  </a:lnTo>
                  <a:lnTo>
                    <a:pt x="5251997" y="7225932"/>
                  </a:lnTo>
                  <a:lnTo>
                    <a:pt x="5251997" y="5828652"/>
                  </a:lnTo>
                  <a:lnTo>
                    <a:pt x="7665077" y="5828652"/>
                  </a:lnTo>
                  <a:lnTo>
                    <a:pt x="7665077" y="7225932"/>
                  </a:lnTo>
                  <a:lnTo>
                    <a:pt x="7807023" y="7225932"/>
                  </a:lnTo>
                  <a:lnTo>
                    <a:pt x="7807023" y="5828652"/>
                  </a:lnTo>
                  <a:lnTo>
                    <a:pt x="10220103" y="5828652"/>
                  </a:lnTo>
                  <a:lnTo>
                    <a:pt x="10220103" y="7225932"/>
                  </a:lnTo>
                  <a:lnTo>
                    <a:pt x="10362048" y="7225932"/>
                  </a:lnTo>
                  <a:lnTo>
                    <a:pt x="10362048" y="5828652"/>
                  </a:lnTo>
                  <a:lnTo>
                    <a:pt x="12846101" y="5828652"/>
                  </a:lnTo>
                  <a:lnTo>
                    <a:pt x="12846101" y="5748808"/>
                  </a:lnTo>
                  <a:lnTo>
                    <a:pt x="10362048" y="5748808"/>
                  </a:lnTo>
                  <a:lnTo>
                    <a:pt x="10362048" y="4391450"/>
                  </a:lnTo>
                  <a:lnTo>
                    <a:pt x="12846101" y="4391450"/>
                  </a:lnTo>
                  <a:lnTo>
                    <a:pt x="12846101" y="4311606"/>
                  </a:lnTo>
                  <a:lnTo>
                    <a:pt x="10362048" y="4311606"/>
                  </a:lnTo>
                  <a:lnTo>
                    <a:pt x="10362048" y="2954248"/>
                  </a:lnTo>
                  <a:lnTo>
                    <a:pt x="12846101" y="2954248"/>
                  </a:lnTo>
                  <a:lnTo>
                    <a:pt x="12846101" y="2874404"/>
                  </a:lnTo>
                  <a:lnTo>
                    <a:pt x="10362048" y="2874404"/>
                  </a:lnTo>
                  <a:lnTo>
                    <a:pt x="10362048" y="1517046"/>
                  </a:lnTo>
                  <a:lnTo>
                    <a:pt x="12846101" y="1517046"/>
                  </a:lnTo>
                  <a:lnTo>
                    <a:pt x="12846101" y="1437202"/>
                  </a:lnTo>
                  <a:lnTo>
                    <a:pt x="10362048" y="1437202"/>
                  </a:lnTo>
                  <a:lnTo>
                    <a:pt x="10362048" y="79845"/>
                  </a:lnTo>
                  <a:lnTo>
                    <a:pt x="12846101" y="79845"/>
                  </a:lnTo>
                  <a:close/>
                  <a:moveTo>
                    <a:pt x="2696971" y="1437202"/>
                  </a:moveTo>
                  <a:lnTo>
                    <a:pt x="2696971" y="79845"/>
                  </a:lnTo>
                  <a:lnTo>
                    <a:pt x="5110051" y="79845"/>
                  </a:lnTo>
                  <a:lnTo>
                    <a:pt x="5110051" y="1437202"/>
                  </a:lnTo>
                  <a:lnTo>
                    <a:pt x="2696971" y="1437202"/>
                  </a:lnTo>
                  <a:close/>
                  <a:moveTo>
                    <a:pt x="5110051" y="1517046"/>
                  </a:moveTo>
                  <a:lnTo>
                    <a:pt x="5110051" y="2874404"/>
                  </a:lnTo>
                  <a:lnTo>
                    <a:pt x="2696971" y="2874404"/>
                  </a:lnTo>
                  <a:lnTo>
                    <a:pt x="2696971" y="1517046"/>
                  </a:lnTo>
                  <a:lnTo>
                    <a:pt x="5110051" y="1517046"/>
                  </a:lnTo>
                  <a:close/>
                  <a:moveTo>
                    <a:pt x="2555026" y="1437202"/>
                  </a:moveTo>
                  <a:lnTo>
                    <a:pt x="141946" y="1437202"/>
                  </a:lnTo>
                  <a:lnTo>
                    <a:pt x="141946" y="79845"/>
                  </a:lnTo>
                  <a:lnTo>
                    <a:pt x="2555026" y="79845"/>
                  </a:lnTo>
                  <a:lnTo>
                    <a:pt x="2555026" y="1437202"/>
                  </a:lnTo>
                  <a:close/>
                  <a:moveTo>
                    <a:pt x="2555026" y="1517046"/>
                  </a:moveTo>
                  <a:lnTo>
                    <a:pt x="2555026" y="2874404"/>
                  </a:lnTo>
                  <a:lnTo>
                    <a:pt x="141946" y="2874404"/>
                  </a:lnTo>
                  <a:lnTo>
                    <a:pt x="141946" y="1517046"/>
                  </a:lnTo>
                  <a:lnTo>
                    <a:pt x="2555026" y="1517046"/>
                  </a:lnTo>
                  <a:close/>
                  <a:moveTo>
                    <a:pt x="2555026" y="2954248"/>
                  </a:moveTo>
                  <a:lnTo>
                    <a:pt x="2555026" y="4311606"/>
                  </a:lnTo>
                  <a:lnTo>
                    <a:pt x="141946" y="4311606"/>
                  </a:lnTo>
                  <a:lnTo>
                    <a:pt x="141946" y="2954248"/>
                  </a:lnTo>
                  <a:lnTo>
                    <a:pt x="2555026" y="2954248"/>
                  </a:lnTo>
                  <a:close/>
                  <a:moveTo>
                    <a:pt x="2696971" y="2954248"/>
                  </a:moveTo>
                  <a:lnTo>
                    <a:pt x="5110051" y="2954248"/>
                  </a:lnTo>
                  <a:lnTo>
                    <a:pt x="5110051" y="4311606"/>
                  </a:lnTo>
                  <a:lnTo>
                    <a:pt x="2696971" y="4311606"/>
                  </a:lnTo>
                  <a:lnTo>
                    <a:pt x="2696971" y="2954248"/>
                  </a:lnTo>
                  <a:close/>
                  <a:moveTo>
                    <a:pt x="5251997" y="2954248"/>
                  </a:moveTo>
                  <a:lnTo>
                    <a:pt x="7665077" y="2954248"/>
                  </a:lnTo>
                  <a:lnTo>
                    <a:pt x="7665077" y="4311606"/>
                  </a:lnTo>
                  <a:lnTo>
                    <a:pt x="5251997" y="4311606"/>
                  </a:lnTo>
                  <a:lnTo>
                    <a:pt x="5251997" y="2954248"/>
                  </a:lnTo>
                  <a:close/>
                  <a:moveTo>
                    <a:pt x="5251997" y="2874404"/>
                  </a:moveTo>
                  <a:lnTo>
                    <a:pt x="5251997" y="1517046"/>
                  </a:lnTo>
                  <a:lnTo>
                    <a:pt x="7665077" y="1517046"/>
                  </a:lnTo>
                  <a:lnTo>
                    <a:pt x="7665077" y="2874404"/>
                  </a:lnTo>
                  <a:lnTo>
                    <a:pt x="5251997" y="2874404"/>
                  </a:lnTo>
                  <a:close/>
                  <a:moveTo>
                    <a:pt x="5251997" y="1437202"/>
                  </a:moveTo>
                  <a:lnTo>
                    <a:pt x="5251997" y="79845"/>
                  </a:lnTo>
                  <a:lnTo>
                    <a:pt x="7665077" y="79845"/>
                  </a:lnTo>
                  <a:lnTo>
                    <a:pt x="7665077" y="1437202"/>
                  </a:lnTo>
                  <a:lnTo>
                    <a:pt x="5251997" y="1437202"/>
                  </a:lnTo>
                  <a:close/>
                  <a:moveTo>
                    <a:pt x="141946" y="5748808"/>
                  </a:moveTo>
                  <a:lnTo>
                    <a:pt x="141946" y="4391450"/>
                  </a:lnTo>
                  <a:lnTo>
                    <a:pt x="2555026" y="4391450"/>
                  </a:lnTo>
                  <a:lnTo>
                    <a:pt x="2555026" y="5748808"/>
                  </a:lnTo>
                  <a:lnTo>
                    <a:pt x="141946" y="5748808"/>
                  </a:lnTo>
                  <a:close/>
                  <a:moveTo>
                    <a:pt x="2696971" y="5748808"/>
                  </a:moveTo>
                  <a:lnTo>
                    <a:pt x="2696971" y="4391450"/>
                  </a:lnTo>
                  <a:lnTo>
                    <a:pt x="5110051" y="4391450"/>
                  </a:lnTo>
                  <a:lnTo>
                    <a:pt x="5110051" y="5748808"/>
                  </a:lnTo>
                  <a:lnTo>
                    <a:pt x="2696971" y="5748808"/>
                  </a:lnTo>
                  <a:close/>
                  <a:moveTo>
                    <a:pt x="5251997" y="5748808"/>
                  </a:moveTo>
                  <a:lnTo>
                    <a:pt x="5251997" y="4391450"/>
                  </a:lnTo>
                  <a:lnTo>
                    <a:pt x="7665077" y="4391450"/>
                  </a:lnTo>
                  <a:lnTo>
                    <a:pt x="7665077" y="5748808"/>
                  </a:lnTo>
                  <a:lnTo>
                    <a:pt x="5251997" y="5748808"/>
                  </a:lnTo>
                  <a:close/>
                  <a:moveTo>
                    <a:pt x="10220103" y="5748808"/>
                  </a:moveTo>
                  <a:lnTo>
                    <a:pt x="7807023" y="5748808"/>
                  </a:lnTo>
                  <a:lnTo>
                    <a:pt x="7807023" y="4391450"/>
                  </a:lnTo>
                  <a:lnTo>
                    <a:pt x="10220103" y="4391450"/>
                  </a:lnTo>
                  <a:lnTo>
                    <a:pt x="10220103" y="5748808"/>
                  </a:lnTo>
                  <a:close/>
                  <a:moveTo>
                    <a:pt x="10220103" y="4311606"/>
                  </a:moveTo>
                  <a:lnTo>
                    <a:pt x="7807023" y="4311606"/>
                  </a:lnTo>
                  <a:lnTo>
                    <a:pt x="7807023" y="2954248"/>
                  </a:lnTo>
                  <a:lnTo>
                    <a:pt x="10220103" y="2954248"/>
                  </a:lnTo>
                  <a:lnTo>
                    <a:pt x="10220103" y="4311606"/>
                  </a:lnTo>
                  <a:close/>
                  <a:moveTo>
                    <a:pt x="10220103" y="2874404"/>
                  </a:moveTo>
                  <a:lnTo>
                    <a:pt x="7807023" y="2874404"/>
                  </a:lnTo>
                  <a:lnTo>
                    <a:pt x="7807023" y="1517046"/>
                  </a:lnTo>
                  <a:lnTo>
                    <a:pt x="10220103" y="1517046"/>
                  </a:lnTo>
                  <a:lnTo>
                    <a:pt x="10220103" y="2874404"/>
                  </a:lnTo>
                  <a:close/>
                  <a:moveTo>
                    <a:pt x="10220103" y="1437202"/>
                  </a:moveTo>
                  <a:lnTo>
                    <a:pt x="7807023" y="1437202"/>
                  </a:lnTo>
                  <a:lnTo>
                    <a:pt x="7807023" y="79845"/>
                  </a:lnTo>
                  <a:lnTo>
                    <a:pt x="10220103" y="79845"/>
                  </a:lnTo>
                  <a:lnTo>
                    <a:pt x="10220103" y="1437202"/>
                  </a:lnTo>
                  <a:close/>
                </a:path>
              </a:pathLst>
            </a:custGeom>
            <a:solidFill>
              <a:srgbClr val="FFFFFF">
                <a:alpha val="17647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05622" y="1301411"/>
            <a:ext cx="13666971" cy="8143690"/>
            <a:chOff x="0" y="0"/>
            <a:chExt cx="123120529" cy="73363395"/>
          </a:xfrm>
        </p:grpSpPr>
        <p:sp>
          <p:nvSpPr>
            <p:cNvPr name="Freeform 5" id="5"/>
            <p:cNvSpPr/>
            <p:nvPr/>
          </p:nvSpPr>
          <p:spPr>
            <a:xfrm>
              <a:off x="72390" y="72390"/>
              <a:ext cx="122975752" cy="73218615"/>
            </a:xfrm>
            <a:custGeom>
              <a:avLst/>
              <a:gdLst/>
              <a:ahLst/>
              <a:cxnLst/>
              <a:rect r="r" b="b" t="t" l="l"/>
              <a:pathLst>
                <a:path h="73218615" w="122975752">
                  <a:moveTo>
                    <a:pt x="0" y="0"/>
                  </a:moveTo>
                  <a:lnTo>
                    <a:pt x="122975752" y="0"/>
                  </a:lnTo>
                  <a:lnTo>
                    <a:pt x="122975752" y="73218615"/>
                  </a:lnTo>
                  <a:lnTo>
                    <a:pt x="0" y="73218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  <p:sp>
          <p:nvSpPr>
            <p:cNvPr name="Freeform 6" id="6"/>
            <p:cNvSpPr/>
            <p:nvPr/>
          </p:nvSpPr>
          <p:spPr>
            <a:xfrm>
              <a:off x="0" y="0"/>
              <a:ext cx="123120534" cy="73363398"/>
            </a:xfrm>
            <a:custGeom>
              <a:avLst/>
              <a:gdLst/>
              <a:ahLst/>
              <a:cxnLst/>
              <a:rect r="r" b="b" t="t" l="l"/>
              <a:pathLst>
                <a:path h="73363398" w="123120534">
                  <a:moveTo>
                    <a:pt x="122975750" y="73218613"/>
                  </a:moveTo>
                  <a:lnTo>
                    <a:pt x="123120534" y="73218613"/>
                  </a:lnTo>
                  <a:lnTo>
                    <a:pt x="123120534" y="73363398"/>
                  </a:lnTo>
                  <a:lnTo>
                    <a:pt x="122975750" y="73363398"/>
                  </a:lnTo>
                  <a:lnTo>
                    <a:pt x="122975750" y="732186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3218613"/>
                  </a:lnTo>
                  <a:lnTo>
                    <a:pt x="0" y="73218613"/>
                  </a:lnTo>
                  <a:lnTo>
                    <a:pt x="0" y="144780"/>
                  </a:lnTo>
                  <a:close/>
                  <a:moveTo>
                    <a:pt x="0" y="73218613"/>
                  </a:moveTo>
                  <a:lnTo>
                    <a:pt x="144780" y="73218613"/>
                  </a:lnTo>
                  <a:lnTo>
                    <a:pt x="144780" y="73363398"/>
                  </a:lnTo>
                  <a:lnTo>
                    <a:pt x="0" y="73363398"/>
                  </a:lnTo>
                  <a:lnTo>
                    <a:pt x="0" y="73218613"/>
                  </a:lnTo>
                  <a:close/>
                  <a:moveTo>
                    <a:pt x="122975750" y="144780"/>
                  </a:moveTo>
                  <a:lnTo>
                    <a:pt x="123120534" y="144780"/>
                  </a:lnTo>
                  <a:lnTo>
                    <a:pt x="123120534" y="73218613"/>
                  </a:lnTo>
                  <a:lnTo>
                    <a:pt x="122975750" y="73218613"/>
                  </a:lnTo>
                  <a:lnTo>
                    <a:pt x="122975750" y="144780"/>
                  </a:lnTo>
                  <a:close/>
                  <a:moveTo>
                    <a:pt x="144780" y="73218613"/>
                  </a:moveTo>
                  <a:lnTo>
                    <a:pt x="122975750" y="73218613"/>
                  </a:lnTo>
                  <a:lnTo>
                    <a:pt x="122975750" y="73363398"/>
                  </a:lnTo>
                  <a:lnTo>
                    <a:pt x="144780" y="73363398"/>
                  </a:lnTo>
                  <a:lnTo>
                    <a:pt x="144780" y="73218613"/>
                  </a:lnTo>
                  <a:close/>
                  <a:moveTo>
                    <a:pt x="122975750" y="0"/>
                  </a:moveTo>
                  <a:lnTo>
                    <a:pt x="123120534" y="0"/>
                  </a:lnTo>
                  <a:lnTo>
                    <a:pt x="123120534" y="144780"/>
                  </a:lnTo>
                  <a:lnTo>
                    <a:pt x="122975750" y="144780"/>
                  </a:lnTo>
                  <a:lnTo>
                    <a:pt x="12297575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2975750" y="0"/>
                  </a:lnTo>
                  <a:lnTo>
                    <a:pt x="12297575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2115407" y="1363986"/>
            <a:ext cx="13838452" cy="7867492"/>
            <a:chOff x="0" y="0"/>
            <a:chExt cx="62777495" cy="35690515"/>
          </a:xfrm>
        </p:grpSpPr>
        <p:sp>
          <p:nvSpPr>
            <p:cNvPr name="Freeform 8" id="8"/>
            <p:cNvSpPr/>
            <p:nvPr/>
          </p:nvSpPr>
          <p:spPr>
            <a:xfrm>
              <a:off x="72390" y="72390"/>
              <a:ext cx="62632713" cy="35545737"/>
            </a:xfrm>
            <a:custGeom>
              <a:avLst/>
              <a:gdLst/>
              <a:ahLst/>
              <a:cxnLst/>
              <a:rect r="r" b="b" t="t" l="l"/>
              <a:pathLst>
                <a:path h="35545737" w="62632713">
                  <a:moveTo>
                    <a:pt x="0" y="0"/>
                  </a:moveTo>
                  <a:lnTo>
                    <a:pt x="62632713" y="0"/>
                  </a:lnTo>
                  <a:lnTo>
                    <a:pt x="62632713" y="35545737"/>
                  </a:lnTo>
                  <a:lnTo>
                    <a:pt x="0" y="3554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>
              <a:off x="0" y="0"/>
              <a:ext cx="62777495" cy="35690516"/>
            </a:xfrm>
            <a:custGeom>
              <a:avLst/>
              <a:gdLst/>
              <a:ahLst/>
              <a:cxnLst/>
              <a:rect r="r" b="b" t="t" l="l"/>
              <a:pathLst>
                <a:path h="35690516" w="62777495">
                  <a:moveTo>
                    <a:pt x="62632717" y="35545734"/>
                  </a:moveTo>
                  <a:lnTo>
                    <a:pt x="62777495" y="35545734"/>
                  </a:lnTo>
                  <a:lnTo>
                    <a:pt x="62777495" y="35690516"/>
                  </a:lnTo>
                  <a:lnTo>
                    <a:pt x="62632717" y="35690516"/>
                  </a:lnTo>
                  <a:lnTo>
                    <a:pt x="62632717" y="3554573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5545734"/>
                  </a:lnTo>
                  <a:lnTo>
                    <a:pt x="0" y="35545734"/>
                  </a:lnTo>
                  <a:lnTo>
                    <a:pt x="0" y="144780"/>
                  </a:lnTo>
                  <a:close/>
                  <a:moveTo>
                    <a:pt x="0" y="35545734"/>
                  </a:moveTo>
                  <a:lnTo>
                    <a:pt x="144780" y="35545734"/>
                  </a:lnTo>
                  <a:lnTo>
                    <a:pt x="144780" y="35690516"/>
                  </a:lnTo>
                  <a:lnTo>
                    <a:pt x="0" y="35690516"/>
                  </a:lnTo>
                  <a:lnTo>
                    <a:pt x="0" y="35545734"/>
                  </a:lnTo>
                  <a:close/>
                  <a:moveTo>
                    <a:pt x="62632717" y="144780"/>
                  </a:moveTo>
                  <a:lnTo>
                    <a:pt x="62777495" y="144780"/>
                  </a:lnTo>
                  <a:lnTo>
                    <a:pt x="62777495" y="35545734"/>
                  </a:lnTo>
                  <a:lnTo>
                    <a:pt x="62632717" y="35545734"/>
                  </a:lnTo>
                  <a:lnTo>
                    <a:pt x="62632717" y="144780"/>
                  </a:lnTo>
                  <a:close/>
                  <a:moveTo>
                    <a:pt x="144780" y="35545734"/>
                  </a:moveTo>
                  <a:lnTo>
                    <a:pt x="62632717" y="35545734"/>
                  </a:lnTo>
                  <a:lnTo>
                    <a:pt x="62632717" y="35690516"/>
                  </a:lnTo>
                  <a:lnTo>
                    <a:pt x="144780" y="35690516"/>
                  </a:lnTo>
                  <a:lnTo>
                    <a:pt x="144780" y="35545734"/>
                  </a:lnTo>
                  <a:close/>
                  <a:moveTo>
                    <a:pt x="62632717" y="0"/>
                  </a:moveTo>
                  <a:lnTo>
                    <a:pt x="62777495" y="0"/>
                  </a:lnTo>
                  <a:lnTo>
                    <a:pt x="62777495" y="144780"/>
                  </a:lnTo>
                  <a:lnTo>
                    <a:pt x="62632717" y="144780"/>
                  </a:lnTo>
                  <a:lnTo>
                    <a:pt x="626327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2632717" y="0"/>
                  </a:lnTo>
                  <a:lnTo>
                    <a:pt x="626327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01139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115407" y="933450"/>
            <a:ext cx="13838452" cy="499116"/>
            <a:chOff x="0" y="0"/>
            <a:chExt cx="18451269" cy="665488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18451269" cy="665488"/>
              <a:chOff x="0" y="0"/>
              <a:chExt cx="62777495" cy="2264215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72390" y="72390"/>
                <a:ext cx="62632713" cy="2119436"/>
              </a:xfrm>
              <a:custGeom>
                <a:avLst/>
                <a:gdLst/>
                <a:ahLst/>
                <a:cxnLst/>
                <a:rect r="r" b="b" t="t" l="l"/>
                <a:pathLst>
                  <a:path h="2119436" w="62632713">
                    <a:moveTo>
                      <a:pt x="0" y="0"/>
                    </a:moveTo>
                    <a:lnTo>
                      <a:pt x="62632713" y="0"/>
                    </a:lnTo>
                    <a:lnTo>
                      <a:pt x="62632713" y="2119436"/>
                    </a:lnTo>
                    <a:lnTo>
                      <a:pt x="0" y="21194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880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>
                <a:off x="0" y="0"/>
                <a:ext cx="62777495" cy="2264215"/>
              </a:xfrm>
              <a:custGeom>
                <a:avLst/>
                <a:gdLst/>
                <a:ahLst/>
                <a:cxnLst/>
                <a:rect r="r" b="b" t="t" l="l"/>
                <a:pathLst>
                  <a:path h="2264215" w="62777495">
                    <a:moveTo>
                      <a:pt x="62632717" y="2119436"/>
                    </a:moveTo>
                    <a:lnTo>
                      <a:pt x="62777495" y="2119436"/>
                    </a:lnTo>
                    <a:lnTo>
                      <a:pt x="62777495" y="2264215"/>
                    </a:lnTo>
                    <a:lnTo>
                      <a:pt x="62632717" y="2264215"/>
                    </a:lnTo>
                    <a:lnTo>
                      <a:pt x="62632717" y="211943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119436"/>
                    </a:lnTo>
                    <a:lnTo>
                      <a:pt x="0" y="2119436"/>
                    </a:lnTo>
                    <a:lnTo>
                      <a:pt x="0" y="144780"/>
                    </a:lnTo>
                    <a:close/>
                    <a:moveTo>
                      <a:pt x="0" y="2119436"/>
                    </a:moveTo>
                    <a:lnTo>
                      <a:pt x="144780" y="2119436"/>
                    </a:lnTo>
                    <a:lnTo>
                      <a:pt x="144780" y="2264215"/>
                    </a:lnTo>
                    <a:lnTo>
                      <a:pt x="0" y="2264215"/>
                    </a:lnTo>
                    <a:lnTo>
                      <a:pt x="0" y="2119435"/>
                    </a:lnTo>
                    <a:close/>
                    <a:moveTo>
                      <a:pt x="62632717" y="144780"/>
                    </a:moveTo>
                    <a:lnTo>
                      <a:pt x="62777495" y="144780"/>
                    </a:lnTo>
                    <a:lnTo>
                      <a:pt x="62777495" y="2119436"/>
                    </a:lnTo>
                    <a:lnTo>
                      <a:pt x="62632717" y="2119436"/>
                    </a:lnTo>
                    <a:lnTo>
                      <a:pt x="62632717" y="144780"/>
                    </a:lnTo>
                    <a:close/>
                    <a:moveTo>
                      <a:pt x="144780" y="2119436"/>
                    </a:moveTo>
                    <a:lnTo>
                      <a:pt x="62632717" y="2119436"/>
                    </a:lnTo>
                    <a:lnTo>
                      <a:pt x="62632717" y="2264215"/>
                    </a:lnTo>
                    <a:lnTo>
                      <a:pt x="144780" y="2264215"/>
                    </a:lnTo>
                    <a:lnTo>
                      <a:pt x="144780" y="2119435"/>
                    </a:lnTo>
                    <a:close/>
                    <a:moveTo>
                      <a:pt x="62632717" y="0"/>
                    </a:moveTo>
                    <a:lnTo>
                      <a:pt x="62777495" y="0"/>
                    </a:lnTo>
                    <a:lnTo>
                      <a:pt x="62777495" y="144780"/>
                    </a:lnTo>
                    <a:lnTo>
                      <a:pt x="62632717" y="144780"/>
                    </a:lnTo>
                    <a:lnTo>
                      <a:pt x="6263271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2632717" y="0"/>
                    </a:lnTo>
                    <a:lnTo>
                      <a:pt x="6263271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7910236" y="210506"/>
              <a:ext cx="244475" cy="244475"/>
            </a:xfrm>
            <a:prstGeom prst="rect">
              <a:avLst/>
            </a:prstGeom>
          </p:spPr>
        </p:pic>
        <p:grpSp>
          <p:nvGrpSpPr>
            <p:cNvPr name="Group 15" id="15"/>
            <p:cNvGrpSpPr/>
            <p:nvPr/>
          </p:nvGrpSpPr>
          <p:grpSpPr>
            <a:xfrm rot="0">
              <a:off x="17362739" y="241312"/>
              <a:ext cx="259969" cy="213669"/>
              <a:chOff x="0" y="0"/>
              <a:chExt cx="553256" cy="454724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0" y="0"/>
                <a:ext cx="553256" cy="454724"/>
              </a:xfrm>
              <a:custGeom>
                <a:avLst/>
                <a:gdLst/>
                <a:ahLst/>
                <a:cxnLst/>
                <a:rect r="r" b="b" t="t" l="l"/>
                <a:pathLst>
                  <a:path h="454724" w="553256">
                    <a:moveTo>
                      <a:pt x="0" y="0"/>
                    </a:moveTo>
                    <a:lnTo>
                      <a:pt x="0" y="454724"/>
                    </a:lnTo>
                    <a:lnTo>
                      <a:pt x="553256" y="454724"/>
                    </a:lnTo>
                    <a:lnTo>
                      <a:pt x="553256" y="0"/>
                    </a:lnTo>
                    <a:lnTo>
                      <a:pt x="0" y="0"/>
                    </a:lnTo>
                    <a:close/>
                    <a:moveTo>
                      <a:pt x="492296" y="393764"/>
                    </a:moveTo>
                    <a:lnTo>
                      <a:pt x="59690" y="393764"/>
                    </a:lnTo>
                    <a:lnTo>
                      <a:pt x="59690" y="59690"/>
                    </a:lnTo>
                    <a:lnTo>
                      <a:pt x="492296" y="59690"/>
                    </a:lnTo>
                    <a:lnTo>
                      <a:pt x="492296" y="393764"/>
                    </a:ln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name="AutoShape 17" id="17"/>
            <p:cNvSpPr/>
            <p:nvPr/>
          </p:nvSpPr>
          <p:spPr>
            <a:xfrm rot="0">
              <a:off x="16830735" y="407829"/>
              <a:ext cx="244476" cy="0"/>
            </a:xfrm>
            <a:prstGeom prst="line">
              <a:avLst/>
            </a:prstGeom>
            <a:ln cap="rnd" w="381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9405" y="6331559"/>
            <a:ext cx="2906078" cy="4114800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2115407" y="1068387"/>
            <a:ext cx="13838452" cy="7976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900">
                <a:solidFill>
                  <a:srgbClr val="000000"/>
                </a:solidFill>
                <a:latin typeface="Montserrat Semi-Bold Bold"/>
              </a:rPr>
              <a:t>наши учащиеся работают над индивидуальным проектом дважды: в 9-м и 10-м классах. Приветствуется продолжение работы в 10-м над темой, выбранной в 9-м классе. Но это не обязательно. Обучающийся может работать над совершенно разными проектами в разных предметных областях или метапредметным проектом.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167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1149350" cy="114935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2846101" cy="7225932"/>
            </a:xfrm>
            <a:custGeom>
              <a:avLst/>
              <a:gdLst/>
              <a:ahLst/>
              <a:cxnLst/>
              <a:rect r="r" b="b" t="t" l="l"/>
              <a:pathLst>
                <a:path h="7225932" w="12846101">
                  <a:moveTo>
                    <a:pt x="12846101" y="79845"/>
                  </a:moveTo>
                  <a:lnTo>
                    <a:pt x="12846101" y="0"/>
                  </a:lnTo>
                  <a:lnTo>
                    <a:pt x="70973" y="0"/>
                  </a:lnTo>
                  <a:lnTo>
                    <a:pt x="70973" y="39922"/>
                  </a:lnTo>
                  <a:lnTo>
                    <a:pt x="0" y="39922"/>
                  </a:lnTo>
                  <a:lnTo>
                    <a:pt x="0" y="7225932"/>
                  </a:lnTo>
                  <a:lnTo>
                    <a:pt x="141946" y="7225932"/>
                  </a:lnTo>
                  <a:lnTo>
                    <a:pt x="141946" y="5828652"/>
                  </a:lnTo>
                  <a:lnTo>
                    <a:pt x="2555026" y="5828652"/>
                  </a:lnTo>
                  <a:lnTo>
                    <a:pt x="2555026" y="7225932"/>
                  </a:lnTo>
                  <a:lnTo>
                    <a:pt x="2696971" y="7225932"/>
                  </a:lnTo>
                  <a:lnTo>
                    <a:pt x="2696971" y="5828652"/>
                  </a:lnTo>
                  <a:lnTo>
                    <a:pt x="5110051" y="5828652"/>
                  </a:lnTo>
                  <a:lnTo>
                    <a:pt x="5110051" y="7225932"/>
                  </a:lnTo>
                  <a:lnTo>
                    <a:pt x="5251997" y="7225932"/>
                  </a:lnTo>
                  <a:lnTo>
                    <a:pt x="5251997" y="5828652"/>
                  </a:lnTo>
                  <a:lnTo>
                    <a:pt x="7665077" y="5828652"/>
                  </a:lnTo>
                  <a:lnTo>
                    <a:pt x="7665077" y="7225932"/>
                  </a:lnTo>
                  <a:lnTo>
                    <a:pt x="7807023" y="7225932"/>
                  </a:lnTo>
                  <a:lnTo>
                    <a:pt x="7807023" y="5828652"/>
                  </a:lnTo>
                  <a:lnTo>
                    <a:pt x="10220103" y="5828652"/>
                  </a:lnTo>
                  <a:lnTo>
                    <a:pt x="10220103" y="7225932"/>
                  </a:lnTo>
                  <a:lnTo>
                    <a:pt x="10362048" y="7225932"/>
                  </a:lnTo>
                  <a:lnTo>
                    <a:pt x="10362048" y="5828652"/>
                  </a:lnTo>
                  <a:lnTo>
                    <a:pt x="12846101" y="5828652"/>
                  </a:lnTo>
                  <a:lnTo>
                    <a:pt x="12846101" y="5748808"/>
                  </a:lnTo>
                  <a:lnTo>
                    <a:pt x="10362048" y="5748808"/>
                  </a:lnTo>
                  <a:lnTo>
                    <a:pt x="10362048" y="4391450"/>
                  </a:lnTo>
                  <a:lnTo>
                    <a:pt x="12846101" y="4391450"/>
                  </a:lnTo>
                  <a:lnTo>
                    <a:pt x="12846101" y="4311606"/>
                  </a:lnTo>
                  <a:lnTo>
                    <a:pt x="10362048" y="4311606"/>
                  </a:lnTo>
                  <a:lnTo>
                    <a:pt x="10362048" y="2954248"/>
                  </a:lnTo>
                  <a:lnTo>
                    <a:pt x="12846101" y="2954248"/>
                  </a:lnTo>
                  <a:lnTo>
                    <a:pt x="12846101" y="2874404"/>
                  </a:lnTo>
                  <a:lnTo>
                    <a:pt x="10362048" y="2874404"/>
                  </a:lnTo>
                  <a:lnTo>
                    <a:pt x="10362048" y="1517046"/>
                  </a:lnTo>
                  <a:lnTo>
                    <a:pt x="12846101" y="1517046"/>
                  </a:lnTo>
                  <a:lnTo>
                    <a:pt x="12846101" y="1437202"/>
                  </a:lnTo>
                  <a:lnTo>
                    <a:pt x="10362048" y="1437202"/>
                  </a:lnTo>
                  <a:lnTo>
                    <a:pt x="10362048" y="79845"/>
                  </a:lnTo>
                  <a:lnTo>
                    <a:pt x="12846101" y="79845"/>
                  </a:lnTo>
                  <a:close/>
                  <a:moveTo>
                    <a:pt x="2696971" y="1437202"/>
                  </a:moveTo>
                  <a:lnTo>
                    <a:pt x="2696971" y="79845"/>
                  </a:lnTo>
                  <a:lnTo>
                    <a:pt x="5110051" y="79845"/>
                  </a:lnTo>
                  <a:lnTo>
                    <a:pt x="5110051" y="1437202"/>
                  </a:lnTo>
                  <a:lnTo>
                    <a:pt x="2696971" y="1437202"/>
                  </a:lnTo>
                  <a:close/>
                  <a:moveTo>
                    <a:pt x="5110051" y="1517046"/>
                  </a:moveTo>
                  <a:lnTo>
                    <a:pt x="5110051" y="2874404"/>
                  </a:lnTo>
                  <a:lnTo>
                    <a:pt x="2696971" y="2874404"/>
                  </a:lnTo>
                  <a:lnTo>
                    <a:pt x="2696971" y="1517046"/>
                  </a:lnTo>
                  <a:lnTo>
                    <a:pt x="5110051" y="1517046"/>
                  </a:lnTo>
                  <a:close/>
                  <a:moveTo>
                    <a:pt x="2555026" y="1437202"/>
                  </a:moveTo>
                  <a:lnTo>
                    <a:pt x="141946" y="1437202"/>
                  </a:lnTo>
                  <a:lnTo>
                    <a:pt x="141946" y="79845"/>
                  </a:lnTo>
                  <a:lnTo>
                    <a:pt x="2555026" y="79845"/>
                  </a:lnTo>
                  <a:lnTo>
                    <a:pt x="2555026" y="1437202"/>
                  </a:lnTo>
                  <a:close/>
                  <a:moveTo>
                    <a:pt x="2555026" y="1517046"/>
                  </a:moveTo>
                  <a:lnTo>
                    <a:pt x="2555026" y="2874404"/>
                  </a:lnTo>
                  <a:lnTo>
                    <a:pt x="141946" y="2874404"/>
                  </a:lnTo>
                  <a:lnTo>
                    <a:pt x="141946" y="1517046"/>
                  </a:lnTo>
                  <a:lnTo>
                    <a:pt x="2555026" y="1517046"/>
                  </a:lnTo>
                  <a:close/>
                  <a:moveTo>
                    <a:pt x="2555026" y="2954248"/>
                  </a:moveTo>
                  <a:lnTo>
                    <a:pt x="2555026" y="4311606"/>
                  </a:lnTo>
                  <a:lnTo>
                    <a:pt x="141946" y="4311606"/>
                  </a:lnTo>
                  <a:lnTo>
                    <a:pt x="141946" y="2954248"/>
                  </a:lnTo>
                  <a:lnTo>
                    <a:pt x="2555026" y="2954248"/>
                  </a:lnTo>
                  <a:close/>
                  <a:moveTo>
                    <a:pt x="2696971" y="2954248"/>
                  </a:moveTo>
                  <a:lnTo>
                    <a:pt x="5110051" y="2954248"/>
                  </a:lnTo>
                  <a:lnTo>
                    <a:pt x="5110051" y="4311606"/>
                  </a:lnTo>
                  <a:lnTo>
                    <a:pt x="2696971" y="4311606"/>
                  </a:lnTo>
                  <a:lnTo>
                    <a:pt x="2696971" y="2954248"/>
                  </a:lnTo>
                  <a:close/>
                  <a:moveTo>
                    <a:pt x="5251997" y="2954248"/>
                  </a:moveTo>
                  <a:lnTo>
                    <a:pt x="7665077" y="2954248"/>
                  </a:lnTo>
                  <a:lnTo>
                    <a:pt x="7665077" y="4311606"/>
                  </a:lnTo>
                  <a:lnTo>
                    <a:pt x="5251997" y="4311606"/>
                  </a:lnTo>
                  <a:lnTo>
                    <a:pt x="5251997" y="2954248"/>
                  </a:lnTo>
                  <a:close/>
                  <a:moveTo>
                    <a:pt x="5251997" y="2874404"/>
                  </a:moveTo>
                  <a:lnTo>
                    <a:pt x="5251997" y="1517046"/>
                  </a:lnTo>
                  <a:lnTo>
                    <a:pt x="7665077" y="1517046"/>
                  </a:lnTo>
                  <a:lnTo>
                    <a:pt x="7665077" y="2874404"/>
                  </a:lnTo>
                  <a:lnTo>
                    <a:pt x="5251997" y="2874404"/>
                  </a:lnTo>
                  <a:close/>
                  <a:moveTo>
                    <a:pt x="5251997" y="1437202"/>
                  </a:moveTo>
                  <a:lnTo>
                    <a:pt x="5251997" y="79845"/>
                  </a:lnTo>
                  <a:lnTo>
                    <a:pt x="7665077" y="79845"/>
                  </a:lnTo>
                  <a:lnTo>
                    <a:pt x="7665077" y="1437202"/>
                  </a:lnTo>
                  <a:lnTo>
                    <a:pt x="5251997" y="1437202"/>
                  </a:lnTo>
                  <a:close/>
                  <a:moveTo>
                    <a:pt x="141946" y="5748808"/>
                  </a:moveTo>
                  <a:lnTo>
                    <a:pt x="141946" y="4391450"/>
                  </a:lnTo>
                  <a:lnTo>
                    <a:pt x="2555026" y="4391450"/>
                  </a:lnTo>
                  <a:lnTo>
                    <a:pt x="2555026" y="5748808"/>
                  </a:lnTo>
                  <a:lnTo>
                    <a:pt x="141946" y="5748808"/>
                  </a:lnTo>
                  <a:close/>
                  <a:moveTo>
                    <a:pt x="2696971" y="5748808"/>
                  </a:moveTo>
                  <a:lnTo>
                    <a:pt x="2696971" y="4391450"/>
                  </a:lnTo>
                  <a:lnTo>
                    <a:pt x="5110051" y="4391450"/>
                  </a:lnTo>
                  <a:lnTo>
                    <a:pt x="5110051" y="5748808"/>
                  </a:lnTo>
                  <a:lnTo>
                    <a:pt x="2696971" y="5748808"/>
                  </a:lnTo>
                  <a:close/>
                  <a:moveTo>
                    <a:pt x="5251997" y="5748808"/>
                  </a:moveTo>
                  <a:lnTo>
                    <a:pt x="5251997" y="4391450"/>
                  </a:lnTo>
                  <a:lnTo>
                    <a:pt x="7665077" y="4391450"/>
                  </a:lnTo>
                  <a:lnTo>
                    <a:pt x="7665077" y="5748808"/>
                  </a:lnTo>
                  <a:lnTo>
                    <a:pt x="5251997" y="5748808"/>
                  </a:lnTo>
                  <a:close/>
                  <a:moveTo>
                    <a:pt x="10220103" y="5748808"/>
                  </a:moveTo>
                  <a:lnTo>
                    <a:pt x="7807023" y="5748808"/>
                  </a:lnTo>
                  <a:lnTo>
                    <a:pt x="7807023" y="4391450"/>
                  </a:lnTo>
                  <a:lnTo>
                    <a:pt x="10220103" y="4391450"/>
                  </a:lnTo>
                  <a:lnTo>
                    <a:pt x="10220103" y="5748808"/>
                  </a:lnTo>
                  <a:close/>
                  <a:moveTo>
                    <a:pt x="10220103" y="4311606"/>
                  </a:moveTo>
                  <a:lnTo>
                    <a:pt x="7807023" y="4311606"/>
                  </a:lnTo>
                  <a:lnTo>
                    <a:pt x="7807023" y="2954248"/>
                  </a:lnTo>
                  <a:lnTo>
                    <a:pt x="10220103" y="2954248"/>
                  </a:lnTo>
                  <a:lnTo>
                    <a:pt x="10220103" y="4311606"/>
                  </a:lnTo>
                  <a:close/>
                  <a:moveTo>
                    <a:pt x="10220103" y="2874404"/>
                  </a:moveTo>
                  <a:lnTo>
                    <a:pt x="7807023" y="2874404"/>
                  </a:lnTo>
                  <a:lnTo>
                    <a:pt x="7807023" y="1517046"/>
                  </a:lnTo>
                  <a:lnTo>
                    <a:pt x="10220103" y="1517046"/>
                  </a:lnTo>
                  <a:lnTo>
                    <a:pt x="10220103" y="2874404"/>
                  </a:lnTo>
                  <a:close/>
                  <a:moveTo>
                    <a:pt x="10220103" y="1437202"/>
                  </a:moveTo>
                  <a:lnTo>
                    <a:pt x="7807023" y="1437202"/>
                  </a:lnTo>
                  <a:lnTo>
                    <a:pt x="7807023" y="79845"/>
                  </a:lnTo>
                  <a:lnTo>
                    <a:pt x="10220103" y="79845"/>
                  </a:lnTo>
                  <a:lnTo>
                    <a:pt x="10220103" y="1437202"/>
                  </a:lnTo>
                  <a:close/>
                </a:path>
              </a:pathLst>
            </a:custGeom>
            <a:solidFill>
              <a:srgbClr val="FFFFFF">
                <a:alpha val="17647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43006" y="892547"/>
            <a:ext cx="16192204" cy="2822390"/>
            <a:chOff x="0" y="0"/>
            <a:chExt cx="145869385" cy="25425834"/>
          </a:xfrm>
        </p:grpSpPr>
        <p:sp>
          <p:nvSpPr>
            <p:cNvPr name="Freeform 5" id="5"/>
            <p:cNvSpPr/>
            <p:nvPr/>
          </p:nvSpPr>
          <p:spPr>
            <a:xfrm>
              <a:off x="72390" y="72390"/>
              <a:ext cx="145724602" cy="25281055"/>
            </a:xfrm>
            <a:custGeom>
              <a:avLst/>
              <a:gdLst/>
              <a:ahLst/>
              <a:cxnLst/>
              <a:rect r="r" b="b" t="t" l="l"/>
              <a:pathLst>
                <a:path h="25281055" w="145724602">
                  <a:moveTo>
                    <a:pt x="0" y="0"/>
                  </a:moveTo>
                  <a:lnTo>
                    <a:pt x="145724602" y="0"/>
                  </a:lnTo>
                  <a:lnTo>
                    <a:pt x="145724602" y="25281055"/>
                  </a:lnTo>
                  <a:lnTo>
                    <a:pt x="0" y="252810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  <p:sp>
          <p:nvSpPr>
            <p:cNvPr name="Freeform 6" id="6"/>
            <p:cNvSpPr/>
            <p:nvPr/>
          </p:nvSpPr>
          <p:spPr>
            <a:xfrm>
              <a:off x="0" y="0"/>
              <a:ext cx="145869385" cy="25425834"/>
            </a:xfrm>
            <a:custGeom>
              <a:avLst/>
              <a:gdLst/>
              <a:ahLst/>
              <a:cxnLst/>
              <a:rect r="r" b="b" t="t" l="l"/>
              <a:pathLst>
                <a:path h="25425834" w="145869385">
                  <a:moveTo>
                    <a:pt x="145724600" y="25281054"/>
                  </a:moveTo>
                  <a:lnTo>
                    <a:pt x="145869385" y="25281054"/>
                  </a:lnTo>
                  <a:lnTo>
                    <a:pt x="145869385" y="25425834"/>
                  </a:lnTo>
                  <a:lnTo>
                    <a:pt x="145724600" y="25425834"/>
                  </a:lnTo>
                  <a:lnTo>
                    <a:pt x="145724600" y="252810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281054"/>
                  </a:lnTo>
                  <a:lnTo>
                    <a:pt x="0" y="25281054"/>
                  </a:lnTo>
                  <a:lnTo>
                    <a:pt x="0" y="144780"/>
                  </a:lnTo>
                  <a:close/>
                  <a:moveTo>
                    <a:pt x="0" y="25281054"/>
                  </a:moveTo>
                  <a:lnTo>
                    <a:pt x="144780" y="25281054"/>
                  </a:lnTo>
                  <a:lnTo>
                    <a:pt x="144780" y="25425834"/>
                  </a:lnTo>
                  <a:lnTo>
                    <a:pt x="0" y="25425834"/>
                  </a:lnTo>
                  <a:lnTo>
                    <a:pt x="0" y="25281054"/>
                  </a:lnTo>
                  <a:close/>
                  <a:moveTo>
                    <a:pt x="145724600" y="144780"/>
                  </a:moveTo>
                  <a:lnTo>
                    <a:pt x="145869385" y="144780"/>
                  </a:lnTo>
                  <a:lnTo>
                    <a:pt x="145869385" y="25281054"/>
                  </a:lnTo>
                  <a:lnTo>
                    <a:pt x="145724600" y="25281054"/>
                  </a:lnTo>
                  <a:lnTo>
                    <a:pt x="145724600" y="144780"/>
                  </a:lnTo>
                  <a:close/>
                  <a:moveTo>
                    <a:pt x="144780" y="25281054"/>
                  </a:moveTo>
                  <a:lnTo>
                    <a:pt x="145724600" y="25281054"/>
                  </a:lnTo>
                  <a:lnTo>
                    <a:pt x="145724600" y="25425834"/>
                  </a:lnTo>
                  <a:lnTo>
                    <a:pt x="144780" y="25425834"/>
                  </a:lnTo>
                  <a:lnTo>
                    <a:pt x="144780" y="25281054"/>
                  </a:lnTo>
                  <a:close/>
                  <a:moveTo>
                    <a:pt x="145724600" y="0"/>
                  </a:moveTo>
                  <a:lnTo>
                    <a:pt x="145869385" y="0"/>
                  </a:lnTo>
                  <a:lnTo>
                    <a:pt x="145869385" y="144780"/>
                  </a:lnTo>
                  <a:lnTo>
                    <a:pt x="145724600" y="144780"/>
                  </a:lnTo>
                  <a:lnTo>
                    <a:pt x="1457246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5724600" y="0"/>
                  </a:lnTo>
                  <a:lnTo>
                    <a:pt x="1457246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852791" y="955122"/>
            <a:ext cx="16390266" cy="2571592"/>
            <a:chOff x="0" y="0"/>
            <a:chExt cx="74353681" cy="11665910"/>
          </a:xfrm>
        </p:grpSpPr>
        <p:sp>
          <p:nvSpPr>
            <p:cNvPr name="Freeform 8" id="8"/>
            <p:cNvSpPr/>
            <p:nvPr/>
          </p:nvSpPr>
          <p:spPr>
            <a:xfrm>
              <a:off x="72390" y="72390"/>
              <a:ext cx="74208899" cy="11521130"/>
            </a:xfrm>
            <a:custGeom>
              <a:avLst/>
              <a:gdLst/>
              <a:ahLst/>
              <a:cxnLst/>
              <a:rect r="r" b="b" t="t" l="l"/>
              <a:pathLst>
                <a:path h="11521130" w="74208899">
                  <a:moveTo>
                    <a:pt x="0" y="0"/>
                  </a:moveTo>
                  <a:lnTo>
                    <a:pt x="74208899" y="0"/>
                  </a:lnTo>
                  <a:lnTo>
                    <a:pt x="74208899" y="11521130"/>
                  </a:lnTo>
                  <a:lnTo>
                    <a:pt x="0" y="11521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>
              <a:off x="0" y="0"/>
              <a:ext cx="74353682" cy="11665910"/>
            </a:xfrm>
            <a:custGeom>
              <a:avLst/>
              <a:gdLst/>
              <a:ahLst/>
              <a:cxnLst/>
              <a:rect r="r" b="b" t="t" l="l"/>
              <a:pathLst>
                <a:path h="11665910" w="74353682">
                  <a:moveTo>
                    <a:pt x="74208903" y="11521130"/>
                  </a:moveTo>
                  <a:lnTo>
                    <a:pt x="74353682" y="11521130"/>
                  </a:lnTo>
                  <a:lnTo>
                    <a:pt x="74353682" y="11665910"/>
                  </a:lnTo>
                  <a:lnTo>
                    <a:pt x="74208903" y="11665910"/>
                  </a:lnTo>
                  <a:lnTo>
                    <a:pt x="74208903" y="1152113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521130"/>
                  </a:lnTo>
                  <a:lnTo>
                    <a:pt x="0" y="11521130"/>
                  </a:lnTo>
                  <a:lnTo>
                    <a:pt x="0" y="144780"/>
                  </a:lnTo>
                  <a:close/>
                  <a:moveTo>
                    <a:pt x="0" y="11521130"/>
                  </a:moveTo>
                  <a:lnTo>
                    <a:pt x="144780" y="11521130"/>
                  </a:lnTo>
                  <a:lnTo>
                    <a:pt x="144780" y="11665910"/>
                  </a:lnTo>
                  <a:lnTo>
                    <a:pt x="0" y="11665910"/>
                  </a:lnTo>
                  <a:lnTo>
                    <a:pt x="0" y="11521130"/>
                  </a:lnTo>
                  <a:close/>
                  <a:moveTo>
                    <a:pt x="74208903" y="144780"/>
                  </a:moveTo>
                  <a:lnTo>
                    <a:pt x="74353682" y="144780"/>
                  </a:lnTo>
                  <a:lnTo>
                    <a:pt x="74353682" y="11521130"/>
                  </a:lnTo>
                  <a:lnTo>
                    <a:pt x="74208903" y="11521130"/>
                  </a:lnTo>
                  <a:lnTo>
                    <a:pt x="74208903" y="144780"/>
                  </a:lnTo>
                  <a:close/>
                  <a:moveTo>
                    <a:pt x="144780" y="11521130"/>
                  </a:moveTo>
                  <a:lnTo>
                    <a:pt x="74208903" y="11521130"/>
                  </a:lnTo>
                  <a:lnTo>
                    <a:pt x="74208903" y="11665910"/>
                  </a:lnTo>
                  <a:lnTo>
                    <a:pt x="144780" y="11665910"/>
                  </a:lnTo>
                  <a:lnTo>
                    <a:pt x="144780" y="11521130"/>
                  </a:lnTo>
                  <a:close/>
                  <a:moveTo>
                    <a:pt x="74208903" y="0"/>
                  </a:moveTo>
                  <a:lnTo>
                    <a:pt x="74353682" y="0"/>
                  </a:lnTo>
                  <a:lnTo>
                    <a:pt x="74353682" y="144780"/>
                  </a:lnTo>
                  <a:lnTo>
                    <a:pt x="74208903" y="144780"/>
                  </a:lnTo>
                  <a:lnTo>
                    <a:pt x="7420890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4208903" y="0"/>
                  </a:lnTo>
                  <a:lnTo>
                    <a:pt x="7420890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01139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43006" y="4173068"/>
            <a:ext cx="16192204" cy="6357716"/>
            <a:chOff x="0" y="0"/>
            <a:chExt cx="145869385" cy="57274233"/>
          </a:xfrm>
        </p:grpSpPr>
        <p:sp>
          <p:nvSpPr>
            <p:cNvPr name="Freeform 11" id="11"/>
            <p:cNvSpPr/>
            <p:nvPr/>
          </p:nvSpPr>
          <p:spPr>
            <a:xfrm>
              <a:off x="72390" y="72390"/>
              <a:ext cx="145724602" cy="57129452"/>
            </a:xfrm>
            <a:custGeom>
              <a:avLst/>
              <a:gdLst/>
              <a:ahLst/>
              <a:cxnLst/>
              <a:rect r="r" b="b" t="t" l="l"/>
              <a:pathLst>
                <a:path h="57129452" w="145724602">
                  <a:moveTo>
                    <a:pt x="0" y="0"/>
                  </a:moveTo>
                  <a:lnTo>
                    <a:pt x="145724602" y="0"/>
                  </a:lnTo>
                  <a:lnTo>
                    <a:pt x="145724602" y="57129452"/>
                  </a:lnTo>
                  <a:lnTo>
                    <a:pt x="0" y="57129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  <p:sp>
          <p:nvSpPr>
            <p:cNvPr name="Freeform 12" id="12"/>
            <p:cNvSpPr/>
            <p:nvPr/>
          </p:nvSpPr>
          <p:spPr>
            <a:xfrm>
              <a:off x="0" y="0"/>
              <a:ext cx="145869385" cy="57274234"/>
            </a:xfrm>
            <a:custGeom>
              <a:avLst/>
              <a:gdLst/>
              <a:ahLst/>
              <a:cxnLst/>
              <a:rect r="r" b="b" t="t" l="l"/>
              <a:pathLst>
                <a:path h="57274234" w="145869385">
                  <a:moveTo>
                    <a:pt x="145724600" y="57129456"/>
                  </a:moveTo>
                  <a:lnTo>
                    <a:pt x="145869385" y="57129456"/>
                  </a:lnTo>
                  <a:lnTo>
                    <a:pt x="145869385" y="57274234"/>
                  </a:lnTo>
                  <a:lnTo>
                    <a:pt x="145724600" y="57274234"/>
                  </a:lnTo>
                  <a:lnTo>
                    <a:pt x="145724600" y="571294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7129456"/>
                  </a:lnTo>
                  <a:lnTo>
                    <a:pt x="0" y="57129456"/>
                  </a:lnTo>
                  <a:lnTo>
                    <a:pt x="0" y="144780"/>
                  </a:lnTo>
                  <a:close/>
                  <a:moveTo>
                    <a:pt x="0" y="57129456"/>
                  </a:moveTo>
                  <a:lnTo>
                    <a:pt x="144780" y="57129456"/>
                  </a:lnTo>
                  <a:lnTo>
                    <a:pt x="144780" y="57274234"/>
                  </a:lnTo>
                  <a:lnTo>
                    <a:pt x="0" y="57274234"/>
                  </a:lnTo>
                  <a:lnTo>
                    <a:pt x="0" y="57129456"/>
                  </a:lnTo>
                  <a:close/>
                  <a:moveTo>
                    <a:pt x="145724600" y="144780"/>
                  </a:moveTo>
                  <a:lnTo>
                    <a:pt x="145869385" y="144780"/>
                  </a:lnTo>
                  <a:lnTo>
                    <a:pt x="145869385" y="57129456"/>
                  </a:lnTo>
                  <a:lnTo>
                    <a:pt x="145724600" y="57129456"/>
                  </a:lnTo>
                  <a:lnTo>
                    <a:pt x="145724600" y="144780"/>
                  </a:lnTo>
                  <a:close/>
                  <a:moveTo>
                    <a:pt x="144780" y="57129456"/>
                  </a:moveTo>
                  <a:lnTo>
                    <a:pt x="145724600" y="57129456"/>
                  </a:lnTo>
                  <a:lnTo>
                    <a:pt x="145724600" y="57274234"/>
                  </a:lnTo>
                  <a:lnTo>
                    <a:pt x="144780" y="57274234"/>
                  </a:lnTo>
                  <a:lnTo>
                    <a:pt x="144780" y="57129456"/>
                  </a:lnTo>
                  <a:close/>
                  <a:moveTo>
                    <a:pt x="145724600" y="0"/>
                  </a:moveTo>
                  <a:lnTo>
                    <a:pt x="145869385" y="0"/>
                  </a:lnTo>
                  <a:lnTo>
                    <a:pt x="145869385" y="144780"/>
                  </a:lnTo>
                  <a:lnTo>
                    <a:pt x="145724600" y="144780"/>
                  </a:lnTo>
                  <a:lnTo>
                    <a:pt x="1457246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5724600" y="0"/>
                  </a:lnTo>
                  <a:lnTo>
                    <a:pt x="1457246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453410" y="4117838"/>
            <a:ext cx="16390266" cy="6468176"/>
            <a:chOff x="0" y="0"/>
            <a:chExt cx="74353681" cy="29342581"/>
          </a:xfrm>
        </p:grpSpPr>
        <p:sp>
          <p:nvSpPr>
            <p:cNvPr name="Freeform 14" id="14"/>
            <p:cNvSpPr/>
            <p:nvPr/>
          </p:nvSpPr>
          <p:spPr>
            <a:xfrm>
              <a:off x="72390" y="72390"/>
              <a:ext cx="74208899" cy="29197802"/>
            </a:xfrm>
            <a:custGeom>
              <a:avLst/>
              <a:gdLst/>
              <a:ahLst/>
              <a:cxnLst/>
              <a:rect r="r" b="b" t="t" l="l"/>
              <a:pathLst>
                <a:path h="29197802" w="74208899">
                  <a:moveTo>
                    <a:pt x="0" y="0"/>
                  </a:moveTo>
                  <a:lnTo>
                    <a:pt x="74208899" y="0"/>
                  </a:lnTo>
                  <a:lnTo>
                    <a:pt x="74208899" y="29197802"/>
                  </a:lnTo>
                  <a:lnTo>
                    <a:pt x="0" y="29197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5" id="15"/>
            <p:cNvSpPr/>
            <p:nvPr/>
          </p:nvSpPr>
          <p:spPr>
            <a:xfrm>
              <a:off x="0" y="0"/>
              <a:ext cx="74353682" cy="29342581"/>
            </a:xfrm>
            <a:custGeom>
              <a:avLst/>
              <a:gdLst/>
              <a:ahLst/>
              <a:cxnLst/>
              <a:rect r="r" b="b" t="t" l="l"/>
              <a:pathLst>
                <a:path h="29342581" w="74353682">
                  <a:moveTo>
                    <a:pt x="74208903" y="29197802"/>
                  </a:moveTo>
                  <a:lnTo>
                    <a:pt x="74353682" y="29197802"/>
                  </a:lnTo>
                  <a:lnTo>
                    <a:pt x="74353682" y="29342581"/>
                  </a:lnTo>
                  <a:lnTo>
                    <a:pt x="74208903" y="29342581"/>
                  </a:lnTo>
                  <a:lnTo>
                    <a:pt x="74208903" y="2919780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9197802"/>
                  </a:lnTo>
                  <a:lnTo>
                    <a:pt x="0" y="29197802"/>
                  </a:lnTo>
                  <a:lnTo>
                    <a:pt x="0" y="144780"/>
                  </a:lnTo>
                  <a:close/>
                  <a:moveTo>
                    <a:pt x="0" y="29197802"/>
                  </a:moveTo>
                  <a:lnTo>
                    <a:pt x="144780" y="29197802"/>
                  </a:lnTo>
                  <a:lnTo>
                    <a:pt x="144780" y="29342581"/>
                  </a:lnTo>
                  <a:lnTo>
                    <a:pt x="0" y="29342581"/>
                  </a:lnTo>
                  <a:lnTo>
                    <a:pt x="0" y="29197802"/>
                  </a:lnTo>
                  <a:close/>
                  <a:moveTo>
                    <a:pt x="74208903" y="144780"/>
                  </a:moveTo>
                  <a:lnTo>
                    <a:pt x="74353682" y="144780"/>
                  </a:lnTo>
                  <a:lnTo>
                    <a:pt x="74353682" y="29197802"/>
                  </a:lnTo>
                  <a:lnTo>
                    <a:pt x="74208903" y="29197802"/>
                  </a:lnTo>
                  <a:lnTo>
                    <a:pt x="74208903" y="144780"/>
                  </a:lnTo>
                  <a:close/>
                  <a:moveTo>
                    <a:pt x="144780" y="29197802"/>
                  </a:moveTo>
                  <a:lnTo>
                    <a:pt x="74208903" y="29197802"/>
                  </a:lnTo>
                  <a:lnTo>
                    <a:pt x="74208903" y="29342581"/>
                  </a:lnTo>
                  <a:lnTo>
                    <a:pt x="144780" y="29342581"/>
                  </a:lnTo>
                  <a:lnTo>
                    <a:pt x="144780" y="29197802"/>
                  </a:lnTo>
                  <a:close/>
                  <a:moveTo>
                    <a:pt x="74208903" y="0"/>
                  </a:moveTo>
                  <a:lnTo>
                    <a:pt x="74353682" y="0"/>
                  </a:lnTo>
                  <a:lnTo>
                    <a:pt x="74353682" y="144780"/>
                  </a:lnTo>
                  <a:lnTo>
                    <a:pt x="74208903" y="144780"/>
                  </a:lnTo>
                  <a:lnTo>
                    <a:pt x="7420890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4208903" y="0"/>
                  </a:lnTo>
                  <a:lnTo>
                    <a:pt x="7420890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01139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852791" y="524586"/>
            <a:ext cx="16390266" cy="499116"/>
            <a:chOff x="0" y="0"/>
            <a:chExt cx="21853688" cy="665488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21853688" cy="665488"/>
              <a:chOff x="0" y="0"/>
              <a:chExt cx="74353681" cy="2264215"/>
            </a:xfrm>
          </p:grpSpPr>
          <p:sp>
            <p:nvSpPr>
              <p:cNvPr name="Freeform 18" id="18"/>
              <p:cNvSpPr/>
              <p:nvPr/>
            </p:nvSpPr>
            <p:spPr>
              <a:xfrm>
                <a:off x="72390" y="72390"/>
                <a:ext cx="74208899" cy="2119436"/>
              </a:xfrm>
              <a:custGeom>
                <a:avLst/>
                <a:gdLst/>
                <a:ahLst/>
                <a:cxnLst/>
                <a:rect r="r" b="b" t="t" l="l"/>
                <a:pathLst>
                  <a:path h="2119436" w="74208899">
                    <a:moveTo>
                      <a:pt x="0" y="0"/>
                    </a:moveTo>
                    <a:lnTo>
                      <a:pt x="74208899" y="0"/>
                    </a:lnTo>
                    <a:lnTo>
                      <a:pt x="74208899" y="2119436"/>
                    </a:lnTo>
                    <a:lnTo>
                      <a:pt x="0" y="21194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880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>
                <a:off x="0" y="0"/>
                <a:ext cx="74353682" cy="2264215"/>
              </a:xfrm>
              <a:custGeom>
                <a:avLst/>
                <a:gdLst/>
                <a:ahLst/>
                <a:cxnLst/>
                <a:rect r="r" b="b" t="t" l="l"/>
                <a:pathLst>
                  <a:path h="2264215" w="74353682">
                    <a:moveTo>
                      <a:pt x="74208903" y="2119436"/>
                    </a:moveTo>
                    <a:lnTo>
                      <a:pt x="74353682" y="2119436"/>
                    </a:lnTo>
                    <a:lnTo>
                      <a:pt x="74353682" y="2264215"/>
                    </a:lnTo>
                    <a:lnTo>
                      <a:pt x="74208903" y="2264215"/>
                    </a:lnTo>
                    <a:lnTo>
                      <a:pt x="74208903" y="211943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119436"/>
                    </a:lnTo>
                    <a:lnTo>
                      <a:pt x="0" y="2119436"/>
                    </a:lnTo>
                    <a:lnTo>
                      <a:pt x="0" y="144780"/>
                    </a:lnTo>
                    <a:close/>
                    <a:moveTo>
                      <a:pt x="0" y="2119436"/>
                    </a:moveTo>
                    <a:lnTo>
                      <a:pt x="144780" y="2119436"/>
                    </a:lnTo>
                    <a:lnTo>
                      <a:pt x="144780" y="2264215"/>
                    </a:lnTo>
                    <a:lnTo>
                      <a:pt x="0" y="2264215"/>
                    </a:lnTo>
                    <a:lnTo>
                      <a:pt x="0" y="2119435"/>
                    </a:lnTo>
                    <a:close/>
                    <a:moveTo>
                      <a:pt x="74208903" y="144780"/>
                    </a:moveTo>
                    <a:lnTo>
                      <a:pt x="74353682" y="144780"/>
                    </a:lnTo>
                    <a:lnTo>
                      <a:pt x="74353682" y="2119436"/>
                    </a:lnTo>
                    <a:lnTo>
                      <a:pt x="74208903" y="2119436"/>
                    </a:lnTo>
                    <a:lnTo>
                      <a:pt x="74208903" y="144780"/>
                    </a:lnTo>
                    <a:close/>
                    <a:moveTo>
                      <a:pt x="144780" y="2119436"/>
                    </a:moveTo>
                    <a:lnTo>
                      <a:pt x="74208903" y="2119436"/>
                    </a:lnTo>
                    <a:lnTo>
                      <a:pt x="74208903" y="2264215"/>
                    </a:lnTo>
                    <a:lnTo>
                      <a:pt x="144780" y="2264215"/>
                    </a:lnTo>
                    <a:lnTo>
                      <a:pt x="144780" y="2119435"/>
                    </a:lnTo>
                    <a:close/>
                    <a:moveTo>
                      <a:pt x="74208903" y="0"/>
                    </a:moveTo>
                    <a:lnTo>
                      <a:pt x="74353682" y="0"/>
                    </a:lnTo>
                    <a:lnTo>
                      <a:pt x="74353682" y="144780"/>
                    </a:lnTo>
                    <a:lnTo>
                      <a:pt x="74208903" y="144780"/>
                    </a:lnTo>
                    <a:lnTo>
                      <a:pt x="7420890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74208903" y="0"/>
                    </a:lnTo>
                    <a:lnTo>
                      <a:pt x="74208903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1312654" y="210506"/>
              <a:ext cx="244475" cy="244475"/>
            </a:xfrm>
            <a:prstGeom prst="rect">
              <a:avLst/>
            </a:prstGeom>
          </p:spPr>
        </p:pic>
        <p:grpSp>
          <p:nvGrpSpPr>
            <p:cNvPr name="Group 21" id="21"/>
            <p:cNvGrpSpPr/>
            <p:nvPr/>
          </p:nvGrpSpPr>
          <p:grpSpPr>
            <a:xfrm rot="0">
              <a:off x="20765158" y="241312"/>
              <a:ext cx="259969" cy="213669"/>
              <a:chOff x="0" y="0"/>
              <a:chExt cx="553256" cy="454724"/>
            </a:xfrm>
          </p:grpSpPr>
          <p:sp>
            <p:nvSpPr>
              <p:cNvPr name="Freeform 22" id="22"/>
              <p:cNvSpPr/>
              <p:nvPr/>
            </p:nvSpPr>
            <p:spPr>
              <a:xfrm>
                <a:off x="0" y="0"/>
                <a:ext cx="553256" cy="454724"/>
              </a:xfrm>
              <a:custGeom>
                <a:avLst/>
                <a:gdLst/>
                <a:ahLst/>
                <a:cxnLst/>
                <a:rect r="r" b="b" t="t" l="l"/>
                <a:pathLst>
                  <a:path h="454724" w="553256">
                    <a:moveTo>
                      <a:pt x="0" y="0"/>
                    </a:moveTo>
                    <a:lnTo>
                      <a:pt x="0" y="454724"/>
                    </a:lnTo>
                    <a:lnTo>
                      <a:pt x="553256" y="454724"/>
                    </a:lnTo>
                    <a:lnTo>
                      <a:pt x="553256" y="0"/>
                    </a:lnTo>
                    <a:lnTo>
                      <a:pt x="0" y="0"/>
                    </a:lnTo>
                    <a:close/>
                    <a:moveTo>
                      <a:pt x="492296" y="393764"/>
                    </a:moveTo>
                    <a:lnTo>
                      <a:pt x="59690" y="393764"/>
                    </a:lnTo>
                    <a:lnTo>
                      <a:pt x="59690" y="59690"/>
                    </a:lnTo>
                    <a:lnTo>
                      <a:pt x="492296" y="59690"/>
                    </a:lnTo>
                    <a:lnTo>
                      <a:pt x="492296" y="393764"/>
                    </a:ln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name="AutoShape 23" id="23"/>
            <p:cNvSpPr/>
            <p:nvPr/>
          </p:nvSpPr>
          <p:spPr>
            <a:xfrm rot="0">
              <a:off x="20233154" y="407829"/>
              <a:ext cx="244476" cy="0"/>
            </a:xfrm>
            <a:prstGeom prst="line">
              <a:avLst/>
            </a:prstGeom>
            <a:ln cap="rnd" w="381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24" id="24"/>
          <p:cNvGrpSpPr/>
          <p:nvPr/>
        </p:nvGrpSpPr>
        <p:grpSpPr>
          <a:xfrm rot="0">
            <a:off x="1458923" y="4937125"/>
            <a:ext cx="3475376" cy="1979943"/>
            <a:chOff x="0" y="0"/>
            <a:chExt cx="4633835" cy="2639924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0"/>
              <a:ext cx="4633835" cy="2639924"/>
              <a:chOff x="0" y="0"/>
              <a:chExt cx="25729018" cy="14657978"/>
            </a:xfrm>
          </p:grpSpPr>
          <p:sp>
            <p:nvSpPr>
              <p:cNvPr name="Freeform 26" id="26"/>
              <p:cNvSpPr/>
              <p:nvPr/>
            </p:nvSpPr>
            <p:spPr>
              <a:xfrm>
                <a:off x="0" y="0"/>
                <a:ext cx="25729019" cy="14657978"/>
              </a:xfrm>
              <a:custGeom>
                <a:avLst/>
                <a:gdLst/>
                <a:ahLst/>
                <a:cxnLst/>
                <a:rect r="r" b="b" t="t" l="l"/>
                <a:pathLst>
                  <a:path h="14657978" w="25729019">
                    <a:moveTo>
                      <a:pt x="0" y="0"/>
                    </a:moveTo>
                    <a:lnTo>
                      <a:pt x="0" y="14657978"/>
                    </a:lnTo>
                    <a:lnTo>
                      <a:pt x="25729019" y="14657978"/>
                    </a:lnTo>
                    <a:lnTo>
                      <a:pt x="25729019" y="0"/>
                    </a:lnTo>
                    <a:lnTo>
                      <a:pt x="0" y="0"/>
                    </a:lnTo>
                    <a:close/>
                    <a:moveTo>
                      <a:pt x="25668058" y="14597018"/>
                    </a:moveTo>
                    <a:lnTo>
                      <a:pt x="59690" y="14597018"/>
                    </a:lnTo>
                    <a:lnTo>
                      <a:pt x="59690" y="59690"/>
                    </a:lnTo>
                    <a:lnTo>
                      <a:pt x="25668058" y="59690"/>
                    </a:lnTo>
                    <a:lnTo>
                      <a:pt x="25668058" y="14597018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sp>
          <p:nvSpPr>
            <p:cNvPr name="AutoShape 27" id="27"/>
            <p:cNvSpPr/>
            <p:nvPr/>
          </p:nvSpPr>
          <p:spPr>
            <a:xfrm rot="0">
              <a:off x="5065" y="11725"/>
              <a:ext cx="315268" cy="261782"/>
            </a:xfrm>
            <a:prstGeom prst="rect">
              <a:avLst/>
            </a:prstGeom>
            <a:solidFill>
              <a:srgbClr val="3E3970"/>
            </a:solidFill>
          </p:spPr>
        </p:sp>
        <p:sp>
          <p:nvSpPr>
            <p:cNvPr name="TextBox 28" id="28"/>
            <p:cNvSpPr txBox="true"/>
            <p:nvPr/>
          </p:nvSpPr>
          <p:spPr>
            <a:xfrm rot="0">
              <a:off x="83882" y="17973"/>
              <a:ext cx="157634" cy="240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91"/>
                </a:lnSpc>
              </a:pPr>
              <a:r>
                <a:rPr lang="en-US" sz="1136">
                  <a:solidFill>
                    <a:srgbClr val="FFFFFF"/>
                  </a:solidFill>
                  <a:latin typeface="Clear Sans Regular Bold"/>
                </a:rPr>
                <a:t>1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453410" y="7632700"/>
            <a:ext cx="3480889" cy="2357636"/>
            <a:chOff x="0" y="0"/>
            <a:chExt cx="4641186" cy="3143515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7351" y="0"/>
              <a:ext cx="4633835" cy="2639924"/>
              <a:chOff x="0" y="0"/>
              <a:chExt cx="25729018" cy="14657978"/>
            </a:xfrm>
          </p:grpSpPr>
          <p:sp>
            <p:nvSpPr>
              <p:cNvPr name="Freeform 31" id="31"/>
              <p:cNvSpPr/>
              <p:nvPr/>
            </p:nvSpPr>
            <p:spPr>
              <a:xfrm>
                <a:off x="0" y="0"/>
                <a:ext cx="25729019" cy="14657978"/>
              </a:xfrm>
              <a:custGeom>
                <a:avLst/>
                <a:gdLst/>
                <a:ahLst/>
                <a:cxnLst/>
                <a:rect r="r" b="b" t="t" l="l"/>
                <a:pathLst>
                  <a:path h="14657978" w="25729019">
                    <a:moveTo>
                      <a:pt x="0" y="0"/>
                    </a:moveTo>
                    <a:lnTo>
                      <a:pt x="0" y="14657978"/>
                    </a:lnTo>
                    <a:lnTo>
                      <a:pt x="25729019" y="14657978"/>
                    </a:lnTo>
                    <a:lnTo>
                      <a:pt x="25729019" y="0"/>
                    </a:lnTo>
                    <a:lnTo>
                      <a:pt x="0" y="0"/>
                    </a:lnTo>
                    <a:close/>
                    <a:moveTo>
                      <a:pt x="25668058" y="14597018"/>
                    </a:moveTo>
                    <a:lnTo>
                      <a:pt x="59690" y="14597018"/>
                    </a:lnTo>
                    <a:lnTo>
                      <a:pt x="59690" y="59690"/>
                    </a:lnTo>
                    <a:lnTo>
                      <a:pt x="25668058" y="59690"/>
                    </a:lnTo>
                    <a:lnTo>
                      <a:pt x="25668058" y="14597018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sp>
          <p:nvSpPr>
            <p:cNvPr name="AutoShape 32" id="32"/>
            <p:cNvSpPr/>
            <p:nvPr/>
          </p:nvSpPr>
          <p:spPr>
            <a:xfrm rot="0">
              <a:off x="12415" y="11725"/>
              <a:ext cx="315268" cy="261782"/>
            </a:xfrm>
            <a:prstGeom prst="rect">
              <a:avLst/>
            </a:prstGeom>
            <a:solidFill>
              <a:srgbClr val="3E3970"/>
            </a:solidFill>
          </p:spPr>
        </p:sp>
        <p:sp>
          <p:nvSpPr>
            <p:cNvPr name="TextBox 33" id="33"/>
            <p:cNvSpPr txBox="true"/>
            <p:nvPr/>
          </p:nvSpPr>
          <p:spPr>
            <a:xfrm rot="0">
              <a:off x="91232" y="17973"/>
              <a:ext cx="157634" cy="240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91"/>
                </a:lnSpc>
              </a:pPr>
              <a:r>
                <a:rPr lang="en-US" sz="1136">
                  <a:solidFill>
                    <a:srgbClr val="FFFFFF"/>
                  </a:solidFill>
                  <a:latin typeface="Clear Sans Regular Bold"/>
                </a:rPr>
                <a:t>5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0" y="2764208"/>
              <a:ext cx="4150838" cy="396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>
                  <a:solidFill>
                    <a:srgbClr val="3E3970"/>
                  </a:solidFill>
                  <a:latin typeface="Clear Sans Regular Bold"/>
                </a:rPr>
                <a:t>Предзащита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5366952" y="4937125"/>
            <a:ext cx="3480889" cy="2369563"/>
            <a:chOff x="0" y="0"/>
            <a:chExt cx="4641186" cy="3159417"/>
          </a:xfrm>
        </p:grpSpPr>
        <p:grpSp>
          <p:nvGrpSpPr>
            <p:cNvPr name="Group 36" id="36"/>
            <p:cNvGrpSpPr/>
            <p:nvPr/>
          </p:nvGrpSpPr>
          <p:grpSpPr>
            <a:xfrm rot="0">
              <a:off x="7351" y="0"/>
              <a:ext cx="4633835" cy="2639924"/>
              <a:chOff x="0" y="0"/>
              <a:chExt cx="25729018" cy="14657978"/>
            </a:xfrm>
          </p:grpSpPr>
          <p:sp>
            <p:nvSpPr>
              <p:cNvPr name="Freeform 37" id="37"/>
              <p:cNvSpPr/>
              <p:nvPr/>
            </p:nvSpPr>
            <p:spPr>
              <a:xfrm>
                <a:off x="0" y="0"/>
                <a:ext cx="25729019" cy="14657978"/>
              </a:xfrm>
              <a:custGeom>
                <a:avLst/>
                <a:gdLst/>
                <a:ahLst/>
                <a:cxnLst/>
                <a:rect r="r" b="b" t="t" l="l"/>
                <a:pathLst>
                  <a:path h="14657978" w="25729019">
                    <a:moveTo>
                      <a:pt x="0" y="0"/>
                    </a:moveTo>
                    <a:lnTo>
                      <a:pt x="0" y="14657978"/>
                    </a:lnTo>
                    <a:lnTo>
                      <a:pt x="25729019" y="14657978"/>
                    </a:lnTo>
                    <a:lnTo>
                      <a:pt x="25729019" y="0"/>
                    </a:lnTo>
                    <a:lnTo>
                      <a:pt x="0" y="0"/>
                    </a:lnTo>
                    <a:close/>
                    <a:moveTo>
                      <a:pt x="25668058" y="14597018"/>
                    </a:moveTo>
                    <a:lnTo>
                      <a:pt x="59690" y="14597018"/>
                    </a:lnTo>
                    <a:lnTo>
                      <a:pt x="59690" y="59690"/>
                    </a:lnTo>
                    <a:lnTo>
                      <a:pt x="25668058" y="59690"/>
                    </a:lnTo>
                    <a:lnTo>
                      <a:pt x="25668058" y="14597018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sp>
          <p:nvSpPr>
            <p:cNvPr name="AutoShape 38" id="38"/>
            <p:cNvSpPr/>
            <p:nvPr/>
          </p:nvSpPr>
          <p:spPr>
            <a:xfrm rot="0">
              <a:off x="12415" y="11725"/>
              <a:ext cx="315268" cy="261782"/>
            </a:xfrm>
            <a:prstGeom prst="rect">
              <a:avLst/>
            </a:prstGeom>
            <a:solidFill>
              <a:srgbClr val="3E3970"/>
            </a:solidFill>
          </p:spPr>
        </p:sp>
        <p:sp>
          <p:nvSpPr>
            <p:cNvPr name="TextBox 39" id="39"/>
            <p:cNvSpPr txBox="true"/>
            <p:nvPr/>
          </p:nvSpPr>
          <p:spPr>
            <a:xfrm rot="0">
              <a:off x="91232" y="17973"/>
              <a:ext cx="157634" cy="240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91"/>
                </a:lnSpc>
              </a:pPr>
              <a:r>
                <a:rPr lang="en-US" sz="1136">
                  <a:solidFill>
                    <a:srgbClr val="FFFFFF"/>
                  </a:solidFill>
                  <a:latin typeface="Clear Sans Regular Bold"/>
                </a:rPr>
                <a:t>2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0" y="2764208"/>
              <a:ext cx="4150838" cy="396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3E3970"/>
                  </a:solidFill>
                  <a:latin typeface="Clear Sans Regular Bold"/>
                </a:rPr>
                <a:t>Разработка проектной идеи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5366952" y="7632700"/>
            <a:ext cx="3480889" cy="2369563"/>
            <a:chOff x="0" y="0"/>
            <a:chExt cx="4641186" cy="3159417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7351" y="0"/>
              <a:ext cx="4633835" cy="2639924"/>
              <a:chOff x="0" y="0"/>
              <a:chExt cx="25729018" cy="14657978"/>
            </a:xfrm>
          </p:grpSpPr>
          <p:sp>
            <p:nvSpPr>
              <p:cNvPr name="Freeform 43" id="43"/>
              <p:cNvSpPr/>
              <p:nvPr/>
            </p:nvSpPr>
            <p:spPr>
              <a:xfrm>
                <a:off x="0" y="0"/>
                <a:ext cx="25729019" cy="14657978"/>
              </a:xfrm>
              <a:custGeom>
                <a:avLst/>
                <a:gdLst/>
                <a:ahLst/>
                <a:cxnLst/>
                <a:rect r="r" b="b" t="t" l="l"/>
                <a:pathLst>
                  <a:path h="14657978" w="25729019">
                    <a:moveTo>
                      <a:pt x="0" y="0"/>
                    </a:moveTo>
                    <a:lnTo>
                      <a:pt x="0" y="14657978"/>
                    </a:lnTo>
                    <a:lnTo>
                      <a:pt x="25729019" y="14657978"/>
                    </a:lnTo>
                    <a:lnTo>
                      <a:pt x="25729019" y="0"/>
                    </a:lnTo>
                    <a:lnTo>
                      <a:pt x="0" y="0"/>
                    </a:lnTo>
                    <a:close/>
                    <a:moveTo>
                      <a:pt x="25668058" y="14597018"/>
                    </a:moveTo>
                    <a:lnTo>
                      <a:pt x="59690" y="14597018"/>
                    </a:lnTo>
                    <a:lnTo>
                      <a:pt x="59690" y="59690"/>
                    </a:lnTo>
                    <a:lnTo>
                      <a:pt x="25668058" y="59690"/>
                    </a:lnTo>
                    <a:lnTo>
                      <a:pt x="25668058" y="14597018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sp>
          <p:nvSpPr>
            <p:cNvPr name="AutoShape 44" id="44"/>
            <p:cNvSpPr/>
            <p:nvPr/>
          </p:nvSpPr>
          <p:spPr>
            <a:xfrm rot="0">
              <a:off x="12415" y="11725"/>
              <a:ext cx="315268" cy="261782"/>
            </a:xfrm>
            <a:prstGeom prst="rect">
              <a:avLst/>
            </a:prstGeom>
            <a:solidFill>
              <a:srgbClr val="3E3970"/>
            </a:solidFill>
          </p:spPr>
        </p:sp>
        <p:sp>
          <p:nvSpPr>
            <p:cNvPr name="TextBox 45" id="45"/>
            <p:cNvSpPr txBox="true"/>
            <p:nvPr/>
          </p:nvSpPr>
          <p:spPr>
            <a:xfrm rot="0">
              <a:off x="91232" y="17973"/>
              <a:ext cx="157634" cy="240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91"/>
                </a:lnSpc>
              </a:pPr>
              <a:r>
                <a:rPr lang="en-US" sz="1136">
                  <a:solidFill>
                    <a:srgbClr val="FFFFFF"/>
                  </a:solidFill>
                  <a:latin typeface="Clear Sans Regular Bold"/>
                </a:rPr>
                <a:t>6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0" y="2764208"/>
              <a:ext cx="4150838" cy="396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3E3970"/>
                  </a:solidFill>
                  <a:latin typeface="Clear Sans Regular Bold"/>
                </a:rPr>
                <a:t>Корректировка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9280493" y="4937125"/>
            <a:ext cx="3480889" cy="2369563"/>
            <a:chOff x="0" y="0"/>
            <a:chExt cx="4641186" cy="3159417"/>
          </a:xfrm>
        </p:grpSpPr>
        <p:grpSp>
          <p:nvGrpSpPr>
            <p:cNvPr name="Group 48" id="48"/>
            <p:cNvGrpSpPr/>
            <p:nvPr/>
          </p:nvGrpSpPr>
          <p:grpSpPr>
            <a:xfrm rot="0">
              <a:off x="7351" y="0"/>
              <a:ext cx="4633835" cy="2639924"/>
              <a:chOff x="0" y="0"/>
              <a:chExt cx="25729018" cy="14657978"/>
            </a:xfrm>
          </p:grpSpPr>
          <p:sp>
            <p:nvSpPr>
              <p:cNvPr name="Freeform 49" id="49"/>
              <p:cNvSpPr/>
              <p:nvPr/>
            </p:nvSpPr>
            <p:spPr>
              <a:xfrm>
                <a:off x="0" y="0"/>
                <a:ext cx="25729019" cy="14657978"/>
              </a:xfrm>
              <a:custGeom>
                <a:avLst/>
                <a:gdLst/>
                <a:ahLst/>
                <a:cxnLst/>
                <a:rect r="r" b="b" t="t" l="l"/>
                <a:pathLst>
                  <a:path h="14657978" w="25729019">
                    <a:moveTo>
                      <a:pt x="0" y="0"/>
                    </a:moveTo>
                    <a:lnTo>
                      <a:pt x="0" y="14657978"/>
                    </a:lnTo>
                    <a:lnTo>
                      <a:pt x="25729019" y="14657978"/>
                    </a:lnTo>
                    <a:lnTo>
                      <a:pt x="25729019" y="0"/>
                    </a:lnTo>
                    <a:lnTo>
                      <a:pt x="0" y="0"/>
                    </a:lnTo>
                    <a:close/>
                    <a:moveTo>
                      <a:pt x="25668058" y="14597018"/>
                    </a:moveTo>
                    <a:lnTo>
                      <a:pt x="59690" y="14597018"/>
                    </a:lnTo>
                    <a:lnTo>
                      <a:pt x="59690" y="59690"/>
                    </a:lnTo>
                    <a:lnTo>
                      <a:pt x="25668058" y="59690"/>
                    </a:lnTo>
                    <a:lnTo>
                      <a:pt x="25668058" y="14597018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sp>
          <p:nvSpPr>
            <p:cNvPr name="AutoShape 50" id="50"/>
            <p:cNvSpPr/>
            <p:nvPr/>
          </p:nvSpPr>
          <p:spPr>
            <a:xfrm rot="0">
              <a:off x="12415" y="11725"/>
              <a:ext cx="315268" cy="261782"/>
            </a:xfrm>
            <a:prstGeom prst="rect">
              <a:avLst/>
            </a:prstGeom>
            <a:solidFill>
              <a:srgbClr val="3E3970"/>
            </a:solidFill>
          </p:spPr>
        </p:sp>
        <p:sp>
          <p:nvSpPr>
            <p:cNvPr name="TextBox 51" id="51"/>
            <p:cNvSpPr txBox="true"/>
            <p:nvPr/>
          </p:nvSpPr>
          <p:spPr>
            <a:xfrm rot="0">
              <a:off x="91232" y="17973"/>
              <a:ext cx="157634" cy="240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91"/>
                </a:lnSpc>
              </a:pPr>
              <a:r>
                <a:rPr lang="en-US" sz="1136">
                  <a:solidFill>
                    <a:srgbClr val="FFFFFF"/>
                  </a:solidFill>
                  <a:latin typeface="Clear Sans Regular Bold"/>
                </a:rPr>
                <a:t>3</a:t>
              </a:r>
            </a:p>
          </p:txBody>
        </p:sp>
        <p:sp>
          <p:nvSpPr>
            <p:cNvPr name="TextBox 52" id="52"/>
            <p:cNvSpPr txBox="true"/>
            <p:nvPr/>
          </p:nvSpPr>
          <p:spPr>
            <a:xfrm rot="0">
              <a:off x="0" y="2764208"/>
              <a:ext cx="4150838" cy="396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3E3970"/>
                  </a:solidFill>
                  <a:latin typeface="Clear Sans Regular Bold"/>
                </a:rPr>
                <a:t>Защита проектной идеи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9280493" y="7632700"/>
            <a:ext cx="3480889" cy="2369563"/>
            <a:chOff x="0" y="0"/>
            <a:chExt cx="4641186" cy="3159417"/>
          </a:xfrm>
        </p:grpSpPr>
        <p:grpSp>
          <p:nvGrpSpPr>
            <p:cNvPr name="Group 54" id="54"/>
            <p:cNvGrpSpPr/>
            <p:nvPr/>
          </p:nvGrpSpPr>
          <p:grpSpPr>
            <a:xfrm rot="0">
              <a:off x="7351" y="0"/>
              <a:ext cx="4633835" cy="2639924"/>
              <a:chOff x="0" y="0"/>
              <a:chExt cx="25729018" cy="14657978"/>
            </a:xfrm>
          </p:grpSpPr>
          <p:sp>
            <p:nvSpPr>
              <p:cNvPr name="Freeform 55" id="55"/>
              <p:cNvSpPr/>
              <p:nvPr/>
            </p:nvSpPr>
            <p:spPr>
              <a:xfrm>
                <a:off x="0" y="0"/>
                <a:ext cx="25729019" cy="14657978"/>
              </a:xfrm>
              <a:custGeom>
                <a:avLst/>
                <a:gdLst/>
                <a:ahLst/>
                <a:cxnLst/>
                <a:rect r="r" b="b" t="t" l="l"/>
                <a:pathLst>
                  <a:path h="14657978" w="25729019">
                    <a:moveTo>
                      <a:pt x="0" y="0"/>
                    </a:moveTo>
                    <a:lnTo>
                      <a:pt x="0" y="14657978"/>
                    </a:lnTo>
                    <a:lnTo>
                      <a:pt x="25729019" y="14657978"/>
                    </a:lnTo>
                    <a:lnTo>
                      <a:pt x="25729019" y="0"/>
                    </a:lnTo>
                    <a:lnTo>
                      <a:pt x="0" y="0"/>
                    </a:lnTo>
                    <a:close/>
                    <a:moveTo>
                      <a:pt x="25668058" y="14597018"/>
                    </a:moveTo>
                    <a:lnTo>
                      <a:pt x="59690" y="14597018"/>
                    </a:lnTo>
                    <a:lnTo>
                      <a:pt x="59690" y="59690"/>
                    </a:lnTo>
                    <a:lnTo>
                      <a:pt x="25668058" y="59690"/>
                    </a:lnTo>
                    <a:lnTo>
                      <a:pt x="25668058" y="14597018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sp>
          <p:nvSpPr>
            <p:cNvPr name="AutoShape 56" id="56"/>
            <p:cNvSpPr/>
            <p:nvPr/>
          </p:nvSpPr>
          <p:spPr>
            <a:xfrm rot="0">
              <a:off x="12415" y="11725"/>
              <a:ext cx="315268" cy="261782"/>
            </a:xfrm>
            <a:prstGeom prst="rect">
              <a:avLst/>
            </a:prstGeom>
            <a:solidFill>
              <a:srgbClr val="3E3970"/>
            </a:solidFill>
          </p:spPr>
        </p:sp>
        <p:sp>
          <p:nvSpPr>
            <p:cNvPr name="TextBox 57" id="57"/>
            <p:cNvSpPr txBox="true"/>
            <p:nvPr/>
          </p:nvSpPr>
          <p:spPr>
            <a:xfrm rot="0">
              <a:off x="91232" y="17973"/>
              <a:ext cx="157634" cy="240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91"/>
                </a:lnSpc>
              </a:pPr>
              <a:r>
                <a:rPr lang="en-US" sz="1136">
                  <a:solidFill>
                    <a:srgbClr val="FFFFFF"/>
                  </a:solidFill>
                  <a:latin typeface="Clear Sans Regular Bold"/>
                </a:rPr>
                <a:t>7</a:t>
              </a:r>
            </a:p>
          </p:txBody>
        </p:sp>
        <p:sp>
          <p:nvSpPr>
            <p:cNvPr name="TextBox 58" id="58"/>
            <p:cNvSpPr txBox="true"/>
            <p:nvPr/>
          </p:nvSpPr>
          <p:spPr>
            <a:xfrm rot="0">
              <a:off x="0" y="2764208"/>
              <a:ext cx="4150838" cy="396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3E3970"/>
                  </a:solidFill>
                  <a:latin typeface="Clear Sans Regular Bold"/>
                </a:rPr>
                <a:t>Публичная защита проекта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13194035" y="4937125"/>
            <a:ext cx="3480889" cy="2369563"/>
            <a:chOff x="0" y="0"/>
            <a:chExt cx="4641186" cy="3159417"/>
          </a:xfrm>
        </p:grpSpPr>
        <p:grpSp>
          <p:nvGrpSpPr>
            <p:cNvPr name="Group 60" id="60"/>
            <p:cNvGrpSpPr/>
            <p:nvPr/>
          </p:nvGrpSpPr>
          <p:grpSpPr>
            <a:xfrm rot="0">
              <a:off x="7351" y="0"/>
              <a:ext cx="4633835" cy="2639924"/>
              <a:chOff x="0" y="0"/>
              <a:chExt cx="25729018" cy="14657978"/>
            </a:xfrm>
          </p:grpSpPr>
          <p:sp>
            <p:nvSpPr>
              <p:cNvPr name="Freeform 61" id="61"/>
              <p:cNvSpPr/>
              <p:nvPr/>
            </p:nvSpPr>
            <p:spPr>
              <a:xfrm>
                <a:off x="0" y="0"/>
                <a:ext cx="25729019" cy="14657978"/>
              </a:xfrm>
              <a:custGeom>
                <a:avLst/>
                <a:gdLst/>
                <a:ahLst/>
                <a:cxnLst/>
                <a:rect r="r" b="b" t="t" l="l"/>
                <a:pathLst>
                  <a:path h="14657978" w="25729019">
                    <a:moveTo>
                      <a:pt x="0" y="0"/>
                    </a:moveTo>
                    <a:lnTo>
                      <a:pt x="0" y="14657978"/>
                    </a:lnTo>
                    <a:lnTo>
                      <a:pt x="25729019" y="14657978"/>
                    </a:lnTo>
                    <a:lnTo>
                      <a:pt x="25729019" y="0"/>
                    </a:lnTo>
                    <a:lnTo>
                      <a:pt x="0" y="0"/>
                    </a:lnTo>
                    <a:close/>
                    <a:moveTo>
                      <a:pt x="25668058" y="14597018"/>
                    </a:moveTo>
                    <a:lnTo>
                      <a:pt x="59690" y="14597018"/>
                    </a:lnTo>
                    <a:lnTo>
                      <a:pt x="59690" y="59690"/>
                    </a:lnTo>
                    <a:lnTo>
                      <a:pt x="25668058" y="59690"/>
                    </a:lnTo>
                    <a:lnTo>
                      <a:pt x="25668058" y="14597018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sp>
          <p:nvSpPr>
            <p:cNvPr name="AutoShape 62" id="62"/>
            <p:cNvSpPr/>
            <p:nvPr/>
          </p:nvSpPr>
          <p:spPr>
            <a:xfrm rot="0">
              <a:off x="12415" y="11725"/>
              <a:ext cx="315268" cy="261782"/>
            </a:xfrm>
            <a:prstGeom prst="rect">
              <a:avLst/>
            </a:prstGeom>
            <a:solidFill>
              <a:srgbClr val="3E3970"/>
            </a:solidFill>
          </p:spPr>
        </p:sp>
        <p:sp>
          <p:nvSpPr>
            <p:cNvPr name="TextBox 63" id="63"/>
            <p:cNvSpPr txBox="true"/>
            <p:nvPr/>
          </p:nvSpPr>
          <p:spPr>
            <a:xfrm rot="0">
              <a:off x="91232" y="17973"/>
              <a:ext cx="157634" cy="240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91"/>
                </a:lnSpc>
              </a:pPr>
              <a:r>
                <a:rPr lang="en-US" sz="1136">
                  <a:solidFill>
                    <a:srgbClr val="FFFFFF"/>
                  </a:solidFill>
                  <a:latin typeface="Clear Sans Regular Bold"/>
                </a:rPr>
                <a:t>4</a:t>
              </a:r>
            </a:p>
          </p:txBody>
        </p:sp>
        <p:sp>
          <p:nvSpPr>
            <p:cNvPr name="TextBox 64" id="64"/>
            <p:cNvSpPr txBox="true"/>
            <p:nvPr/>
          </p:nvSpPr>
          <p:spPr>
            <a:xfrm rot="0">
              <a:off x="0" y="2764208"/>
              <a:ext cx="4150838" cy="396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3E3970"/>
                  </a:solidFill>
                  <a:latin typeface="Clear Sans Regular Bold"/>
                </a:rPr>
                <a:t>Реализация проекта</a:t>
              </a:r>
            </a:p>
          </p:txBody>
        </p:sp>
      </p:grpSp>
      <p:pic>
        <p:nvPicPr>
          <p:cNvPr name="Picture 65" id="6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92605" y="4943468"/>
            <a:ext cx="1802500" cy="1967257"/>
          </a:xfrm>
          <a:prstGeom prst="rect">
            <a:avLst/>
          </a:prstGeom>
        </p:spPr>
      </p:pic>
      <p:pic>
        <p:nvPicPr>
          <p:cNvPr name="Picture 66" id="6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996242" y="4978720"/>
            <a:ext cx="2222309" cy="1938348"/>
          </a:xfrm>
          <a:prstGeom prst="rect">
            <a:avLst/>
          </a:prstGeom>
        </p:spPr>
      </p:pic>
      <p:pic>
        <p:nvPicPr>
          <p:cNvPr name="Picture 67" id="67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9771843" y="4978720"/>
            <a:ext cx="2498191" cy="1769552"/>
          </a:xfrm>
          <a:prstGeom prst="rect">
            <a:avLst/>
          </a:prstGeom>
        </p:spPr>
      </p:pic>
      <p:pic>
        <p:nvPicPr>
          <p:cNvPr name="Picture 68" id="68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39041" y="7632700"/>
            <a:ext cx="1963795" cy="1941702"/>
          </a:xfrm>
          <a:prstGeom prst="rect">
            <a:avLst/>
          </a:prstGeom>
        </p:spPr>
      </p:pic>
      <p:pic>
        <p:nvPicPr>
          <p:cNvPr name="Picture 69" id="69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420254" y="7632700"/>
            <a:ext cx="1776657" cy="1941702"/>
          </a:xfrm>
          <a:prstGeom prst="rect">
            <a:avLst/>
          </a:prstGeom>
        </p:spPr>
      </p:pic>
      <p:sp>
        <p:nvSpPr>
          <p:cNvPr name="TextBox 70" id="70"/>
          <p:cNvSpPr txBox="true"/>
          <p:nvPr/>
        </p:nvSpPr>
        <p:spPr>
          <a:xfrm rot="0">
            <a:off x="2374724" y="957027"/>
            <a:ext cx="13928767" cy="2251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79"/>
              </a:lnSpc>
            </a:pPr>
            <a:r>
              <a:rPr lang="en-US" sz="6907">
                <a:solidFill>
                  <a:srgbClr val="3E3970"/>
                </a:solidFill>
                <a:latin typeface="Montserrat Semi-Bold Bold"/>
              </a:rPr>
              <a:t>Этапы и сроки выполнения</a:t>
            </a:r>
          </a:p>
          <a:p>
            <a:pPr algn="ctr">
              <a:lnSpc>
                <a:spcPts val="8979"/>
              </a:lnSpc>
            </a:pPr>
            <a:r>
              <a:rPr lang="en-US" sz="6907">
                <a:solidFill>
                  <a:srgbClr val="3E3970"/>
                </a:solidFill>
                <a:latin typeface="Montserrat Semi-Bold Bold"/>
              </a:rPr>
              <a:t>в 9 классе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453410" y="4256183"/>
            <a:ext cx="6794825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3E3970"/>
                </a:solidFill>
                <a:latin typeface="Clear Sans Regular Bold"/>
              </a:rPr>
              <a:t>Шаблон карты событий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1458923" y="6888493"/>
            <a:ext cx="3475376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Trocchi"/>
              </a:rPr>
              <a:t>Подготовительный период</a:t>
            </a:r>
          </a:p>
        </p:txBody>
      </p:sp>
      <p:pic>
        <p:nvPicPr>
          <p:cNvPr name="Picture 73" id="73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73191" y="7632700"/>
            <a:ext cx="1652512" cy="19417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167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1149350" cy="114935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2846101" cy="7225932"/>
            </a:xfrm>
            <a:custGeom>
              <a:avLst/>
              <a:gdLst/>
              <a:ahLst/>
              <a:cxnLst/>
              <a:rect r="r" b="b" t="t" l="l"/>
              <a:pathLst>
                <a:path h="7225932" w="12846101">
                  <a:moveTo>
                    <a:pt x="12846101" y="79845"/>
                  </a:moveTo>
                  <a:lnTo>
                    <a:pt x="12846101" y="0"/>
                  </a:lnTo>
                  <a:lnTo>
                    <a:pt x="70973" y="0"/>
                  </a:lnTo>
                  <a:lnTo>
                    <a:pt x="70973" y="39922"/>
                  </a:lnTo>
                  <a:lnTo>
                    <a:pt x="0" y="39922"/>
                  </a:lnTo>
                  <a:lnTo>
                    <a:pt x="0" y="7225932"/>
                  </a:lnTo>
                  <a:lnTo>
                    <a:pt x="141946" y="7225932"/>
                  </a:lnTo>
                  <a:lnTo>
                    <a:pt x="141946" y="5828652"/>
                  </a:lnTo>
                  <a:lnTo>
                    <a:pt x="2555026" y="5828652"/>
                  </a:lnTo>
                  <a:lnTo>
                    <a:pt x="2555026" y="7225932"/>
                  </a:lnTo>
                  <a:lnTo>
                    <a:pt x="2696971" y="7225932"/>
                  </a:lnTo>
                  <a:lnTo>
                    <a:pt x="2696971" y="5828652"/>
                  </a:lnTo>
                  <a:lnTo>
                    <a:pt x="5110051" y="5828652"/>
                  </a:lnTo>
                  <a:lnTo>
                    <a:pt x="5110051" y="7225932"/>
                  </a:lnTo>
                  <a:lnTo>
                    <a:pt x="5251997" y="7225932"/>
                  </a:lnTo>
                  <a:lnTo>
                    <a:pt x="5251997" y="5828652"/>
                  </a:lnTo>
                  <a:lnTo>
                    <a:pt x="7665077" y="5828652"/>
                  </a:lnTo>
                  <a:lnTo>
                    <a:pt x="7665077" y="7225932"/>
                  </a:lnTo>
                  <a:lnTo>
                    <a:pt x="7807023" y="7225932"/>
                  </a:lnTo>
                  <a:lnTo>
                    <a:pt x="7807023" y="5828652"/>
                  </a:lnTo>
                  <a:lnTo>
                    <a:pt x="10220103" y="5828652"/>
                  </a:lnTo>
                  <a:lnTo>
                    <a:pt x="10220103" y="7225932"/>
                  </a:lnTo>
                  <a:lnTo>
                    <a:pt x="10362048" y="7225932"/>
                  </a:lnTo>
                  <a:lnTo>
                    <a:pt x="10362048" y="5828652"/>
                  </a:lnTo>
                  <a:lnTo>
                    <a:pt x="12846101" y="5828652"/>
                  </a:lnTo>
                  <a:lnTo>
                    <a:pt x="12846101" y="5748808"/>
                  </a:lnTo>
                  <a:lnTo>
                    <a:pt x="10362048" y="5748808"/>
                  </a:lnTo>
                  <a:lnTo>
                    <a:pt x="10362048" y="4391450"/>
                  </a:lnTo>
                  <a:lnTo>
                    <a:pt x="12846101" y="4391450"/>
                  </a:lnTo>
                  <a:lnTo>
                    <a:pt x="12846101" y="4311606"/>
                  </a:lnTo>
                  <a:lnTo>
                    <a:pt x="10362048" y="4311606"/>
                  </a:lnTo>
                  <a:lnTo>
                    <a:pt x="10362048" y="2954248"/>
                  </a:lnTo>
                  <a:lnTo>
                    <a:pt x="12846101" y="2954248"/>
                  </a:lnTo>
                  <a:lnTo>
                    <a:pt x="12846101" y="2874404"/>
                  </a:lnTo>
                  <a:lnTo>
                    <a:pt x="10362048" y="2874404"/>
                  </a:lnTo>
                  <a:lnTo>
                    <a:pt x="10362048" y="1517046"/>
                  </a:lnTo>
                  <a:lnTo>
                    <a:pt x="12846101" y="1517046"/>
                  </a:lnTo>
                  <a:lnTo>
                    <a:pt x="12846101" y="1437202"/>
                  </a:lnTo>
                  <a:lnTo>
                    <a:pt x="10362048" y="1437202"/>
                  </a:lnTo>
                  <a:lnTo>
                    <a:pt x="10362048" y="79845"/>
                  </a:lnTo>
                  <a:lnTo>
                    <a:pt x="12846101" y="79845"/>
                  </a:lnTo>
                  <a:close/>
                  <a:moveTo>
                    <a:pt x="2696971" y="1437202"/>
                  </a:moveTo>
                  <a:lnTo>
                    <a:pt x="2696971" y="79845"/>
                  </a:lnTo>
                  <a:lnTo>
                    <a:pt x="5110051" y="79845"/>
                  </a:lnTo>
                  <a:lnTo>
                    <a:pt x="5110051" y="1437202"/>
                  </a:lnTo>
                  <a:lnTo>
                    <a:pt x="2696971" y="1437202"/>
                  </a:lnTo>
                  <a:close/>
                  <a:moveTo>
                    <a:pt x="5110051" y="1517046"/>
                  </a:moveTo>
                  <a:lnTo>
                    <a:pt x="5110051" y="2874404"/>
                  </a:lnTo>
                  <a:lnTo>
                    <a:pt x="2696971" y="2874404"/>
                  </a:lnTo>
                  <a:lnTo>
                    <a:pt x="2696971" y="1517046"/>
                  </a:lnTo>
                  <a:lnTo>
                    <a:pt x="5110051" y="1517046"/>
                  </a:lnTo>
                  <a:close/>
                  <a:moveTo>
                    <a:pt x="2555026" y="1437202"/>
                  </a:moveTo>
                  <a:lnTo>
                    <a:pt x="141946" y="1437202"/>
                  </a:lnTo>
                  <a:lnTo>
                    <a:pt x="141946" y="79845"/>
                  </a:lnTo>
                  <a:lnTo>
                    <a:pt x="2555026" y="79845"/>
                  </a:lnTo>
                  <a:lnTo>
                    <a:pt x="2555026" y="1437202"/>
                  </a:lnTo>
                  <a:close/>
                  <a:moveTo>
                    <a:pt x="2555026" y="1517046"/>
                  </a:moveTo>
                  <a:lnTo>
                    <a:pt x="2555026" y="2874404"/>
                  </a:lnTo>
                  <a:lnTo>
                    <a:pt x="141946" y="2874404"/>
                  </a:lnTo>
                  <a:lnTo>
                    <a:pt x="141946" y="1517046"/>
                  </a:lnTo>
                  <a:lnTo>
                    <a:pt x="2555026" y="1517046"/>
                  </a:lnTo>
                  <a:close/>
                  <a:moveTo>
                    <a:pt x="2555026" y="2954248"/>
                  </a:moveTo>
                  <a:lnTo>
                    <a:pt x="2555026" y="4311606"/>
                  </a:lnTo>
                  <a:lnTo>
                    <a:pt x="141946" y="4311606"/>
                  </a:lnTo>
                  <a:lnTo>
                    <a:pt x="141946" y="2954248"/>
                  </a:lnTo>
                  <a:lnTo>
                    <a:pt x="2555026" y="2954248"/>
                  </a:lnTo>
                  <a:close/>
                  <a:moveTo>
                    <a:pt x="2696971" y="2954248"/>
                  </a:moveTo>
                  <a:lnTo>
                    <a:pt x="5110051" y="2954248"/>
                  </a:lnTo>
                  <a:lnTo>
                    <a:pt x="5110051" y="4311606"/>
                  </a:lnTo>
                  <a:lnTo>
                    <a:pt x="2696971" y="4311606"/>
                  </a:lnTo>
                  <a:lnTo>
                    <a:pt x="2696971" y="2954248"/>
                  </a:lnTo>
                  <a:close/>
                  <a:moveTo>
                    <a:pt x="5251997" y="2954248"/>
                  </a:moveTo>
                  <a:lnTo>
                    <a:pt x="7665077" y="2954248"/>
                  </a:lnTo>
                  <a:lnTo>
                    <a:pt x="7665077" y="4311606"/>
                  </a:lnTo>
                  <a:lnTo>
                    <a:pt x="5251997" y="4311606"/>
                  </a:lnTo>
                  <a:lnTo>
                    <a:pt x="5251997" y="2954248"/>
                  </a:lnTo>
                  <a:close/>
                  <a:moveTo>
                    <a:pt x="5251997" y="2874404"/>
                  </a:moveTo>
                  <a:lnTo>
                    <a:pt x="5251997" y="1517046"/>
                  </a:lnTo>
                  <a:lnTo>
                    <a:pt x="7665077" y="1517046"/>
                  </a:lnTo>
                  <a:lnTo>
                    <a:pt x="7665077" y="2874404"/>
                  </a:lnTo>
                  <a:lnTo>
                    <a:pt x="5251997" y="2874404"/>
                  </a:lnTo>
                  <a:close/>
                  <a:moveTo>
                    <a:pt x="5251997" y="1437202"/>
                  </a:moveTo>
                  <a:lnTo>
                    <a:pt x="5251997" y="79845"/>
                  </a:lnTo>
                  <a:lnTo>
                    <a:pt x="7665077" y="79845"/>
                  </a:lnTo>
                  <a:lnTo>
                    <a:pt x="7665077" y="1437202"/>
                  </a:lnTo>
                  <a:lnTo>
                    <a:pt x="5251997" y="1437202"/>
                  </a:lnTo>
                  <a:close/>
                  <a:moveTo>
                    <a:pt x="141946" y="5748808"/>
                  </a:moveTo>
                  <a:lnTo>
                    <a:pt x="141946" y="4391450"/>
                  </a:lnTo>
                  <a:lnTo>
                    <a:pt x="2555026" y="4391450"/>
                  </a:lnTo>
                  <a:lnTo>
                    <a:pt x="2555026" y="5748808"/>
                  </a:lnTo>
                  <a:lnTo>
                    <a:pt x="141946" y="5748808"/>
                  </a:lnTo>
                  <a:close/>
                  <a:moveTo>
                    <a:pt x="2696971" y="5748808"/>
                  </a:moveTo>
                  <a:lnTo>
                    <a:pt x="2696971" y="4391450"/>
                  </a:lnTo>
                  <a:lnTo>
                    <a:pt x="5110051" y="4391450"/>
                  </a:lnTo>
                  <a:lnTo>
                    <a:pt x="5110051" y="5748808"/>
                  </a:lnTo>
                  <a:lnTo>
                    <a:pt x="2696971" y="5748808"/>
                  </a:lnTo>
                  <a:close/>
                  <a:moveTo>
                    <a:pt x="5251997" y="5748808"/>
                  </a:moveTo>
                  <a:lnTo>
                    <a:pt x="5251997" y="4391450"/>
                  </a:lnTo>
                  <a:lnTo>
                    <a:pt x="7665077" y="4391450"/>
                  </a:lnTo>
                  <a:lnTo>
                    <a:pt x="7665077" y="5748808"/>
                  </a:lnTo>
                  <a:lnTo>
                    <a:pt x="5251997" y="5748808"/>
                  </a:lnTo>
                  <a:close/>
                  <a:moveTo>
                    <a:pt x="10220103" y="5748808"/>
                  </a:moveTo>
                  <a:lnTo>
                    <a:pt x="7807023" y="5748808"/>
                  </a:lnTo>
                  <a:lnTo>
                    <a:pt x="7807023" y="4391450"/>
                  </a:lnTo>
                  <a:lnTo>
                    <a:pt x="10220103" y="4391450"/>
                  </a:lnTo>
                  <a:lnTo>
                    <a:pt x="10220103" y="5748808"/>
                  </a:lnTo>
                  <a:close/>
                  <a:moveTo>
                    <a:pt x="10220103" y="4311606"/>
                  </a:moveTo>
                  <a:lnTo>
                    <a:pt x="7807023" y="4311606"/>
                  </a:lnTo>
                  <a:lnTo>
                    <a:pt x="7807023" y="2954248"/>
                  </a:lnTo>
                  <a:lnTo>
                    <a:pt x="10220103" y="2954248"/>
                  </a:lnTo>
                  <a:lnTo>
                    <a:pt x="10220103" y="4311606"/>
                  </a:lnTo>
                  <a:close/>
                  <a:moveTo>
                    <a:pt x="10220103" y="2874404"/>
                  </a:moveTo>
                  <a:lnTo>
                    <a:pt x="7807023" y="2874404"/>
                  </a:lnTo>
                  <a:lnTo>
                    <a:pt x="7807023" y="1517046"/>
                  </a:lnTo>
                  <a:lnTo>
                    <a:pt x="10220103" y="1517046"/>
                  </a:lnTo>
                  <a:lnTo>
                    <a:pt x="10220103" y="2874404"/>
                  </a:lnTo>
                  <a:close/>
                  <a:moveTo>
                    <a:pt x="10220103" y="1437202"/>
                  </a:moveTo>
                  <a:lnTo>
                    <a:pt x="7807023" y="1437202"/>
                  </a:lnTo>
                  <a:lnTo>
                    <a:pt x="7807023" y="79845"/>
                  </a:lnTo>
                  <a:lnTo>
                    <a:pt x="10220103" y="79845"/>
                  </a:lnTo>
                  <a:lnTo>
                    <a:pt x="10220103" y="1437202"/>
                  </a:lnTo>
                  <a:close/>
                </a:path>
              </a:pathLst>
            </a:custGeom>
            <a:solidFill>
              <a:srgbClr val="FFFFFF">
                <a:alpha val="17647"/>
              </a:srgbClr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99963" y="7539632"/>
            <a:ext cx="5199380" cy="483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Clear Sans Regular Bold"/>
              </a:rPr>
              <a:t>Преподаватель Ирина Буркова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339082" y="1362447"/>
            <a:ext cx="16192204" cy="8143690"/>
            <a:chOff x="0" y="0"/>
            <a:chExt cx="145869385" cy="73363395"/>
          </a:xfrm>
        </p:grpSpPr>
        <p:sp>
          <p:nvSpPr>
            <p:cNvPr name="Freeform 6" id="6"/>
            <p:cNvSpPr/>
            <p:nvPr/>
          </p:nvSpPr>
          <p:spPr>
            <a:xfrm>
              <a:off x="72390" y="72390"/>
              <a:ext cx="145724602" cy="73218615"/>
            </a:xfrm>
            <a:custGeom>
              <a:avLst/>
              <a:gdLst/>
              <a:ahLst/>
              <a:cxnLst/>
              <a:rect r="r" b="b" t="t" l="l"/>
              <a:pathLst>
                <a:path h="73218615" w="145724602">
                  <a:moveTo>
                    <a:pt x="0" y="0"/>
                  </a:moveTo>
                  <a:lnTo>
                    <a:pt x="145724602" y="0"/>
                  </a:lnTo>
                  <a:lnTo>
                    <a:pt x="145724602" y="73218615"/>
                  </a:lnTo>
                  <a:lnTo>
                    <a:pt x="0" y="73218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  <p:sp>
          <p:nvSpPr>
            <p:cNvPr name="Freeform 7" id="7"/>
            <p:cNvSpPr/>
            <p:nvPr/>
          </p:nvSpPr>
          <p:spPr>
            <a:xfrm>
              <a:off x="0" y="0"/>
              <a:ext cx="145869385" cy="73363398"/>
            </a:xfrm>
            <a:custGeom>
              <a:avLst/>
              <a:gdLst/>
              <a:ahLst/>
              <a:cxnLst/>
              <a:rect r="r" b="b" t="t" l="l"/>
              <a:pathLst>
                <a:path h="73363398" w="145869385">
                  <a:moveTo>
                    <a:pt x="145724600" y="73218613"/>
                  </a:moveTo>
                  <a:lnTo>
                    <a:pt x="145869385" y="73218613"/>
                  </a:lnTo>
                  <a:lnTo>
                    <a:pt x="145869385" y="73363398"/>
                  </a:lnTo>
                  <a:lnTo>
                    <a:pt x="145724600" y="73363398"/>
                  </a:lnTo>
                  <a:lnTo>
                    <a:pt x="145724600" y="732186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3218613"/>
                  </a:lnTo>
                  <a:lnTo>
                    <a:pt x="0" y="73218613"/>
                  </a:lnTo>
                  <a:lnTo>
                    <a:pt x="0" y="144780"/>
                  </a:lnTo>
                  <a:close/>
                  <a:moveTo>
                    <a:pt x="0" y="73218613"/>
                  </a:moveTo>
                  <a:lnTo>
                    <a:pt x="144780" y="73218613"/>
                  </a:lnTo>
                  <a:lnTo>
                    <a:pt x="144780" y="73363398"/>
                  </a:lnTo>
                  <a:lnTo>
                    <a:pt x="0" y="73363398"/>
                  </a:lnTo>
                  <a:lnTo>
                    <a:pt x="0" y="73218613"/>
                  </a:lnTo>
                  <a:close/>
                  <a:moveTo>
                    <a:pt x="145724600" y="144780"/>
                  </a:moveTo>
                  <a:lnTo>
                    <a:pt x="145869385" y="144780"/>
                  </a:lnTo>
                  <a:lnTo>
                    <a:pt x="145869385" y="73218613"/>
                  </a:lnTo>
                  <a:lnTo>
                    <a:pt x="145724600" y="73218613"/>
                  </a:lnTo>
                  <a:lnTo>
                    <a:pt x="145724600" y="144780"/>
                  </a:lnTo>
                  <a:close/>
                  <a:moveTo>
                    <a:pt x="144780" y="73218613"/>
                  </a:moveTo>
                  <a:lnTo>
                    <a:pt x="145724600" y="73218613"/>
                  </a:lnTo>
                  <a:lnTo>
                    <a:pt x="145724600" y="73363398"/>
                  </a:lnTo>
                  <a:lnTo>
                    <a:pt x="144780" y="73363398"/>
                  </a:lnTo>
                  <a:lnTo>
                    <a:pt x="144780" y="73218613"/>
                  </a:lnTo>
                  <a:close/>
                  <a:moveTo>
                    <a:pt x="145724600" y="0"/>
                  </a:moveTo>
                  <a:lnTo>
                    <a:pt x="145869385" y="0"/>
                  </a:lnTo>
                  <a:lnTo>
                    <a:pt x="145869385" y="144780"/>
                  </a:lnTo>
                  <a:lnTo>
                    <a:pt x="145724600" y="144780"/>
                  </a:lnTo>
                  <a:lnTo>
                    <a:pt x="1457246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5724600" y="0"/>
                  </a:lnTo>
                  <a:lnTo>
                    <a:pt x="1457246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E397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48867" y="1425022"/>
            <a:ext cx="16390266" cy="7867492"/>
            <a:chOff x="0" y="0"/>
            <a:chExt cx="74353681" cy="35690515"/>
          </a:xfrm>
        </p:grpSpPr>
        <p:sp>
          <p:nvSpPr>
            <p:cNvPr name="Freeform 9" id="9"/>
            <p:cNvSpPr/>
            <p:nvPr/>
          </p:nvSpPr>
          <p:spPr>
            <a:xfrm>
              <a:off x="72390" y="72390"/>
              <a:ext cx="74208899" cy="35545737"/>
            </a:xfrm>
            <a:custGeom>
              <a:avLst/>
              <a:gdLst/>
              <a:ahLst/>
              <a:cxnLst/>
              <a:rect r="r" b="b" t="t" l="l"/>
              <a:pathLst>
                <a:path h="35545737" w="74208899">
                  <a:moveTo>
                    <a:pt x="0" y="0"/>
                  </a:moveTo>
                  <a:lnTo>
                    <a:pt x="74208899" y="0"/>
                  </a:lnTo>
                  <a:lnTo>
                    <a:pt x="74208899" y="35545737"/>
                  </a:lnTo>
                  <a:lnTo>
                    <a:pt x="0" y="35545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>
              <a:off x="0" y="0"/>
              <a:ext cx="74353682" cy="35690516"/>
            </a:xfrm>
            <a:custGeom>
              <a:avLst/>
              <a:gdLst/>
              <a:ahLst/>
              <a:cxnLst/>
              <a:rect r="r" b="b" t="t" l="l"/>
              <a:pathLst>
                <a:path h="35690516" w="74353682">
                  <a:moveTo>
                    <a:pt x="74208903" y="35545734"/>
                  </a:moveTo>
                  <a:lnTo>
                    <a:pt x="74353682" y="35545734"/>
                  </a:lnTo>
                  <a:lnTo>
                    <a:pt x="74353682" y="35690516"/>
                  </a:lnTo>
                  <a:lnTo>
                    <a:pt x="74208903" y="35690516"/>
                  </a:lnTo>
                  <a:lnTo>
                    <a:pt x="74208903" y="3554573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5545734"/>
                  </a:lnTo>
                  <a:lnTo>
                    <a:pt x="0" y="35545734"/>
                  </a:lnTo>
                  <a:lnTo>
                    <a:pt x="0" y="144780"/>
                  </a:lnTo>
                  <a:close/>
                  <a:moveTo>
                    <a:pt x="0" y="35545734"/>
                  </a:moveTo>
                  <a:lnTo>
                    <a:pt x="144780" y="35545734"/>
                  </a:lnTo>
                  <a:lnTo>
                    <a:pt x="144780" y="35690516"/>
                  </a:lnTo>
                  <a:lnTo>
                    <a:pt x="0" y="35690516"/>
                  </a:lnTo>
                  <a:lnTo>
                    <a:pt x="0" y="35545734"/>
                  </a:lnTo>
                  <a:close/>
                  <a:moveTo>
                    <a:pt x="74208903" y="144780"/>
                  </a:moveTo>
                  <a:lnTo>
                    <a:pt x="74353682" y="144780"/>
                  </a:lnTo>
                  <a:lnTo>
                    <a:pt x="74353682" y="35545734"/>
                  </a:lnTo>
                  <a:lnTo>
                    <a:pt x="74208903" y="35545734"/>
                  </a:lnTo>
                  <a:lnTo>
                    <a:pt x="74208903" y="144780"/>
                  </a:lnTo>
                  <a:close/>
                  <a:moveTo>
                    <a:pt x="144780" y="35545734"/>
                  </a:moveTo>
                  <a:lnTo>
                    <a:pt x="74208903" y="35545734"/>
                  </a:lnTo>
                  <a:lnTo>
                    <a:pt x="74208903" y="35690516"/>
                  </a:lnTo>
                  <a:lnTo>
                    <a:pt x="144780" y="35690516"/>
                  </a:lnTo>
                  <a:lnTo>
                    <a:pt x="144780" y="35545734"/>
                  </a:lnTo>
                  <a:close/>
                  <a:moveTo>
                    <a:pt x="74208903" y="0"/>
                  </a:moveTo>
                  <a:lnTo>
                    <a:pt x="74353682" y="0"/>
                  </a:lnTo>
                  <a:lnTo>
                    <a:pt x="74353682" y="144780"/>
                  </a:lnTo>
                  <a:lnTo>
                    <a:pt x="74208903" y="144780"/>
                  </a:lnTo>
                  <a:lnTo>
                    <a:pt x="7420890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4208903" y="0"/>
                  </a:lnTo>
                  <a:lnTo>
                    <a:pt x="7420890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01139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948867" y="994486"/>
            <a:ext cx="16390266" cy="499116"/>
            <a:chOff x="0" y="0"/>
            <a:chExt cx="21853688" cy="665488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21853688" cy="665488"/>
              <a:chOff x="0" y="0"/>
              <a:chExt cx="74353681" cy="2264215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72390" y="72390"/>
                <a:ext cx="74208899" cy="2119436"/>
              </a:xfrm>
              <a:custGeom>
                <a:avLst/>
                <a:gdLst/>
                <a:ahLst/>
                <a:cxnLst/>
                <a:rect r="r" b="b" t="t" l="l"/>
                <a:pathLst>
                  <a:path h="2119436" w="74208899">
                    <a:moveTo>
                      <a:pt x="0" y="0"/>
                    </a:moveTo>
                    <a:lnTo>
                      <a:pt x="74208899" y="0"/>
                    </a:lnTo>
                    <a:lnTo>
                      <a:pt x="74208899" y="2119436"/>
                    </a:lnTo>
                    <a:lnTo>
                      <a:pt x="0" y="21194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880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>
                <a:off x="0" y="0"/>
                <a:ext cx="74353682" cy="2264215"/>
              </a:xfrm>
              <a:custGeom>
                <a:avLst/>
                <a:gdLst/>
                <a:ahLst/>
                <a:cxnLst/>
                <a:rect r="r" b="b" t="t" l="l"/>
                <a:pathLst>
                  <a:path h="2264215" w="74353682">
                    <a:moveTo>
                      <a:pt x="74208903" y="2119436"/>
                    </a:moveTo>
                    <a:lnTo>
                      <a:pt x="74353682" y="2119436"/>
                    </a:lnTo>
                    <a:lnTo>
                      <a:pt x="74353682" y="2264215"/>
                    </a:lnTo>
                    <a:lnTo>
                      <a:pt x="74208903" y="2264215"/>
                    </a:lnTo>
                    <a:lnTo>
                      <a:pt x="74208903" y="211943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119436"/>
                    </a:lnTo>
                    <a:lnTo>
                      <a:pt x="0" y="2119436"/>
                    </a:lnTo>
                    <a:lnTo>
                      <a:pt x="0" y="144780"/>
                    </a:lnTo>
                    <a:close/>
                    <a:moveTo>
                      <a:pt x="0" y="2119436"/>
                    </a:moveTo>
                    <a:lnTo>
                      <a:pt x="144780" y="2119436"/>
                    </a:lnTo>
                    <a:lnTo>
                      <a:pt x="144780" y="2264215"/>
                    </a:lnTo>
                    <a:lnTo>
                      <a:pt x="0" y="2264215"/>
                    </a:lnTo>
                    <a:lnTo>
                      <a:pt x="0" y="2119435"/>
                    </a:lnTo>
                    <a:close/>
                    <a:moveTo>
                      <a:pt x="74208903" y="144780"/>
                    </a:moveTo>
                    <a:lnTo>
                      <a:pt x="74353682" y="144780"/>
                    </a:lnTo>
                    <a:lnTo>
                      <a:pt x="74353682" y="2119436"/>
                    </a:lnTo>
                    <a:lnTo>
                      <a:pt x="74208903" y="2119436"/>
                    </a:lnTo>
                    <a:lnTo>
                      <a:pt x="74208903" y="144780"/>
                    </a:lnTo>
                    <a:close/>
                    <a:moveTo>
                      <a:pt x="144780" y="2119436"/>
                    </a:moveTo>
                    <a:lnTo>
                      <a:pt x="74208903" y="2119436"/>
                    </a:lnTo>
                    <a:lnTo>
                      <a:pt x="74208903" y="2264215"/>
                    </a:lnTo>
                    <a:lnTo>
                      <a:pt x="144780" y="2264215"/>
                    </a:lnTo>
                    <a:lnTo>
                      <a:pt x="144780" y="2119435"/>
                    </a:lnTo>
                    <a:close/>
                    <a:moveTo>
                      <a:pt x="74208903" y="0"/>
                    </a:moveTo>
                    <a:lnTo>
                      <a:pt x="74353682" y="0"/>
                    </a:lnTo>
                    <a:lnTo>
                      <a:pt x="74353682" y="144780"/>
                    </a:lnTo>
                    <a:lnTo>
                      <a:pt x="74208903" y="144780"/>
                    </a:lnTo>
                    <a:lnTo>
                      <a:pt x="7420890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74208903" y="0"/>
                    </a:lnTo>
                    <a:lnTo>
                      <a:pt x="74208903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01139"/>
              </a:solidFill>
            </p:spPr>
          </p:sp>
        </p:grpSp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1312654" y="210506"/>
              <a:ext cx="244475" cy="244475"/>
            </a:xfrm>
            <a:prstGeom prst="rect">
              <a:avLst/>
            </a:prstGeom>
          </p:spPr>
        </p:pic>
        <p:grpSp>
          <p:nvGrpSpPr>
            <p:cNvPr name="Group 16" id="16"/>
            <p:cNvGrpSpPr/>
            <p:nvPr/>
          </p:nvGrpSpPr>
          <p:grpSpPr>
            <a:xfrm rot="0">
              <a:off x="20765158" y="241312"/>
              <a:ext cx="259969" cy="213669"/>
              <a:chOff x="0" y="0"/>
              <a:chExt cx="553256" cy="454724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0" y="0"/>
                <a:ext cx="553256" cy="454724"/>
              </a:xfrm>
              <a:custGeom>
                <a:avLst/>
                <a:gdLst/>
                <a:ahLst/>
                <a:cxnLst/>
                <a:rect r="r" b="b" t="t" l="l"/>
                <a:pathLst>
                  <a:path h="454724" w="553256">
                    <a:moveTo>
                      <a:pt x="0" y="0"/>
                    </a:moveTo>
                    <a:lnTo>
                      <a:pt x="0" y="454724"/>
                    </a:lnTo>
                    <a:lnTo>
                      <a:pt x="553256" y="454724"/>
                    </a:lnTo>
                    <a:lnTo>
                      <a:pt x="553256" y="0"/>
                    </a:lnTo>
                    <a:lnTo>
                      <a:pt x="0" y="0"/>
                    </a:lnTo>
                    <a:close/>
                    <a:moveTo>
                      <a:pt x="492296" y="393764"/>
                    </a:moveTo>
                    <a:lnTo>
                      <a:pt x="59690" y="393764"/>
                    </a:lnTo>
                    <a:lnTo>
                      <a:pt x="59690" y="59690"/>
                    </a:lnTo>
                    <a:lnTo>
                      <a:pt x="492296" y="59690"/>
                    </a:lnTo>
                    <a:lnTo>
                      <a:pt x="492296" y="393764"/>
                    </a:ln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name="AutoShape 18" id="18"/>
            <p:cNvSpPr/>
            <p:nvPr/>
          </p:nvSpPr>
          <p:spPr>
            <a:xfrm rot="0">
              <a:off x="20233154" y="407829"/>
              <a:ext cx="244476" cy="0"/>
            </a:xfrm>
            <a:prstGeom prst="line">
              <a:avLst/>
            </a:prstGeom>
            <a:ln cap="rnd" w="381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11252846" y="2586587"/>
            <a:ext cx="4807866" cy="1410742"/>
            <a:chOff x="0" y="0"/>
            <a:chExt cx="21810660" cy="6399767"/>
          </a:xfrm>
        </p:grpSpPr>
        <p:sp>
          <p:nvSpPr>
            <p:cNvPr name="Freeform 20" id="20"/>
            <p:cNvSpPr/>
            <p:nvPr/>
          </p:nvSpPr>
          <p:spPr>
            <a:xfrm>
              <a:off x="72390" y="72390"/>
              <a:ext cx="21665880" cy="6254987"/>
            </a:xfrm>
            <a:custGeom>
              <a:avLst/>
              <a:gdLst/>
              <a:ahLst/>
              <a:cxnLst/>
              <a:rect r="r" b="b" t="t" l="l"/>
              <a:pathLst>
                <a:path h="6254987" w="21665880">
                  <a:moveTo>
                    <a:pt x="0" y="0"/>
                  </a:moveTo>
                  <a:lnTo>
                    <a:pt x="21665880" y="0"/>
                  </a:lnTo>
                  <a:lnTo>
                    <a:pt x="21665880" y="6254987"/>
                  </a:lnTo>
                  <a:lnTo>
                    <a:pt x="0" y="6254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E6"/>
            </a:solidFill>
          </p:spPr>
        </p:sp>
        <p:sp>
          <p:nvSpPr>
            <p:cNvPr name="Freeform 21" id="21"/>
            <p:cNvSpPr/>
            <p:nvPr/>
          </p:nvSpPr>
          <p:spPr>
            <a:xfrm>
              <a:off x="0" y="0"/>
              <a:ext cx="21810659" cy="6399767"/>
            </a:xfrm>
            <a:custGeom>
              <a:avLst/>
              <a:gdLst/>
              <a:ahLst/>
              <a:cxnLst/>
              <a:rect r="r" b="b" t="t" l="l"/>
              <a:pathLst>
                <a:path h="6399767" w="21810659">
                  <a:moveTo>
                    <a:pt x="21665881" y="6254987"/>
                  </a:moveTo>
                  <a:lnTo>
                    <a:pt x="21810659" y="6254987"/>
                  </a:lnTo>
                  <a:lnTo>
                    <a:pt x="21810659" y="6399767"/>
                  </a:lnTo>
                  <a:lnTo>
                    <a:pt x="21665881" y="6399767"/>
                  </a:lnTo>
                  <a:lnTo>
                    <a:pt x="21665881" y="625498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54987"/>
                  </a:lnTo>
                  <a:lnTo>
                    <a:pt x="0" y="6254987"/>
                  </a:lnTo>
                  <a:lnTo>
                    <a:pt x="0" y="144780"/>
                  </a:lnTo>
                  <a:close/>
                  <a:moveTo>
                    <a:pt x="0" y="6254987"/>
                  </a:moveTo>
                  <a:lnTo>
                    <a:pt x="144780" y="6254987"/>
                  </a:lnTo>
                  <a:lnTo>
                    <a:pt x="144780" y="6399767"/>
                  </a:lnTo>
                  <a:lnTo>
                    <a:pt x="0" y="6399767"/>
                  </a:lnTo>
                  <a:lnTo>
                    <a:pt x="0" y="6254987"/>
                  </a:lnTo>
                  <a:close/>
                  <a:moveTo>
                    <a:pt x="21665881" y="144780"/>
                  </a:moveTo>
                  <a:lnTo>
                    <a:pt x="21810659" y="144780"/>
                  </a:lnTo>
                  <a:lnTo>
                    <a:pt x="21810659" y="6254987"/>
                  </a:lnTo>
                  <a:lnTo>
                    <a:pt x="21665881" y="6254987"/>
                  </a:lnTo>
                  <a:lnTo>
                    <a:pt x="21665881" y="144780"/>
                  </a:lnTo>
                  <a:close/>
                  <a:moveTo>
                    <a:pt x="144780" y="6254987"/>
                  </a:moveTo>
                  <a:lnTo>
                    <a:pt x="21665881" y="6254987"/>
                  </a:lnTo>
                  <a:lnTo>
                    <a:pt x="21665881" y="6399767"/>
                  </a:lnTo>
                  <a:lnTo>
                    <a:pt x="144780" y="6399767"/>
                  </a:lnTo>
                  <a:lnTo>
                    <a:pt x="144780" y="6254987"/>
                  </a:lnTo>
                  <a:close/>
                  <a:moveTo>
                    <a:pt x="21665881" y="0"/>
                  </a:moveTo>
                  <a:lnTo>
                    <a:pt x="21810659" y="0"/>
                  </a:lnTo>
                  <a:lnTo>
                    <a:pt x="21810659" y="144780"/>
                  </a:lnTo>
                  <a:lnTo>
                    <a:pt x="21665881" y="144780"/>
                  </a:lnTo>
                  <a:lnTo>
                    <a:pt x="2166588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665881" y="0"/>
                  </a:lnTo>
                  <a:lnTo>
                    <a:pt x="2166588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01139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1252846" y="4653397"/>
            <a:ext cx="4807866" cy="1410742"/>
            <a:chOff x="0" y="0"/>
            <a:chExt cx="21810660" cy="6399767"/>
          </a:xfrm>
        </p:grpSpPr>
        <p:sp>
          <p:nvSpPr>
            <p:cNvPr name="Freeform 23" id="23"/>
            <p:cNvSpPr/>
            <p:nvPr/>
          </p:nvSpPr>
          <p:spPr>
            <a:xfrm>
              <a:off x="72390" y="72390"/>
              <a:ext cx="21665880" cy="6254987"/>
            </a:xfrm>
            <a:custGeom>
              <a:avLst/>
              <a:gdLst/>
              <a:ahLst/>
              <a:cxnLst/>
              <a:rect r="r" b="b" t="t" l="l"/>
              <a:pathLst>
                <a:path h="6254987" w="21665880">
                  <a:moveTo>
                    <a:pt x="0" y="0"/>
                  </a:moveTo>
                  <a:lnTo>
                    <a:pt x="21665880" y="0"/>
                  </a:lnTo>
                  <a:lnTo>
                    <a:pt x="21665880" y="6254987"/>
                  </a:lnTo>
                  <a:lnTo>
                    <a:pt x="0" y="6254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E6"/>
            </a:solidFill>
          </p:spPr>
        </p:sp>
        <p:sp>
          <p:nvSpPr>
            <p:cNvPr name="Freeform 24" id="24"/>
            <p:cNvSpPr/>
            <p:nvPr/>
          </p:nvSpPr>
          <p:spPr>
            <a:xfrm>
              <a:off x="0" y="0"/>
              <a:ext cx="21810659" cy="6399767"/>
            </a:xfrm>
            <a:custGeom>
              <a:avLst/>
              <a:gdLst/>
              <a:ahLst/>
              <a:cxnLst/>
              <a:rect r="r" b="b" t="t" l="l"/>
              <a:pathLst>
                <a:path h="6399767" w="21810659">
                  <a:moveTo>
                    <a:pt x="21665881" y="6254987"/>
                  </a:moveTo>
                  <a:lnTo>
                    <a:pt x="21810659" y="6254987"/>
                  </a:lnTo>
                  <a:lnTo>
                    <a:pt x="21810659" y="6399767"/>
                  </a:lnTo>
                  <a:lnTo>
                    <a:pt x="21665881" y="6399767"/>
                  </a:lnTo>
                  <a:lnTo>
                    <a:pt x="21665881" y="625498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54987"/>
                  </a:lnTo>
                  <a:lnTo>
                    <a:pt x="0" y="6254987"/>
                  </a:lnTo>
                  <a:lnTo>
                    <a:pt x="0" y="144780"/>
                  </a:lnTo>
                  <a:close/>
                  <a:moveTo>
                    <a:pt x="0" y="6254987"/>
                  </a:moveTo>
                  <a:lnTo>
                    <a:pt x="144780" y="6254987"/>
                  </a:lnTo>
                  <a:lnTo>
                    <a:pt x="144780" y="6399767"/>
                  </a:lnTo>
                  <a:lnTo>
                    <a:pt x="0" y="6399767"/>
                  </a:lnTo>
                  <a:lnTo>
                    <a:pt x="0" y="6254987"/>
                  </a:lnTo>
                  <a:close/>
                  <a:moveTo>
                    <a:pt x="21665881" y="144780"/>
                  </a:moveTo>
                  <a:lnTo>
                    <a:pt x="21810659" y="144780"/>
                  </a:lnTo>
                  <a:lnTo>
                    <a:pt x="21810659" y="6254987"/>
                  </a:lnTo>
                  <a:lnTo>
                    <a:pt x="21665881" y="6254987"/>
                  </a:lnTo>
                  <a:lnTo>
                    <a:pt x="21665881" y="144780"/>
                  </a:lnTo>
                  <a:close/>
                  <a:moveTo>
                    <a:pt x="144780" y="6254987"/>
                  </a:moveTo>
                  <a:lnTo>
                    <a:pt x="21665881" y="6254987"/>
                  </a:lnTo>
                  <a:lnTo>
                    <a:pt x="21665881" y="6399767"/>
                  </a:lnTo>
                  <a:lnTo>
                    <a:pt x="144780" y="6399767"/>
                  </a:lnTo>
                  <a:lnTo>
                    <a:pt x="144780" y="6254987"/>
                  </a:lnTo>
                  <a:close/>
                  <a:moveTo>
                    <a:pt x="21665881" y="0"/>
                  </a:moveTo>
                  <a:lnTo>
                    <a:pt x="21810659" y="0"/>
                  </a:lnTo>
                  <a:lnTo>
                    <a:pt x="21810659" y="144780"/>
                  </a:lnTo>
                  <a:lnTo>
                    <a:pt x="21665881" y="144780"/>
                  </a:lnTo>
                  <a:lnTo>
                    <a:pt x="2166588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665881" y="0"/>
                  </a:lnTo>
                  <a:lnTo>
                    <a:pt x="2166588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01139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1252846" y="6720206"/>
            <a:ext cx="4807866" cy="1410742"/>
            <a:chOff x="0" y="0"/>
            <a:chExt cx="21810660" cy="6399767"/>
          </a:xfrm>
        </p:grpSpPr>
        <p:sp>
          <p:nvSpPr>
            <p:cNvPr name="Freeform 26" id="26"/>
            <p:cNvSpPr/>
            <p:nvPr/>
          </p:nvSpPr>
          <p:spPr>
            <a:xfrm>
              <a:off x="72390" y="72390"/>
              <a:ext cx="21665880" cy="6254987"/>
            </a:xfrm>
            <a:custGeom>
              <a:avLst/>
              <a:gdLst/>
              <a:ahLst/>
              <a:cxnLst/>
              <a:rect r="r" b="b" t="t" l="l"/>
              <a:pathLst>
                <a:path h="6254987" w="21665880">
                  <a:moveTo>
                    <a:pt x="0" y="0"/>
                  </a:moveTo>
                  <a:lnTo>
                    <a:pt x="21665880" y="0"/>
                  </a:lnTo>
                  <a:lnTo>
                    <a:pt x="21665880" y="6254987"/>
                  </a:lnTo>
                  <a:lnTo>
                    <a:pt x="0" y="6254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E6"/>
            </a:solidFill>
          </p:spPr>
        </p:sp>
        <p:sp>
          <p:nvSpPr>
            <p:cNvPr name="Freeform 27" id="27"/>
            <p:cNvSpPr/>
            <p:nvPr/>
          </p:nvSpPr>
          <p:spPr>
            <a:xfrm>
              <a:off x="0" y="0"/>
              <a:ext cx="21810659" cy="6399767"/>
            </a:xfrm>
            <a:custGeom>
              <a:avLst/>
              <a:gdLst/>
              <a:ahLst/>
              <a:cxnLst/>
              <a:rect r="r" b="b" t="t" l="l"/>
              <a:pathLst>
                <a:path h="6399767" w="21810659">
                  <a:moveTo>
                    <a:pt x="21665881" y="6254987"/>
                  </a:moveTo>
                  <a:lnTo>
                    <a:pt x="21810659" y="6254987"/>
                  </a:lnTo>
                  <a:lnTo>
                    <a:pt x="21810659" y="6399767"/>
                  </a:lnTo>
                  <a:lnTo>
                    <a:pt x="21665881" y="6399767"/>
                  </a:lnTo>
                  <a:lnTo>
                    <a:pt x="21665881" y="625498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254987"/>
                  </a:lnTo>
                  <a:lnTo>
                    <a:pt x="0" y="6254987"/>
                  </a:lnTo>
                  <a:lnTo>
                    <a:pt x="0" y="144780"/>
                  </a:lnTo>
                  <a:close/>
                  <a:moveTo>
                    <a:pt x="0" y="6254987"/>
                  </a:moveTo>
                  <a:lnTo>
                    <a:pt x="144780" y="6254987"/>
                  </a:lnTo>
                  <a:lnTo>
                    <a:pt x="144780" y="6399767"/>
                  </a:lnTo>
                  <a:lnTo>
                    <a:pt x="0" y="6399767"/>
                  </a:lnTo>
                  <a:lnTo>
                    <a:pt x="0" y="6254987"/>
                  </a:lnTo>
                  <a:close/>
                  <a:moveTo>
                    <a:pt x="21665881" y="144780"/>
                  </a:moveTo>
                  <a:lnTo>
                    <a:pt x="21810659" y="144780"/>
                  </a:lnTo>
                  <a:lnTo>
                    <a:pt x="21810659" y="6254987"/>
                  </a:lnTo>
                  <a:lnTo>
                    <a:pt x="21665881" y="6254987"/>
                  </a:lnTo>
                  <a:lnTo>
                    <a:pt x="21665881" y="144780"/>
                  </a:lnTo>
                  <a:close/>
                  <a:moveTo>
                    <a:pt x="144780" y="6254987"/>
                  </a:moveTo>
                  <a:lnTo>
                    <a:pt x="21665881" y="6254987"/>
                  </a:lnTo>
                  <a:lnTo>
                    <a:pt x="21665881" y="6399767"/>
                  </a:lnTo>
                  <a:lnTo>
                    <a:pt x="144780" y="6399767"/>
                  </a:lnTo>
                  <a:lnTo>
                    <a:pt x="144780" y="6254987"/>
                  </a:lnTo>
                  <a:close/>
                  <a:moveTo>
                    <a:pt x="21665881" y="0"/>
                  </a:moveTo>
                  <a:lnTo>
                    <a:pt x="21810659" y="0"/>
                  </a:lnTo>
                  <a:lnTo>
                    <a:pt x="21810659" y="144780"/>
                  </a:lnTo>
                  <a:lnTo>
                    <a:pt x="21665881" y="144780"/>
                  </a:lnTo>
                  <a:lnTo>
                    <a:pt x="2166588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665881" y="0"/>
                  </a:lnTo>
                  <a:lnTo>
                    <a:pt x="2166588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01139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2184481" y="3404249"/>
            <a:ext cx="8050539" cy="3526856"/>
            <a:chOff x="0" y="0"/>
            <a:chExt cx="10734052" cy="4702474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0" y="-31750"/>
              <a:ext cx="10734052" cy="32761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907"/>
                </a:lnSpc>
              </a:pPr>
              <a:r>
                <a:rPr lang="en-US" sz="3774">
                  <a:solidFill>
                    <a:srgbClr val="3E3970"/>
                  </a:solidFill>
                  <a:latin typeface="Montserrat Semi-Bold Bold"/>
                </a:rPr>
                <a:t>Рекомендую посетить группу Вконтакте</a:t>
              </a:r>
            </a:p>
            <a:p>
              <a:pPr>
                <a:lnSpc>
                  <a:spcPts val="4907"/>
                </a:lnSpc>
              </a:pPr>
              <a:r>
                <a:rPr lang="en-US" sz="3774">
                  <a:solidFill>
                    <a:srgbClr val="3E3970"/>
                  </a:solidFill>
                  <a:latin typeface="Montserrat Semi-Bold Bold"/>
                </a:rPr>
                <a:t>https://vk.com/ind_project_86</a:t>
              </a:r>
            </a:p>
            <a:p>
              <a:pPr>
                <a:lnSpc>
                  <a:spcPts val="4907"/>
                </a:lnSpc>
              </a:pP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3838239"/>
              <a:ext cx="10734052" cy="577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510"/>
                </a:lnSpc>
              </a:pPr>
              <a:r>
                <a:rPr lang="en-US" sz="2700">
                  <a:solidFill>
                    <a:srgbClr val="3E3970"/>
                  </a:solidFill>
                  <a:latin typeface="Clear Sans Regular"/>
                </a:rPr>
                <a:t>Я всегда готова выслушать вопросы и объяснить!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1636019" y="2876931"/>
            <a:ext cx="4041520" cy="830054"/>
            <a:chOff x="0" y="0"/>
            <a:chExt cx="5388693" cy="1106739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0" y="10583"/>
              <a:ext cx="5388693" cy="466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60"/>
                </a:lnSpc>
                <a:spcBef>
                  <a:spcPct val="0"/>
                </a:spcBef>
              </a:pPr>
              <a:r>
                <a:rPr lang="en-US" sz="2200" u="none">
                  <a:solidFill>
                    <a:srgbClr val="3E3970"/>
                  </a:solidFill>
                  <a:latin typeface="Montserrat Semi-Bold"/>
                </a:rPr>
                <a:t>Адрес электронной почты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0" y="645729"/>
              <a:ext cx="5388693" cy="4643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60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3E3970"/>
                  </a:solidFill>
                  <a:latin typeface="Clear Sans Regular"/>
                </a:rPr>
                <a:t>physic.mssh@gmail.com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1636019" y="4943741"/>
            <a:ext cx="4041520" cy="830054"/>
            <a:chOff x="0" y="0"/>
            <a:chExt cx="5388693" cy="1106739"/>
          </a:xfrm>
        </p:grpSpPr>
        <p:sp>
          <p:nvSpPr>
            <p:cNvPr name="TextBox 35" id="35"/>
            <p:cNvSpPr txBox="true"/>
            <p:nvPr/>
          </p:nvSpPr>
          <p:spPr>
            <a:xfrm rot="0">
              <a:off x="0" y="-19897"/>
              <a:ext cx="5388693" cy="527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25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3E3970"/>
                  </a:solidFill>
                  <a:latin typeface="Montserrat Semi-Bold"/>
                </a:rPr>
                <a:t>Моб. телефон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0" y="645729"/>
              <a:ext cx="5388693" cy="4643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60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3E3970"/>
                  </a:solidFill>
                  <a:latin typeface="Clear Sans Regular"/>
                </a:rPr>
                <a:t>+7 (982)8251582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DAExT8TO1Pg</dc:identifier>
  <dcterms:modified xsi:type="dcterms:W3CDTF">2011-08-01T06:04:30Z</dcterms:modified>
  <cp:revision>1</cp:revision>
  <dc:title>Индивидуальный итоговый проект как форма оценки метапредметных результатов</dc:title>
</cp:coreProperties>
</file>