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1" r:id="rId3"/>
    <p:sldId id="292" r:id="rId4"/>
    <p:sldId id="264" r:id="rId5"/>
    <p:sldId id="290" r:id="rId6"/>
    <p:sldId id="282" r:id="rId7"/>
    <p:sldId id="284" r:id="rId8"/>
    <p:sldId id="257" r:id="rId9"/>
    <p:sldId id="265" r:id="rId10"/>
    <p:sldId id="285" r:id="rId11"/>
    <p:sldId id="277" r:id="rId12"/>
    <p:sldId id="263" r:id="rId13"/>
    <p:sldId id="278" r:id="rId14"/>
    <p:sldId id="289" r:id="rId15"/>
    <p:sldId id="288" r:id="rId16"/>
    <p:sldId id="266" r:id="rId17"/>
    <p:sldId id="295" r:id="rId18"/>
    <p:sldId id="29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F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03" autoAdjust="0"/>
  </p:normalViewPr>
  <p:slideViewPr>
    <p:cSldViewPr>
      <p:cViewPr varScale="1">
        <p:scale>
          <a:sx n="72" d="100"/>
          <a:sy n="72" d="100"/>
        </p:scale>
        <p:origin x="15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624A4-D069-4E51-A906-940006A71A1D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1A818-C339-4F4A-A216-53CBE75151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84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1A818-C339-4F4A-A216-53CBE751516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91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343-FB83-4E23-B4F3-79C87F9807A8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B45-3D7E-4EAF-87A6-6AD4F739D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343-FB83-4E23-B4F3-79C87F9807A8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B45-3D7E-4EAF-87A6-6AD4F739D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343-FB83-4E23-B4F3-79C87F9807A8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B45-3D7E-4EAF-87A6-6AD4F739D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343-FB83-4E23-B4F3-79C87F9807A8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B45-3D7E-4EAF-87A6-6AD4F739D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343-FB83-4E23-B4F3-79C87F9807A8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B45-3D7E-4EAF-87A6-6AD4F739D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343-FB83-4E23-B4F3-79C87F9807A8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B45-3D7E-4EAF-87A6-6AD4F739D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343-FB83-4E23-B4F3-79C87F9807A8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B45-3D7E-4EAF-87A6-6AD4F739D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343-FB83-4E23-B4F3-79C87F9807A8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B45-3D7E-4EAF-87A6-6AD4F739D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343-FB83-4E23-B4F3-79C87F9807A8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B45-3D7E-4EAF-87A6-6AD4F739D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343-FB83-4E23-B4F3-79C87F9807A8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B45-3D7E-4EAF-87A6-6AD4F739D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343-FB83-4E23-B4F3-79C87F9807A8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7AB45-3D7E-4EAF-87A6-6AD4F739D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61343-FB83-4E23-B4F3-79C87F9807A8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7AB45-3D7E-4EAF-87A6-6AD4F739D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9.gif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Ирина.MAIN\Рабочий стол\буклет\0_b7795_8b4572d9_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405" y="-13692"/>
            <a:ext cx="9144000" cy="68853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7422" y="1071546"/>
            <a:ext cx="6500857" cy="16430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ln w="11430"/>
                <a:solidFill>
                  <a:schemeClr val="accent4">
                    <a:lumMod val="50000"/>
                  </a:schemeClr>
                </a:solidFill>
              </a:rPr>
              <a:t>«Зимние игры и  забавы детей подготовительной группы»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83626" y="5508678"/>
            <a:ext cx="2858041" cy="122413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>
              <a:defRPr/>
            </a:pP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Составили воспитатели </a:t>
            </a:r>
            <a:r>
              <a:rPr lang="ru-RU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Лапунова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О.В., </a:t>
            </a:r>
          </a:p>
          <a:p>
            <a:pPr algn="r">
              <a:defRPr/>
            </a:pP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Иванова О.А.</a:t>
            </a:r>
            <a:endParaRPr lang="ru-RU" sz="18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8520" y="332656"/>
            <a:ext cx="3200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84"/>
          <a:stretch>
            <a:fillRect/>
          </a:stretch>
        </p:blipFill>
        <p:spPr bwMode="auto">
          <a:xfrm>
            <a:off x="3275856" y="3284984"/>
            <a:ext cx="46647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84"/>
          <a:stretch>
            <a:fillRect/>
          </a:stretch>
        </p:blipFill>
        <p:spPr bwMode="auto">
          <a:xfrm>
            <a:off x="971600" y="3212976"/>
            <a:ext cx="46647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1433"/>
          <a:stretch>
            <a:fillRect/>
          </a:stretch>
        </p:blipFill>
        <p:spPr bwMode="auto">
          <a:xfrm>
            <a:off x="4499992" y="3645024"/>
            <a:ext cx="936104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 descr="C:\Documents and Settings\Ирина.MAIN\Рабочий стол\буклет\prod_1037_4645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963" y="4729916"/>
            <a:ext cx="1420582" cy="1748408"/>
          </a:xfrm>
          <a:prstGeom prst="rect">
            <a:avLst/>
          </a:prstGeom>
          <a:noFill/>
        </p:spPr>
      </p:pic>
      <p:pic>
        <p:nvPicPr>
          <p:cNvPr id="2057" name="Picture 9" descr="C:\Documents and Settings\Ирина.MAIN\Рабочий стол\буклет\prev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66244">
            <a:off x="4427984" y="4365104"/>
            <a:ext cx="1524000" cy="1524000"/>
          </a:xfrm>
          <a:prstGeom prst="rect">
            <a:avLst/>
          </a:prstGeom>
          <a:noFill/>
        </p:spPr>
      </p:pic>
      <p:pic>
        <p:nvPicPr>
          <p:cNvPr id="2058" name="Picture 10" descr="C:\Documents and Settings\Ирина.MAIN\Рабочий стол\буклет\d58daff54c6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3501008"/>
            <a:ext cx="952500" cy="1143000"/>
          </a:xfrm>
          <a:prstGeom prst="rect">
            <a:avLst/>
          </a:prstGeom>
          <a:noFill/>
        </p:spPr>
      </p:pic>
      <p:pic>
        <p:nvPicPr>
          <p:cNvPr id="2060" name="Picture 12" descr="http://img24.eu/images/e6k24jg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3212976"/>
            <a:ext cx="1104900" cy="1323975"/>
          </a:xfrm>
          <a:prstGeom prst="rect">
            <a:avLst/>
          </a:prstGeom>
          <a:noFill/>
        </p:spPr>
      </p:pic>
      <p:pic>
        <p:nvPicPr>
          <p:cNvPr id="2062" name="Picture 14" descr="http://s53.radikal.ru/i140/0911/54/dd329540bb67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571625" cy="1924051"/>
          </a:xfrm>
          <a:prstGeom prst="rect">
            <a:avLst/>
          </a:prstGeom>
          <a:noFill/>
        </p:spPr>
      </p:pic>
      <p:pic>
        <p:nvPicPr>
          <p:cNvPr id="17" name="Picture 14" descr="http://s53.radikal.ru/i140/0911/54/dd329540bb67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72375" y="0"/>
            <a:ext cx="1571625" cy="1924051"/>
          </a:xfrm>
          <a:prstGeom prst="rect">
            <a:avLst/>
          </a:prstGeom>
          <a:noFill/>
        </p:spPr>
      </p:pic>
      <p:pic>
        <p:nvPicPr>
          <p:cNvPr id="18" name="Picture 14" descr="http://s53.radikal.ru/i140/0911/54/dd329540bb67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8" y="0"/>
            <a:ext cx="1571625" cy="1924051"/>
          </a:xfrm>
          <a:prstGeom prst="rect">
            <a:avLst/>
          </a:prstGeom>
          <a:noFill/>
        </p:spPr>
      </p:pic>
      <p:pic>
        <p:nvPicPr>
          <p:cNvPr id="19" name="Picture 14" descr="http://s53.radikal.ru/i140/0911/54/dd329540bb67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0"/>
            <a:ext cx="1571625" cy="1924051"/>
          </a:xfrm>
          <a:prstGeom prst="rect">
            <a:avLst/>
          </a:prstGeom>
          <a:noFill/>
        </p:spPr>
      </p:pic>
      <p:pic>
        <p:nvPicPr>
          <p:cNvPr id="20" name="Picture 14" descr="http://s53.radikal.ru/i140/0911/54/dd329540bb67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75656" y="0"/>
            <a:ext cx="1571625" cy="1924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0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из снега крепость строим</a:t>
            </a:r>
          </a:p>
          <a:p>
            <a:pPr algn="ctr"/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Начинали всё с нуля. </a:t>
            </a:r>
          </a:p>
          <a:p>
            <a:pPr algn="ctr"/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 немного было – трое, </a:t>
            </a:r>
          </a:p>
          <a:p>
            <a:pPr algn="ctr"/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теперь – хоть отбавляй!</a:t>
            </a:r>
          </a:p>
        </p:txBody>
      </p:sp>
      <p:pic>
        <p:nvPicPr>
          <p:cNvPr id="10" name="Рисунок 9" descr="IMG-20230117-WA00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1142960"/>
            <a:ext cx="4286280" cy="5715040"/>
          </a:xfrm>
          <a:prstGeom prst="rect">
            <a:avLst/>
          </a:prstGeom>
        </p:spPr>
      </p:pic>
      <p:pic>
        <p:nvPicPr>
          <p:cNvPr id="11" name="Рисунок 10" descr="20211117_1122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313686" y="1527967"/>
            <a:ext cx="6984993" cy="392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9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Ирина.MAIN\Рабочий стол\буклет\x_6caf78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48064" y="2690336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00694" y="0"/>
            <a:ext cx="3643306" cy="1357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кормушки смастерили,</a:t>
            </a:r>
          </a:p>
          <a:p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кафе для птиц открыли.</a:t>
            </a:r>
          </a:p>
          <a:p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Воробей , снегирь сосед </a:t>
            </a:r>
          </a:p>
          <a:p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Прилетайте на обед.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5865BE-20C8-A62D-9BFE-A1A4678D26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2959" y="2733390"/>
            <a:ext cx="5049544" cy="28403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E6864F-951B-56D3-05C8-418045890C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/>
          <a:stretch/>
        </p:blipFill>
        <p:spPr>
          <a:xfrm rot="10800000">
            <a:off x="111923" y="3367931"/>
            <a:ext cx="5180157" cy="33104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20D3B2-0051-9210-D5B7-7E4C48CDFF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19" y="-1"/>
            <a:ext cx="4943872" cy="278092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Ирина.MAIN\Рабочий стол\буклет\x_6caf78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07504" y="-99391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7686" y="-214338"/>
            <a:ext cx="414340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Зимой мы прыгаем, играем </a:t>
            </a:r>
          </a:p>
          <a:p>
            <a:pPr algn="ctr"/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Зимние виды спорта изучаем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IMG-20230118-WA00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666749"/>
            <a:ext cx="4643438" cy="6191251"/>
          </a:xfrm>
          <a:prstGeom prst="rect">
            <a:avLst/>
          </a:prstGeom>
        </p:spPr>
      </p:pic>
      <p:pic>
        <p:nvPicPr>
          <p:cNvPr id="12" name="Рисунок 11" descr="IMG-20230119-WA008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-142900"/>
            <a:ext cx="36947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Ирина.MAIN\Рабочий стол\буклет\x_6caf78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2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flipH="1">
            <a:off x="1428728" y="285728"/>
            <a:ext cx="60722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Рыли мальчишки в сугробе пещеры,</a:t>
            </a:r>
          </a:p>
          <a:p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них заползали без страха и лени…</a:t>
            </a:r>
          </a:p>
        </p:txBody>
      </p:sp>
      <p:pic>
        <p:nvPicPr>
          <p:cNvPr id="11" name="Рисунок 10" descr="20221227_1033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67536" y="0"/>
            <a:ext cx="4176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Зима, зимушка, зима.</a:t>
            </a:r>
          </a:p>
          <a:p>
            <a:pPr algn="ctr"/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 снега принесла.</a:t>
            </a:r>
          </a:p>
          <a:p>
            <a:pPr algn="ctr"/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ребята рады ей. </a:t>
            </a:r>
          </a:p>
          <a:p>
            <a:pPr algn="ctr"/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Зимней красавице своей.</a:t>
            </a:r>
          </a:p>
        </p:txBody>
      </p:sp>
      <p:pic>
        <p:nvPicPr>
          <p:cNvPr id="8" name="Рисунок 7" descr="IMG-20230119-WA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28"/>
            <a:ext cx="4929204" cy="6572272"/>
          </a:xfrm>
          <a:prstGeom prst="rect">
            <a:avLst/>
          </a:prstGeom>
        </p:spPr>
      </p:pic>
      <p:pic>
        <p:nvPicPr>
          <p:cNvPr id="9" name="Рисунок 8" descr="IMG-20230119-WA006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895" y="1285860"/>
            <a:ext cx="4179105" cy="557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90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41705" y="-85724"/>
            <a:ext cx="42627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Ах, зима, зима, зима, Русская красавица, Всех свела ты нас с ума, Зимушка нам нравится!</a:t>
            </a:r>
          </a:p>
        </p:txBody>
      </p:sp>
      <p:pic>
        <p:nvPicPr>
          <p:cNvPr id="10" name="Рисунок 9" descr="20230119_172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555748" y="1555749"/>
            <a:ext cx="7111992" cy="4000496"/>
          </a:xfrm>
          <a:prstGeom prst="rect">
            <a:avLst/>
          </a:prstGeom>
        </p:spPr>
      </p:pic>
      <p:pic>
        <p:nvPicPr>
          <p:cNvPr id="12" name="Рисунок 11" descr="20221212_171641.jpg"/>
          <p:cNvPicPr>
            <a:picLocks noChangeAspect="1"/>
          </p:cNvPicPr>
          <p:nvPr/>
        </p:nvPicPr>
        <p:blipFill>
          <a:blip r:embed="rId4" cstate="print"/>
          <a:srcRect r="24219"/>
          <a:stretch>
            <a:fillRect/>
          </a:stretch>
        </p:blipFill>
        <p:spPr>
          <a:xfrm rot="5400000">
            <a:off x="3588728" y="1840504"/>
            <a:ext cx="5967072" cy="44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23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57224" y="1"/>
            <a:ext cx="8035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Занятие по рисованию «Морозные узоры на окнах»</a:t>
            </a:r>
          </a:p>
        </p:txBody>
      </p:sp>
      <p:pic>
        <p:nvPicPr>
          <p:cNvPr id="8" name="Рисунок 7" descr="20230125_0946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861257" y="1996248"/>
            <a:ext cx="6223043" cy="3500462"/>
          </a:xfrm>
          <a:prstGeom prst="rect">
            <a:avLst/>
          </a:prstGeom>
        </p:spPr>
      </p:pic>
      <p:pic>
        <p:nvPicPr>
          <p:cNvPr id="9" name="Рисунок 8" descr="20230125_0948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714356"/>
            <a:ext cx="4181246" cy="614364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57224" y="1"/>
            <a:ext cx="8035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Лепка «Зимний вид спорта. Лыжи»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9A96E6-FE16-C2CD-DBE2-2552F4E0EC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1" t="3867" r="4946" b="9118"/>
          <a:stretch/>
        </p:blipFill>
        <p:spPr>
          <a:xfrm>
            <a:off x="104587" y="2294044"/>
            <a:ext cx="5449378" cy="33655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9FB605-D022-51CB-208D-0424543E7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14159"/>
          <a:stretch/>
        </p:blipFill>
        <p:spPr>
          <a:xfrm>
            <a:off x="5774736" y="1456536"/>
            <a:ext cx="314849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15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Ирина.MAIN\Рабочий стол\буклет\x_6caf78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-214346" y="0"/>
            <a:ext cx="857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            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5" name="Рисунок 4" descr="20211118_112759.jpg"/>
          <p:cNvPicPr>
            <a:picLocks noChangeAspect="1"/>
          </p:cNvPicPr>
          <p:nvPr/>
        </p:nvPicPr>
        <p:blipFill>
          <a:blip r:embed="rId3" cstate="print"/>
          <a:srcRect t="2777" r="17187"/>
          <a:stretch>
            <a:fillRect/>
          </a:stretch>
        </p:blipFill>
        <p:spPr>
          <a:xfrm rot="10800000">
            <a:off x="0" y="819506"/>
            <a:ext cx="9144000" cy="60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26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-85726"/>
            <a:ext cx="856895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обогащение у детей знаний о зиме и зимних забавах, приобщение детей и родителей к здоровому образу жизни посредством проведения зимних забав, развлечений, игр.</a:t>
            </a:r>
          </a:p>
          <a:p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знакомить детей с зимними видами спорта;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формировать у детей исследовательский и познавательный интерес к экспериментам, опытам;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обучать детей ходьбе на лыжах;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развивать у детей творческое воображение в процессе продуктивной деятельности, память, внимание, мышление;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способствовать развитию у детей пространственной ориентировки, быстроты, силы, ловкости;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посредством зимних развлечений, забав, игр приобщить детей и родителей к здоровому образу жизни;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воспитывать у детей интерес к зимним забавам, развлечениям и играм;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воспитывать у детей умения взаимодействовать друг с другом.</a:t>
            </a:r>
          </a:p>
        </p:txBody>
      </p:sp>
    </p:spTree>
    <p:extLst>
      <p:ext uri="{BB962C8B-B14F-4D97-AF65-F5344CB8AC3E}">
        <p14:creationId xmlns:p14="http://schemas.microsoft.com/office/powerpoint/2010/main" val="1399330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Содержимое 16" descr="20230119_1704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85649"/>
            <a:ext cx="9144793" cy="702929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4282" y="-85648"/>
            <a:ext cx="8929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Холодно, морозно нынче во дворе,</a:t>
            </a:r>
          </a:p>
          <a:p>
            <a:pPr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всегда бывает зимою в январе</a:t>
            </a:r>
          </a:p>
          <a:p>
            <a:pPr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же делать? Как гулять?</a:t>
            </a:r>
          </a:p>
          <a:p>
            <a:pPr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зимние игры будем в саду играть…</a:t>
            </a:r>
          </a:p>
          <a:p>
            <a:pPr algn="ctr"/>
            <a:endParaRPr lang="ru-RU" sz="1600" b="1" dirty="0">
              <a:solidFill>
                <a:srgbClr val="002060"/>
              </a:solidFill>
            </a:endParaRPr>
          </a:p>
          <a:p>
            <a:pPr algn="ctr"/>
            <a:endParaRPr lang="ru-RU" sz="1600" b="1" dirty="0">
              <a:solidFill>
                <a:srgbClr val="002060"/>
              </a:solidFill>
            </a:endParaRPr>
          </a:p>
          <a:p>
            <a:pPr algn="ctr"/>
            <a:endParaRPr lang="ru-RU" sz="1600" b="1" dirty="0">
              <a:solidFill>
                <a:srgbClr val="002060"/>
              </a:solidFill>
            </a:endParaRPr>
          </a:p>
          <a:p>
            <a:pPr algn="ctr"/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8" name="Рисунок 17" descr="20221212_1714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74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Ирина.MAIN\Рабочий стол\буклет\x_6caf78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786314" y="0"/>
            <a:ext cx="3786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река покрылась льдом</a:t>
            </a:r>
          </a:p>
          <a:p>
            <a:pPr algn="just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Одевайся потеплее</a:t>
            </a:r>
          </a:p>
          <a:p>
            <a:pPr algn="just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 улицу бегом!</a:t>
            </a:r>
          </a:p>
        </p:txBody>
      </p:sp>
      <p:pic>
        <p:nvPicPr>
          <p:cNvPr id="10" name="Рисунок 9" descr="20221227_1033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171450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8662" y="0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Наступили для детишек</a:t>
            </a:r>
          </a:p>
          <a:p>
            <a:pPr algn="just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Благодатные деньки.</a:t>
            </a:r>
          </a:p>
          <a:p>
            <a:pPr algn="just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Снег в лесу и на аллеях,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71934" y="285728"/>
            <a:ext cx="50720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вышли на прогулку</a:t>
            </a:r>
          </a:p>
          <a:p>
            <a:pPr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снежком понаблюдать</a:t>
            </a:r>
          </a:p>
          <a:p>
            <a:pPr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неба падает снежок </a:t>
            </a:r>
          </a:p>
        </p:txBody>
      </p:sp>
      <p:pic>
        <p:nvPicPr>
          <p:cNvPr id="12" name="Рисунок 11" descr="20230119_112530.jpg"/>
          <p:cNvPicPr>
            <a:picLocks noChangeAspect="1"/>
          </p:cNvPicPr>
          <p:nvPr/>
        </p:nvPicPr>
        <p:blipFill>
          <a:blip r:embed="rId3" cstate="print"/>
          <a:srcRect l="16129" r="23656"/>
          <a:stretch>
            <a:fillRect/>
          </a:stretch>
        </p:blipFill>
        <p:spPr>
          <a:xfrm rot="5400000">
            <a:off x="153988" y="131732"/>
            <a:ext cx="4000528" cy="3737064"/>
          </a:xfrm>
          <a:prstGeom prst="rect">
            <a:avLst/>
          </a:prstGeom>
        </p:spPr>
      </p:pic>
      <p:pic>
        <p:nvPicPr>
          <p:cNvPr id="13" name="Рисунок 12" descr="20230119_112536.jpg"/>
          <p:cNvPicPr>
            <a:picLocks noChangeAspect="1"/>
          </p:cNvPicPr>
          <p:nvPr/>
        </p:nvPicPr>
        <p:blipFill>
          <a:blip r:embed="rId4" cstate="print"/>
          <a:srcRect t="-16476" r="24137"/>
          <a:stretch>
            <a:fillRect/>
          </a:stretch>
        </p:blipFill>
        <p:spPr>
          <a:xfrm rot="5400000">
            <a:off x="4643422" y="2143108"/>
            <a:ext cx="4714908" cy="47148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1472" y="4786322"/>
            <a:ext cx="307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ложится на поля,</a:t>
            </a:r>
          </a:p>
          <a:p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деревья и дома </a:t>
            </a:r>
          </a:p>
          <a:p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Ах, какая красота!</a:t>
            </a:r>
          </a:p>
        </p:txBody>
      </p:sp>
    </p:spTree>
    <p:extLst>
      <p:ext uri="{BB962C8B-B14F-4D97-AF65-F5344CB8AC3E}">
        <p14:creationId xmlns:p14="http://schemas.microsoft.com/office/powerpoint/2010/main" val="2487210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Ирина.MAIN\Рабочий стол\буклет\x_6caf78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388" y="-1"/>
            <a:ext cx="2535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Снег кружится, Снег ложится - Снег! Снег! Снег! Рады снегу зверь и птица </a:t>
            </a:r>
          </a:p>
          <a:p>
            <a:pPr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И, конечно, человек!</a:t>
            </a:r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dirty="0"/>
          </a:p>
        </p:txBody>
      </p:sp>
      <p:pic>
        <p:nvPicPr>
          <p:cNvPr id="9" name="Рисунок 8" descr="20230119_165354.jpg"/>
          <p:cNvPicPr>
            <a:picLocks noChangeAspect="1"/>
          </p:cNvPicPr>
          <p:nvPr/>
        </p:nvPicPr>
        <p:blipFill>
          <a:blip r:embed="rId3" cstate="print"/>
          <a:srcRect l="12857" r="17762" b="7115"/>
          <a:stretch>
            <a:fillRect/>
          </a:stretch>
        </p:blipFill>
        <p:spPr>
          <a:xfrm rot="5400000">
            <a:off x="5887878" y="3601879"/>
            <a:ext cx="3714776" cy="2797467"/>
          </a:xfrm>
          <a:prstGeom prst="rect">
            <a:avLst/>
          </a:prstGeom>
        </p:spPr>
      </p:pic>
      <p:pic>
        <p:nvPicPr>
          <p:cNvPr id="10" name="Рисунок 9" descr="20230119_170441.jpg"/>
          <p:cNvPicPr>
            <a:picLocks noChangeAspect="1"/>
          </p:cNvPicPr>
          <p:nvPr/>
        </p:nvPicPr>
        <p:blipFill>
          <a:blip r:embed="rId4" cstate="print"/>
          <a:srcRect t="10839"/>
          <a:stretch>
            <a:fillRect/>
          </a:stretch>
        </p:blipFill>
        <p:spPr>
          <a:xfrm rot="5400000">
            <a:off x="1969001" y="2245785"/>
            <a:ext cx="5857884" cy="2937902"/>
          </a:xfrm>
          <a:prstGeom prst="rect">
            <a:avLst/>
          </a:prstGeom>
        </p:spPr>
      </p:pic>
      <p:pic>
        <p:nvPicPr>
          <p:cNvPr id="11" name="Рисунок 10" descr="20230119_170748.jpg"/>
          <p:cNvPicPr>
            <a:picLocks noChangeAspect="1"/>
          </p:cNvPicPr>
          <p:nvPr/>
        </p:nvPicPr>
        <p:blipFill>
          <a:blip r:embed="rId5" cstate="print"/>
          <a:srcRect r="6741" b="4120"/>
          <a:stretch>
            <a:fillRect/>
          </a:stretch>
        </p:blipFill>
        <p:spPr>
          <a:xfrm rot="5400000">
            <a:off x="-1250175" y="1035837"/>
            <a:ext cx="5929356" cy="342900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Ирина.MAIN\Рабочий стол\буклет\x_6caf78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500430" y="0"/>
            <a:ext cx="5392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Всюду смех  детворы,</a:t>
            </a:r>
          </a:p>
          <a:p>
            <a:pPr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 игр у зимы.</a:t>
            </a:r>
          </a:p>
          <a:p>
            <a:pPr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играем, веселимся,</a:t>
            </a:r>
          </a:p>
          <a:p>
            <a:pPr algn="ctr"/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мороза не боимся!</a:t>
            </a:r>
          </a:p>
        </p:txBody>
      </p:sp>
      <p:pic>
        <p:nvPicPr>
          <p:cNvPr id="10" name="Рисунок 9" descr="IMG-20230117-WA00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0"/>
            <a:ext cx="3086100" cy="6858000"/>
          </a:xfrm>
          <a:prstGeom prst="rect">
            <a:avLst/>
          </a:prstGeom>
        </p:spPr>
      </p:pic>
      <p:pic>
        <p:nvPicPr>
          <p:cNvPr id="11" name="Рисунок 10" descr="IMG-20230117-WA0037.jpg"/>
          <p:cNvPicPr>
            <a:picLocks noChangeAspect="1"/>
          </p:cNvPicPr>
          <p:nvPr/>
        </p:nvPicPr>
        <p:blipFill>
          <a:blip r:embed="rId4" cstate="print"/>
          <a:srcRect t="4167" r="15277" b="16666"/>
          <a:stretch>
            <a:fillRect/>
          </a:stretch>
        </p:blipFill>
        <p:spPr>
          <a:xfrm>
            <a:off x="4000496" y="1643050"/>
            <a:ext cx="4214842" cy="525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86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Ирина.MAIN\Рабочий стол\буклет\x_6caf78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6056" y="2132856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2551837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43372" y="0"/>
            <a:ext cx="48211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Ах, лыжи мои, лыжи,</a:t>
            </a:r>
          </a:p>
          <a:p>
            <a:pPr algn="ctr"/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Без вас я сам не свой.</a:t>
            </a:r>
          </a:p>
          <a:p>
            <a:pPr algn="ctr"/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Ну что на свете ближе </a:t>
            </a:r>
          </a:p>
          <a:p>
            <a:pPr algn="ctr"/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 снежною зимой?</a:t>
            </a:r>
          </a:p>
        </p:txBody>
      </p:sp>
      <p:pic>
        <p:nvPicPr>
          <p:cNvPr id="12" name="Рисунок 11" descr="IMG-20230117-WA00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42852"/>
            <a:ext cx="3851031" cy="6858000"/>
          </a:xfrm>
          <a:prstGeom prst="rect">
            <a:avLst/>
          </a:prstGeom>
        </p:spPr>
      </p:pic>
      <p:pic>
        <p:nvPicPr>
          <p:cNvPr id="13" name="Рисунок 12" descr="IMG-20230117-WA0036.jpg"/>
          <p:cNvPicPr>
            <a:picLocks noChangeAspect="1"/>
          </p:cNvPicPr>
          <p:nvPr/>
        </p:nvPicPr>
        <p:blipFill>
          <a:blip r:embed="rId5"/>
          <a:srcRect t="14583" r="383" b="16666"/>
          <a:stretch>
            <a:fillRect/>
          </a:stretch>
        </p:blipFill>
        <p:spPr>
          <a:xfrm>
            <a:off x="4714876" y="1414008"/>
            <a:ext cx="3643338" cy="54439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Ирина.MAIN\Рабочий стол\буклет\x_6caf78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8" y="0"/>
            <a:ext cx="9131772" cy="7020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786282" y="285728"/>
            <a:ext cx="4357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завтра вновь забавы ждут </a:t>
            </a:r>
          </a:p>
          <a:p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Пусть сказка не уходит…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908720"/>
            <a:ext cx="3006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.</a:t>
            </a:r>
          </a:p>
        </p:txBody>
      </p:sp>
      <p:pic>
        <p:nvPicPr>
          <p:cNvPr id="10" name="Рисунок 9" descr="IMG-20230117-WA0047.jpg"/>
          <p:cNvPicPr>
            <a:picLocks noChangeAspect="1"/>
          </p:cNvPicPr>
          <p:nvPr/>
        </p:nvPicPr>
        <p:blipFill>
          <a:blip r:embed="rId3"/>
          <a:srcRect t="3488" r="3876" b="4651"/>
          <a:stretch>
            <a:fillRect/>
          </a:stretch>
        </p:blipFill>
        <p:spPr>
          <a:xfrm>
            <a:off x="214282" y="1214398"/>
            <a:ext cx="4429124" cy="5643602"/>
          </a:xfrm>
          <a:prstGeom prst="rect">
            <a:avLst/>
          </a:prstGeom>
        </p:spPr>
      </p:pic>
      <p:pic>
        <p:nvPicPr>
          <p:cNvPr id="11" name="Рисунок 10" descr="IMG-20230117-WA0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214422"/>
            <a:ext cx="4232684" cy="56435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7158" y="285728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Забавам зимним нет конца</a:t>
            </a:r>
          </a:p>
          <a:p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день уж на исходе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446</Words>
  <Application>Microsoft Office PowerPoint</Application>
  <PresentationFormat>Экран (4:3)</PresentationFormat>
  <Paragraphs>74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«Зимние игры и  забавы детей подготовительной группы»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Александр Лапунов</cp:lastModifiedBy>
  <cp:revision>68</cp:revision>
  <dcterms:created xsi:type="dcterms:W3CDTF">2014-01-26T14:14:38Z</dcterms:created>
  <dcterms:modified xsi:type="dcterms:W3CDTF">2023-02-12T05:06:08Z</dcterms:modified>
</cp:coreProperties>
</file>