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7" r:id="rId8"/>
    <p:sldId id="273" r:id="rId9"/>
    <p:sldId id="274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66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94660"/>
  </p:normalViewPr>
  <p:slideViewPr>
    <p:cSldViewPr>
      <p:cViewPr varScale="1">
        <p:scale>
          <a:sx n="69" d="100"/>
          <a:sy n="69" d="100"/>
        </p:scale>
        <p:origin x="5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9F5-AD15-4EE1-8A35-6C95E82DC528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AD6E-C4D9-44F8-B88B-16B1D1F6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9F5-AD15-4EE1-8A35-6C95E82DC528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AD6E-C4D9-44F8-B88B-16B1D1F6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9F5-AD15-4EE1-8A35-6C95E82DC528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AD6E-C4D9-44F8-B88B-16B1D1F6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9F5-AD15-4EE1-8A35-6C95E82DC528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AD6E-C4D9-44F8-B88B-16B1D1F6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9F5-AD15-4EE1-8A35-6C95E82DC528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AD6E-C4D9-44F8-B88B-16B1D1F6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9F5-AD15-4EE1-8A35-6C95E82DC528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AD6E-C4D9-44F8-B88B-16B1D1F6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9F5-AD15-4EE1-8A35-6C95E82DC528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AD6E-C4D9-44F8-B88B-16B1D1F6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9F5-AD15-4EE1-8A35-6C95E82DC528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AD6E-C4D9-44F8-B88B-16B1D1F6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9F5-AD15-4EE1-8A35-6C95E82DC528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AD6E-C4D9-44F8-B88B-16B1D1F6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9F5-AD15-4EE1-8A35-6C95E82DC528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AD6E-C4D9-44F8-B88B-16B1D1F6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9F5-AD15-4EE1-8A35-6C95E82DC528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AD6E-C4D9-44F8-B88B-16B1D1F6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609F5-AD15-4EE1-8A35-6C95E82DC528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CAD6E-C4D9-44F8-B88B-16B1D1F6F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785786" y="214290"/>
            <a:ext cx="6500858" cy="3071834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 smtClean="0">
              <a:solidFill>
                <a:srgbClr val="0000CC"/>
              </a:solidFill>
            </a:endParaRPr>
          </a:p>
          <a:p>
            <a:pPr algn="ctr"/>
            <a:endParaRPr lang="ru-RU" sz="6000" b="1" dirty="0">
              <a:solidFill>
                <a:srgbClr val="0000CC"/>
              </a:solidFill>
            </a:endParaRPr>
          </a:p>
          <a:p>
            <a:pPr algn="ctr"/>
            <a:endParaRPr lang="ru-RU" sz="60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</a:t>
            </a:r>
          </a:p>
          <a:p>
            <a:pPr algn="ctr"/>
            <a:r>
              <a:rPr lang="ru-RU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иды спорта»</a:t>
            </a:r>
            <a:endParaRPr lang="ru-RU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4290"/>
            <a:ext cx="5976664" cy="62242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«Адаптивная школа-интернат «Ступени»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Викторина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5286388"/>
            <a:ext cx="3071802" cy="1571612"/>
          </a:xfrm>
        </p:spPr>
        <p:txBody>
          <a:bodyPr>
            <a:noAutofit/>
          </a:bodyPr>
          <a:lstStyle/>
          <a:p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1214414" y="3571876"/>
            <a:ext cx="6786610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Молодцы!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Admin\Мои документы\В работе 1\Анимашки\новый год\noviy-god35_sm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500702"/>
            <a:ext cx="2183054" cy="1148311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В работе 1\Анимашки\новый год\ng9_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16"/>
            <a:ext cx="2229984" cy="947743"/>
          </a:xfrm>
          <a:prstGeom prst="rect">
            <a:avLst/>
          </a:prstGeom>
          <a:noFill/>
        </p:spPr>
      </p:pic>
      <p:pic>
        <p:nvPicPr>
          <p:cNvPr id="2050" name="Picture 2" descr="https://e7.pngegg.com/pngimages/569/270/png-clipart-european-rabbit-rabbit-blue-drawing-little-gray-rabbit-rabbit-blue-mamm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27939"/>
            <a:ext cx="2520280" cy="28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643866" cy="1714536"/>
          </a:xfrm>
          <a:prstGeom prst="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CC"/>
                </a:solidFill>
              </a:rPr>
              <a:t> </a:t>
            </a:r>
            <a:r>
              <a:rPr lang="ru-RU" sz="3600" b="1" dirty="0" smtClean="0">
                <a:solidFill>
                  <a:srgbClr val="0000CC"/>
                </a:solidFill>
              </a:rPr>
              <a:t> Как называется вид спорта, сочетающий лыжную гонку со стрельбой из винтовки?</a:t>
            </a:r>
          </a:p>
          <a:p>
            <a:pPr algn="ctr"/>
            <a:endParaRPr lang="ru-RU" sz="1200" dirty="0">
              <a:solidFill>
                <a:srgbClr val="0000CC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357158" y="2643182"/>
            <a:ext cx="3214710" cy="85725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</a:rPr>
              <a:t>фристайл</a:t>
            </a:r>
            <a:endParaRPr lang="ru-RU" sz="5400" b="1" dirty="0">
              <a:solidFill>
                <a:srgbClr val="0000CC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928662" y="4143380"/>
            <a:ext cx="2857520" cy="78581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</a:rPr>
              <a:t>биатлон</a:t>
            </a:r>
            <a:endParaRPr lang="ru-RU" sz="5400" b="1" dirty="0">
              <a:solidFill>
                <a:srgbClr val="0000CC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4500562" y="4714884"/>
            <a:ext cx="2857520" cy="78581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</a:rPr>
              <a:t>могул</a:t>
            </a:r>
            <a:endParaRPr lang="ru-RU" sz="5400" b="1" dirty="0">
              <a:solidFill>
                <a:srgbClr val="0000CC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4714876" y="2500306"/>
            <a:ext cx="4286280" cy="85725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</a:rPr>
              <a:t>сноубординг</a:t>
            </a:r>
            <a:endParaRPr lang="ru-RU" sz="5400" b="1" dirty="0">
              <a:solidFill>
                <a:srgbClr val="0000CC"/>
              </a:solidFill>
            </a:endParaRPr>
          </a:p>
        </p:txBody>
      </p:sp>
      <p:pic>
        <p:nvPicPr>
          <p:cNvPr id="1028" name="Picture 4" descr="C:\Documents and Settings\Admin\Мои документы\В работе 1\Анимашки\новый год\ng9_sma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214686"/>
            <a:ext cx="2229984" cy="94774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643866" cy="1214446"/>
          </a:xfrm>
          <a:prstGeom prst="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CC"/>
                </a:solidFill>
              </a:rPr>
              <a:t> </a:t>
            </a:r>
            <a:r>
              <a:rPr lang="ru-RU" sz="3600" b="1" dirty="0" smtClean="0">
                <a:solidFill>
                  <a:srgbClr val="0000CC"/>
                </a:solidFill>
              </a:rPr>
              <a:t>В каком виде спорта выполняется прыжок называемый тулупом?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357158" y="2643182"/>
            <a:ext cx="3071834" cy="78581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конькобежный спорт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5643570" y="2428868"/>
            <a:ext cx="2428892" cy="78581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фигурное катание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5214942" y="4429132"/>
            <a:ext cx="2428892" cy="78581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</a:rPr>
              <a:t>скелетон</a:t>
            </a:r>
            <a:endParaRPr lang="ru-RU" sz="4400" b="1" dirty="0">
              <a:solidFill>
                <a:srgbClr val="0000CC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1928794" y="4357694"/>
            <a:ext cx="2428892" cy="78581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</a:rPr>
              <a:t>бобслей</a:t>
            </a:r>
            <a:endParaRPr lang="ru-RU" sz="4400" b="1" dirty="0">
              <a:solidFill>
                <a:srgbClr val="0000CC"/>
              </a:solidFill>
            </a:endParaRPr>
          </a:p>
        </p:txBody>
      </p:sp>
      <p:pic>
        <p:nvPicPr>
          <p:cNvPr id="1027" name="Picture 3" descr="C:\Documents and Settings\Admin\Мои документы\В работе 1\Анимашки\новый год\noviy-god35_sma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500702"/>
            <a:ext cx="2183054" cy="1148311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В работе 1\Анимашки\новый год\ng9_smal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071810"/>
            <a:ext cx="2229984" cy="94774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1643074"/>
          </a:xfrm>
          <a:prstGeom prst="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CC"/>
                </a:solidFill>
              </a:rPr>
              <a:t> </a:t>
            </a:r>
            <a:r>
              <a:rPr lang="ru-RU" sz="4000" b="1" dirty="0" smtClean="0">
                <a:solidFill>
                  <a:srgbClr val="0000CC"/>
                </a:solidFill>
              </a:rPr>
              <a:t> Сколько человек в команде для игры в кёрлинг?</a:t>
            </a:r>
            <a:endParaRPr lang="ru-RU" sz="3600" b="1" dirty="0" smtClean="0">
              <a:solidFill>
                <a:srgbClr val="0000CC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4929190" y="2571744"/>
            <a:ext cx="2428892" cy="78581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</a:rPr>
              <a:t>11</a:t>
            </a:r>
            <a:endParaRPr lang="ru-RU" sz="5400" b="1" dirty="0">
              <a:solidFill>
                <a:srgbClr val="0000CC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4500562" y="4357694"/>
            <a:ext cx="2428892" cy="78581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</a:rPr>
              <a:t>4</a:t>
            </a:r>
            <a:endParaRPr lang="ru-RU" sz="5400" b="1" dirty="0">
              <a:solidFill>
                <a:srgbClr val="0000CC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1357290" y="2571744"/>
            <a:ext cx="2428892" cy="78581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</a:rPr>
              <a:t>8</a:t>
            </a:r>
            <a:endParaRPr lang="ru-RU" sz="5400" b="1" dirty="0">
              <a:solidFill>
                <a:srgbClr val="0000CC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857224" y="4214818"/>
            <a:ext cx="2428892" cy="78581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</a:rPr>
              <a:t>10</a:t>
            </a:r>
            <a:endParaRPr lang="ru-RU" sz="4800" b="1" dirty="0">
              <a:solidFill>
                <a:srgbClr val="0000CC"/>
              </a:solidFill>
            </a:endParaRPr>
          </a:p>
        </p:txBody>
      </p:sp>
      <p:pic>
        <p:nvPicPr>
          <p:cNvPr id="1028" name="Picture 4" descr="C:\Documents and Settings\Admin\Мои документы\В работе 1\Анимашки\новый год\ng9_sma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357562"/>
            <a:ext cx="2229984" cy="94774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1714512"/>
          </a:xfrm>
          <a:prstGeom prst="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CC"/>
                </a:solidFill>
              </a:rPr>
              <a:t> </a:t>
            </a:r>
            <a:r>
              <a:rPr lang="ru-RU" sz="4400" b="1" dirty="0" smtClean="0">
                <a:solidFill>
                  <a:srgbClr val="0000CC"/>
                </a:solidFill>
              </a:rPr>
              <a:t> Какой из видов спорта не относится к зимним?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4500562" y="4286256"/>
            <a:ext cx="2928958" cy="78581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бобслей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714348" y="4214818"/>
            <a:ext cx="2786082" cy="78581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футбол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642910" y="2643182"/>
            <a:ext cx="2786082" cy="78581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шорт-трек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5500694" y="2428868"/>
            <a:ext cx="2714644" cy="78581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</a:rPr>
              <a:t>хоккей</a:t>
            </a:r>
            <a:endParaRPr lang="ru-RU" sz="4400" b="1" dirty="0">
              <a:solidFill>
                <a:srgbClr val="0000CC"/>
              </a:solidFill>
            </a:endParaRPr>
          </a:p>
        </p:txBody>
      </p:sp>
      <p:pic>
        <p:nvPicPr>
          <p:cNvPr id="1028" name="Picture 4" descr="C:\Documents and Settings\Admin\Мои документы\В работе 1\Анимашки\новый год\ng9_sma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071810"/>
            <a:ext cx="2229984" cy="94774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1785950"/>
          </a:xfrm>
          <a:prstGeom prst="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С помощью чего спортсмен управляет скелетоном?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214282" y="2571744"/>
            <a:ext cx="2786082" cy="107157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рычага на скелетоне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857224" y="4071942"/>
            <a:ext cx="2786082" cy="107157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шипов на носках ботинок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5572132" y="2214554"/>
            <a:ext cx="2786082" cy="92869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 с помощью рук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4929190" y="4071942"/>
            <a:ext cx="3286148" cy="121444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палки с острым наконечником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1028" name="Picture 4" descr="C:\Documents and Settings\Admin\Мои документы\В работе 1\Анимашки\новый год\ng9_sma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928934"/>
            <a:ext cx="2229984" cy="94774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786874" cy="1285884"/>
          </a:xfrm>
          <a:prstGeom prst="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Кто является чемпионом мира по фигурному катанию?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357158" y="2285992"/>
            <a:ext cx="2786082" cy="121444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Светлана </a:t>
            </a:r>
            <a:r>
              <a:rPr lang="ru-RU" sz="3600" b="1" dirty="0" err="1" smtClean="0">
                <a:solidFill>
                  <a:srgbClr val="0000CC"/>
                </a:solidFill>
              </a:rPr>
              <a:t>Хоркина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5500694" y="2143116"/>
            <a:ext cx="2786082" cy="10001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Евгения Медведева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1714480" y="4000504"/>
            <a:ext cx="2643206" cy="107157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Арина </a:t>
            </a:r>
            <a:r>
              <a:rPr lang="ru-RU" sz="3600" b="1" dirty="0" err="1" smtClean="0">
                <a:solidFill>
                  <a:srgbClr val="0000CC"/>
                </a:solidFill>
              </a:rPr>
              <a:t>Аверина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5357818" y="4143380"/>
            <a:ext cx="2643206" cy="10001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Хасан </a:t>
            </a:r>
            <a:r>
              <a:rPr lang="ru-RU" sz="3600" b="1" dirty="0" err="1" smtClean="0">
                <a:solidFill>
                  <a:srgbClr val="0000CC"/>
                </a:solidFill>
              </a:rPr>
              <a:t>Бароев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1027" name="Picture 3" descr="C:\Documents and Settings\Admin\Мои документы\В работе 1\Анимашки\новый год\noviy-god35_sma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500702"/>
            <a:ext cx="2183054" cy="1148311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В работе 1\Анимашки\новый год\ng9_smal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428868"/>
            <a:ext cx="2229984" cy="94774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6984776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из этих видов спорта лишний?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7" y="3284984"/>
            <a:ext cx="3960440" cy="3573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603" y="4051275"/>
            <a:ext cx="3236030" cy="3175049"/>
          </a:xfrm>
          <a:prstGeom prst="rect">
            <a:avLst/>
          </a:prstGeom>
        </p:spPr>
      </p:pic>
      <p:pic>
        <p:nvPicPr>
          <p:cNvPr id="1026" name="Picture 2" descr="https://i.pinimg.com/originals/1a/0a/20/1a0a20297906764894a261a63366e7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18" y="3273299"/>
            <a:ext cx="2887185" cy="39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prikol.ru/wp-content/uploads/2020/11/kartinki-plavanie-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9" y="879855"/>
            <a:ext cx="2426579" cy="242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nashehovrino.ru/wp-content/uploads/2021/02/hockey-2274219_1920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1762" y="879855"/>
            <a:ext cx="3282029" cy="312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награждается спортсмен на соревнованиях?</a:t>
            </a:r>
          </a:p>
        </p:txBody>
      </p:sp>
      <p:pic>
        <p:nvPicPr>
          <p:cNvPr id="4" name="Picture 3" descr="D:\Мои документы\Pictures\Рабочая\imgpreview (2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1207"/>
            <a:ext cx="2411760" cy="189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013176"/>
            <a:ext cx="2719052" cy="1844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862" y="2224644"/>
            <a:ext cx="1902117" cy="2406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591" y="1919263"/>
            <a:ext cx="2016224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4563865"/>
            <a:ext cx="3067343" cy="229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22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76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 МАОУ «Адаптивная школа-интернат «Ступени»  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из этих видов спорта лишний?</vt:lpstr>
      <vt:lpstr>Чем награждается спортсмен на соревнованиях?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USER</cp:lastModifiedBy>
  <cp:revision>64</cp:revision>
  <dcterms:created xsi:type="dcterms:W3CDTF">2014-12-14T17:27:13Z</dcterms:created>
  <dcterms:modified xsi:type="dcterms:W3CDTF">2022-12-04T14:52:12Z</dcterms:modified>
</cp:coreProperties>
</file>