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6" r:id="rId3"/>
    <p:sldId id="279" r:id="rId4"/>
    <p:sldId id="280" r:id="rId5"/>
    <p:sldId id="267" r:id="rId6"/>
    <p:sldId id="281" r:id="rId7"/>
    <p:sldId id="288" r:id="rId8"/>
    <p:sldId id="277" r:id="rId9"/>
    <p:sldId id="278" r:id="rId10"/>
    <p:sldId id="283" r:id="rId11"/>
    <p:sldId id="282" r:id="rId12"/>
    <p:sldId id="273" r:id="rId13"/>
    <p:sldId id="285" r:id="rId14"/>
    <p:sldId id="263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CC9"/>
    <a:srgbClr val="27457B"/>
    <a:srgbClr val="E06528"/>
    <a:srgbClr val="E127D8"/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BF24-AA57-4AFB-94A2-71EEEB34E3B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059C-7D02-4742-92BC-42BA0554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12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92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06E4AF-0265-4699-B1E1-FD9C6E06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194051-D07B-42AF-BD07-E23C3D83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74F7F3-18C2-4C12-ABC2-C124CBF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395FC-8371-49C9-827C-0CEBE63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8FC8F-11DD-4E63-A923-7A3CD0AC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26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940448A-5944-4FF1-99B7-A24E4C7B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05CBA5-C5C6-4891-AFB2-37820F4E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94C671-4669-424A-8F38-EC6882E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D31112-1AF5-49B5-B121-93A71E7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9F4585-D6A1-4486-B0BC-84F35C3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16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7DECCF-9C31-47D8-8E2B-DC4740A3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60BA55-845D-47EB-BF96-6CFD9E6A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822CE9-00F9-43A2-97A0-2095D79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FD5B78-C685-4123-9413-DEF3D5D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181E7F-6CA1-4532-9240-FD960886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27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55FAE-6AF6-4F4E-BFAA-7B7634B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CA11E-AF8D-48CE-8201-7DD1B03B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93576-3D47-4A44-BE0D-B5BB62A7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E19543-F186-4015-8CF5-461213F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5E35C0-CD0D-4B4B-83A2-56AA0D3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44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35A43-A178-434B-BE58-718D78A0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ABF0B-FF1E-41EA-A099-8F9F65C4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A6C46B-C737-4518-8293-64D27FFA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9EEB2A-E108-4722-9FD3-36D7B84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396DA2-153C-4189-9E17-544CD1E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5BC4D4-A639-4A8B-ACFF-DA47702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31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A0324-8C91-4D19-A679-CCB4464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BBA89D-CDE0-4557-AC28-C4EDA0A1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04DC93-C305-4CB0-919E-E99C2F60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741BD8-8DC5-4CB4-A8B2-FE207BE2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548051-FD85-4A60-B917-CBF1E5703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879F48-A0E6-4C66-A09B-E5F4EFE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DC7FD9-BEEA-48BF-81D8-D433D7CB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D08E04-0F5C-42A0-ADA3-A52C129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46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B99C1-5CA6-4862-B4CC-3B0D0EB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990077-A291-4BDE-AD69-840B0AB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6960D8-D2E9-460C-894D-B8CEBC53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E48B82-2A02-4A3D-A92D-80E05B24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52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59BD81-5113-4CD9-97C6-5066260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80A11C-2848-4973-A066-C03732C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C7141E-9647-4D31-A717-3DD36D21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85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FF398-7E60-47A3-90B7-0645158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902727-ECB0-4B25-A9AB-2C8FE14A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D7A9E7-5105-4FFD-B884-F3DC4386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E14819-A7BD-43B4-BB2F-B1508ED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B2D63C-4F82-40A1-8704-19E7323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00FA2-6C47-4C64-A589-90B892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0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C91578-F219-42F0-97B8-E8F80553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FED3768-7886-49C1-B885-94E3D9BE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6B5780-3F50-404D-A773-85617081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1C260-1B08-42A3-99CB-F9858FBB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EA686C-97D3-408C-96D0-E86F18E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B2B7A7-EAD0-47ED-99DD-FBFECF8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78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75A6B-17CD-4AD3-9C22-454732F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4A9411-A10E-49CB-A682-F2DA36A2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AA7C1-7CA5-42BD-833D-D26B1BE93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706298-246C-467F-9798-9A2B4B57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435FFE-C376-47B5-ABBA-4B9B09E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8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BF697F1-DAFB-46B6-8A51-6CC22BA66092}"/>
              </a:ext>
            </a:extLst>
          </p:cNvPr>
          <p:cNvSpPr/>
          <p:nvPr/>
        </p:nvSpPr>
        <p:spPr>
          <a:xfrm>
            <a:off x="3330863" y="999837"/>
            <a:ext cx="5530273" cy="204816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 во 2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классе</a:t>
            </a:r>
            <a:endParaRPr lang="ru-RU" sz="48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СЛОЖЕНИЕ 87+13</a:t>
            </a:r>
            <a:endParaRPr lang="ru-RU" sz="4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0A6F688-3D72-46E4-A426-087407C1D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673" y="2253673"/>
            <a:ext cx="4604327" cy="460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75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5067213" y="360016"/>
            <a:ext cx="2057574" cy="71024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0D3FE9-4A6C-44E1-8324-70255EFF7C57}"/>
              </a:ext>
            </a:extLst>
          </p:cNvPr>
          <p:cNvSpPr/>
          <p:nvPr/>
        </p:nvSpPr>
        <p:spPr>
          <a:xfrm>
            <a:off x="2498436" y="1801091"/>
            <a:ext cx="2904833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Лежало-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F7DF708-8729-481E-B917-0CEBD01B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14174"/>
            <a:ext cx="2904836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7374EB5-2AE9-4EAD-BA52-ADB257C5C780}"/>
              </a:ext>
            </a:extLst>
          </p:cNvPr>
          <p:cNvSpPr/>
          <p:nvPr/>
        </p:nvSpPr>
        <p:spPr>
          <a:xfrm>
            <a:off x="2498437" y="2634671"/>
            <a:ext cx="2904834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Съели-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72AAF9D-DB4F-4C2C-B309-01D6A04D7777}"/>
              </a:ext>
            </a:extLst>
          </p:cNvPr>
          <p:cNvSpPr/>
          <p:nvPr/>
        </p:nvSpPr>
        <p:spPr>
          <a:xfrm>
            <a:off x="2498436" y="3553693"/>
            <a:ext cx="2904835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Положили-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C31FF11-6F33-4656-ABA2-12D5C4B817AD}"/>
              </a:ext>
            </a:extLst>
          </p:cNvPr>
          <p:cNvSpPr/>
          <p:nvPr/>
        </p:nvSpPr>
        <p:spPr>
          <a:xfrm>
            <a:off x="2498437" y="4425374"/>
            <a:ext cx="2904832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Стало -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3BAA6CE-DBD1-4258-AF9A-D0F17D181DC9}"/>
              </a:ext>
            </a:extLst>
          </p:cNvPr>
          <p:cNvSpPr/>
          <p:nvPr/>
        </p:nvSpPr>
        <p:spPr>
          <a:xfrm>
            <a:off x="5791200" y="1801091"/>
            <a:ext cx="1731814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12 </a:t>
            </a:r>
            <a:r>
              <a:rPr lang="ru-RU" sz="4000" b="1" dirty="0" err="1">
                <a:solidFill>
                  <a:schemeClr val="tx1"/>
                </a:solidFill>
              </a:rPr>
              <a:t>яб</a:t>
            </a:r>
            <a:r>
              <a:rPr lang="ru-RU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C422B20-D404-4238-AE42-17ADF04380E2}"/>
              </a:ext>
            </a:extLst>
          </p:cNvPr>
          <p:cNvSpPr/>
          <p:nvPr/>
        </p:nvSpPr>
        <p:spPr>
          <a:xfrm>
            <a:off x="5800436" y="2639289"/>
            <a:ext cx="1731814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5 </a:t>
            </a:r>
            <a:r>
              <a:rPr lang="ru-RU" sz="4000" b="1" dirty="0" err="1">
                <a:solidFill>
                  <a:schemeClr val="tx1"/>
                </a:solidFill>
              </a:rPr>
              <a:t>яб</a:t>
            </a:r>
            <a:r>
              <a:rPr lang="ru-RU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6508011-A68D-4B07-B769-8CADB7FA7F23}"/>
              </a:ext>
            </a:extLst>
          </p:cNvPr>
          <p:cNvSpPr/>
          <p:nvPr/>
        </p:nvSpPr>
        <p:spPr>
          <a:xfrm>
            <a:off x="5791200" y="3549075"/>
            <a:ext cx="1731814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2 </a:t>
            </a:r>
            <a:r>
              <a:rPr lang="ru-RU" sz="4000" b="1" dirty="0" err="1">
                <a:solidFill>
                  <a:schemeClr val="tx1"/>
                </a:solidFill>
              </a:rPr>
              <a:t>яб</a:t>
            </a:r>
            <a:r>
              <a:rPr lang="ru-RU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7026C6-0C7D-41F5-A57D-2817921FA441}"/>
              </a:ext>
            </a:extLst>
          </p:cNvPr>
          <p:cNvSpPr/>
          <p:nvPr/>
        </p:nvSpPr>
        <p:spPr>
          <a:xfrm>
            <a:off x="5791200" y="4425374"/>
            <a:ext cx="1731814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? </a:t>
            </a:r>
            <a:r>
              <a:rPr lang="ru-RU" sz="4000" b="1" dirty="0" err="1">
                <a:solidFill>
                  <a:schemeClr val="tx1"/>
                </a:solidFill>
              </a:rPr>
              <a:t>яб</a:t>
            </a:r>
            <a:r>
              <a:rPr lang="ru-RU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4F69651E-8CD9-465B-A3A6-58EFB5022C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xmlns="" id="{8033FADC-B151-4ECB-8379-0AE98FCB8C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6278BDA-0109-4D1C-995C-30AC2CEB1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9126" y="4260275"/>
            <a:ext cx="3290329" cy="2471560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DDC803D3-8FAE-48D6-8647-902CEF53DA2F}"/>
              </a:ext>
            </a:extLst>
          </p:cNvPr>
          <p:cNvSpPr/>
          <p:nvPr/>
        </p:nvSpPr>
        <p:spPr>
          <a:xfrm>
            <a:off x="3112655" y="5582704"/>
            <a:ext cx="4110182" cy="71024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– 5 + 2 =7 (</a:t>
            </a:r>
            <a:r>
              <a:rPr lang="ru-RU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xmlns="" val="348687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049799" y="287433"/>
            <a:ext cx="2057574" cy="71024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0D3FE9-4A6C-44E1-8324-70255EFF7C57}"/>
              </a:ext>
            </a:extLst>
          </p:cNvPr>
          <p:cNvSpPr/>
          <p:nvPr/>
        </p:nvSpPr>
        <p:spPr>
          <a:xfrm>
            <a:off x="2904836" y="1765590"/>
            <a:ext cx="4486737" cy="8405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Для костей и зубов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F7DF708-8729-481E-B917-0CEBD01B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14174"/>
            <a:ext cx="2904836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02A8A5C9-AC41-4C11-9456-6CD9F1C57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912" y="1278663"/>
            <a:ext cx="1168512" cy="13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108A239E-5EFD-48F7-A665-BCBF5996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118" y="3194117"/>
            <a:ext cx="1124586" cy="13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xmlns="" id="{08DD9E91-6439-4462-8084-E2324FBB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896" y="5109571"/>
            <a:ext cx="1136526" cy="12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3C8013-BA89-41CA-8232-6368FCF607FD}"/>
              </a:ext>
            </a:extLst>
          </p:cNvPr>
          <p:cNvSpPr/>
          <p:nvPr/>
        </p:nvSpPr>
        <p:spPr>
          <a:xfrm>
            <a:off x="2904836" y="3330128"/>
            <a:ext cx="4486737" cy="1255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Для сердца, памяти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EB1999D-AF98-4D2F-8305-FB6660C85815}"/>
              </a:ext>
            </a:extLst>
          </p:cNvPr>
          <p:cNvSpPr/>
          <p:nvPr/>
        </p:nvSpPr>
        <p:spPr>
          <a:xfrm>
            <a:off x="2904836" y="5310024"/>
            <a:ext cx="4486737" cy="8405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Для глаз</a:t>
            </a:r>
          </a:p>
        </p:txBody>
      </p:sp>
    </p:spTree>
    <p:extLst>
      <p:ext uri="{BB962C8B-B14F-4D97-AF65-F5344CB8AC3E}">
        <p14:creationId xmlns:p14="http://schemas.microsoft.com/office/powerpoint/2010/main" xmlns="" val="284076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087090" y="389083"/>
            <a:ext cx="4560626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Пройди 3 уровня!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0D3FE9-4A6C-44E1-8324-70255EFF7C57}"/>
              </a:ext>
            </a:extLst>
          </p:cNvPr>
          <p:cNvSpPr/>
          <p:nvPr/>
        </p:nvSpPr>
        <p:spPr>
          <a:xfrm>
            <a:off x="4087090" y="1566141"/>
            <a:ext cx="4793674" cy="634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1. Начерти ломаную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D9A30766-B2DB-4952-ABAA-D820FD7E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14174"/>
            <a:ext cx="2904836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C18AEB0-BB3E-4E86-83FD-C19AC1FED806}"/>
              </a:ext>
            </a:extLst>
          </p:cNvPr>
          <p:cNvSpPr/>
          <p:nvPr/>
        </p:nvSpPr>
        <p:spPr>
          <a:xfrm>
            <a:off x="4087090" y="2676525"/>
            <a:ext cx="4793674" cy="11658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2. Найди длину ломаной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0886AFD-096E-45D3-8CDD-A74D30BE04B4}"/>
              </a:ext>
            </a:extLst>
          </p:cNvPr>
          <p:cNvSpPr/>
          <p:nvPr/>
        </p:nvSpPr>
        <p:spPr>
          <a:xfrm>
            <a:off x="4073235" y="4195329"/>
            <a:ext cx="4793674" cy="634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3. Начерти отрезок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0DD0684A-B43D-481D-8894-CBCC7227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21469">
            <a:off x="2104921" y="4417159"/>
            <a:ext cx="776424" cy="4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0643647-088F-44A1-93E5-B0FB0AE1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009" y="4512685"/>
            <a:ext cx="1738954" cy="8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414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924107" y="400094"/>
            <a:ext cx="5024128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 от Айболита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89140B4-F04B-42A2-B36B-762D7CC1A5EB}"/>
              </a:ext>
            </a:extLst>
          </p:cNvPr>
          <p:cNvSpPr/>
          <p:nvPr/>
        </p:nvSpPr>
        <p:spPr>
          <a:xfrm>
            <a:off x="5665989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93BBD14-DB52-4635-8ABB-9454B4B161A5}"/>
              </a:ext>
            </a:extLst>
          </p:cNvPr>
          <p:cNvSpPr/>
          <p:nvPr/>
        </p:nvSpPr>
        <p:spPr>
          <a:xfrm>
            <a:off x="5665989" y="2379516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9B5A4FD-1D25-473D-817D-D34D04182DB6}"/>
              </a:ext>
            </a:extLst>
          </p:cNvPr>
          <p:cNvSpPr/>
          <p:nvPr/>
        </p:nvSpPr>
        <p:spPr>
          <a:xfrm>
            <a:off x="5665989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B28D266-CDE2-4A42-A848-EFD930D38BBC}"/>
              </a:ext>
            </a:extLst>
          </p:cNvPr>
          <p:cNvSpPr/>
          <p:nvPr/>
        </p:nvSpPr>
        <p:spPr>
          <a:xfrm>
            <a:off x="6526011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7CBF06A-C585-4AA2-BE40-5D96341EA41C}"/>
              </a:ext>
            </a:extLst>
          </p:cNvPr>
          <p:cNvSpPr/>
          <p:nvPr/>
        </p:nvSpPr>
        <p:spPr>
          <a:xfrm>
            <a:off x="6528421" y="2379516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FD6C51A-A5B5-4244-B6F2-09070A85EA41}"/>
              </a:ext>
            </a:extLst>
          </p:cNvPr>
          <p:cNvSpPr/>
          <p:nvPr/>
        </p:nvSpPr>
        <p:spPr>
          <a:xfrm>
            <a:off x="6526011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B24C184-F2B9-43FF-A0CD-9BEED03354E3}"/>
              </a:ext>
            </a:extLst>
          </p:cNvPr>
          <p:cNvSpPr/>
          <p:nvPr/>
        </p:nvSpPr>
        <p:spPr>
          <a:xfrm>
            <a:off x="8246055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FB7FC4B-D5C3-48CB-8911-8FBE81C21D0F}"/>
              </a:ext>
            </a:extLst>
          </p:cNvPr>
          <p:cNvSpPr/>
          <p:nvPr/>
        </p:nvSpPr>
        <p:spPr>
          <a:xfrm>
            <a:off x="8246055" y="2379516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AA7460F-215D-47F2-937A-3FE8D75BF257}"/>
              </a:ext>
            </a:extLst>
          </p:cNvPr>
          <p:cNvSpPr/>
          <p:nvPr/>
        </p:nvSpPr>
        <p:spPr>
          <a:xfrm>
            <a:off x="9106077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7D358A8-3EDC-40B1-AB15-6D587B0E2F49}"/>
              </a:ext>
            </a:extLst>
          </p:cNvPr>
          <p:cNvSpPr/>
          <p:nvPr/>
        </p:nvSpPr>
        <p:spPr>
          <a:xfrm>
            <a:off x="9106077" y="2379516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5CE4D32-ADDA-48B8-9CA9-D2EF4121510C}"/>
              </a:ext>
            </a:extLst>
          </p:cNvPr>
          <p:cNvSpPr/>
          <p:nvPr/>
        </p:nvSpPr>
        <p:spPr>
          <a:xfrm>
            <a:off x="8246055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405639C-AFB2-431F-9EC7-957558B3D9B0}"/>
              </a:ext>
            </a:extLst>
          </p:cNvPr>
          <p:cNvSpPr/>
          <p:nvPr/>
        </p:nvSpPr>
        <p:spPr>
          <a:xfrm>
            <a:off x="9106077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Знак ''плюс'' 27">
            <a:extLst>
              <a:ext uri="{FF2B5EF4-FFF2-40B4-BE49-F238E27FC236}">
                <a16:creationId xmlns:a16="http://schemas.microsoft.com/office/drawing/2014/main" xmlns="" id="{445971CB-A9F6-4BF4-A95A-2400B3FAB69A}"/>
              </a:ext>
            </a:extLst>
          </p:cNvPr>
          <p:cNvSpPr/>
          <p:nvPr/>
        </p:nvSpPr>
        <p:spPr>
          <a:xfrm>
            <a:off x="5237183" y="2097135"/>
            <a:ext cx="574385" cy="564759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A898247A-34EE-4F72-BF68-C7E451096421}"/>
              </a:ext>
            </a:extLst>
          </p:cNvPr>
          <p:cNvCxnSpPr>
            <a:cxnSpLocks/>
          </p:cNvCxnSpPr>
          <p:nvPr/>
        </p:nvCxnSpPr>
        <p:spPr>
          <a:xfrm>
            <a:off x="5476818" y="3128813"/>
            <a:ext cx="2098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DA5E676-1765-4182-A539-43E9B74E0A4C}"/>
              </a:ext>
            </a:extLst>
          </p:cNvPr>
          <p:cNvCxnSpPr>
            <a:cxnSpLocks/>
          </p:cNvCxnSpPr>
          <p:nvPr/>
        </p:nvCxnSpPr>
        <p:spPr>
          <a:xfrm>
            <a:off x="8056884" y="3128813"/>
            <a:ext cx="2098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>
            <a:extLst>
              <a:ext uri="{FF2B5EF4-FFF2-40B4-BE49-F238E27FC236}">
                <a16:creationId xmlns:a16="http://schemas.microsoft.com/office/drawing/2014/main" xmlns="" id="{BDBB909A-F9EA-4343-8151-E4FF7782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1815" y="3820388"/>
            <a:ext cx="2904836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xmlns="" id="{5205EC11-BF05-4570-B435-366E1CE85832}"/>
              </a:ext>
            </a:extLst>
          </p:cNvPr>
          <p:cNvSpPr/>
          <p:nvPr/>
        </p:nvSpPr>
        <p:spPr>
          <a:xfrm>
            <a:off x="7813517" y="2115317"/>
            <a:ext cx="573917" cy="501387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ADB1EAD-E572-4CF1-B52E-6ECE232BE94F}"/>
              </a:ext>
            </a:extLst>
          </p:cNvPr>
          <p:cNvSpPr/>
          <p:nvPr/>
        </p:nvSpPr>
        <p:spPr>
          <a:xfrm>
            <a:off x="2511771" y="1673511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289675D-9A20-418F-B29D-BF8EA49FAF04}"/>
              </a:ext>
            </a:extLst>
          </p:cNvPr>
          <p:cNvSpPr/>
          <p:nvPr/>
        </p:nvSpPr>
        <p:spPr>
          <a:xfrm>
            <a:off x="3366973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84103741-7E6D-4DD7-8FC3-3F57DF50A184}"/>
              </a:ext>
            </a:extLst>
          </p:cNvPr>
          <p:cNvSpPr/>
          <p:nvPr/>
        </p:nvSpPr>
        <p:spPr>
          <a:xfrm>
            <a:off x="2514181" y="2393947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B509349D-3BC6-4E00-B7FB-45AB55EA3AAA}"/>
              </a:ext>
            </a:extLst>
          </p:cNvPr>
          <p:cNvSpPr/>
          <p:nvPr/>
        </p:nvSpPr>
        <p:spPr>
          <a:xfrm>
            <a:off x="3362153" y="238673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A94029A-8395-49AD-ABDD-530C282218D4}"/>
              </a:ext>
            </a:extLst>
          </p:cNvPr>
          <p:cNvSpPr/>
          <p:nvPr/>
        </p:nvSpPr>
        <p:spPr>
          <a:xfrm>
            <a:off x="3362153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6CD9CF31-EA50-49BB-B37E-1A6A9E35B4F9}"/>
              </a:ext>
            </a:extLst>
          </p:cNvPr>
          <p:cNvSpPr/>
          <p:nvPr/>
        </p:nvSpPr>
        <p:spPr>
          <a:xfrm>
            <a:off x="2506951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2A3556CA-3599-40CB-BCC9-66DF4682474D}"/>
              </a:ext>
            </a:extLst>
          </p:cNvPr>
          <p:cNvSpPr/>
          <p:nvPr/>
        </p:nvSpPr>
        <p:spPr>
          <a:xfrm>
            <a:off x="1646929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14566ACC-645B-4820-9882-90C58888B8C0}"/>
              </a:ext>
            </a:extLst>
          </p:cNvPr>
          <p:cNvCxnSpPr>
            <a:cxnSpLocks/>
          </p:cNvCxnSpPr>
          <p:nvPr/>
        </p:nvCxnSpPr>
        <p:spPr>
          <a:xfrm>
            <a:off x="1366982" y="3128813"/>
            <a:ext cx="302687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нак ''плюс'' 43">
            <a:extLst>
              <a:ext uri="{FF2B5EF4-FFF2-40B4-BE49-F238E27FC236}">
                <a16:creationId xmlns:a16="http://schemas.microsoft.com/office/drawing/2014/main" xmlns="" id="{3071D25A-03BD-47AF-AD6F-B9A270390C0A}"/>
              </a:ext>
            </a:extLst>
          </p:cNvPr>
          <p:cNvSpPr/>
          <p:nvPr/>
        </p:nvSpPr>
        <p:spPr>
          <a:xfrm>
            <a:off x="1989672" y="2118783"/>
            <a:ext cx="574385" cy="564759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EB97ED48-CDCC-4954-937E-E2DB2D4E1C1B}"/>
              </a:ext>
            </a:extLst>
          </p:cNvPr>
          <p:cNvSpPr/>
          <p:nvPr/>
        </p:nvSpPr>
        <p:spPr>
          <a:xfrm>
            <a:off x="3792115" y="4917493"/>
            <a:ext cx="5288111" cy="133552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здоровых и умных детишек</a:t>
            </a:r>
          </a:p>
        </p:txBody>
      </p:sp>
    </p:spTree>
    <p:extLst>
      <p:ext uri="{BB962C8B-B14F-4D97-AF65-F5344CB8AC3E}">
        <p14:creationId xmlns:p14="http://schemas.microsoft.com/office/powerpoint/2010/main" xmlns="" val="233718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444999" y="415637"/>
            <a:ext cx="3255818" cy="7204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0890021-307F-4F4F-A4F6-D6B1EFA61208}"/>
              </a:ext>
            </a:extLst>
          </p:cNvPr>
          <p:cNvSpPr/>
          <p:nvPr/>
        </p:nvSpPr>
        <p:spPr>
          <a:xfrm>
            <a:off x="8732085" y="1544087"/>
            <a:ext cx="1417435" cy="7204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++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ECD7112-AEEA-4264-ACC4-36907A008C6B}"/>
              </a:ext>
            </a:extLst>
          </p:cNvPr>
          <p:cNvSpPr/>
          <p:nvPr/>
        </p:nvSpPr>
        <p:spPr>
          <a:xfrm>
            <a:off x="3336433" y="1544087"/>
            <a:ext cx="4495683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Спешу на помощь!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1D3798C-49E3-4501-BE4C-0D482CDC4A06}"/>
              </a:ext>
            </a:extLst>
          </p:cNvPr>
          <p:cNvSpPr/>
          <p:nvPr/>
        </p:nvSpPr>
        <p:spPr>
          <a:xfrm>
            <a:off x="2627543" y="2648641"/>
            <a:ext cx="5617900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Всегда готов(а) помочь!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4B94556-8668-4162-B00A-177416B74CC7}"/>
              </a:ext>
            </a:extLst>
          </p:cNvPr>
          <p:cNvSpPr/>
          <p:nvPr/>
        </p:nvSpPr>
        <p:spPr>
          <a:xfrm>
            <a:off x="2854035" y="3753195"/>
            <a:ext cx="5164915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Пока нужна помощь!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8975A2E-C163-4108-8EA2-26F3F5FC1B42}"/>
              </a:ext>
            </a:extLst>
          </p:cNvPr>
          <p:cNvSpPr/>
          <p:nvPr/>
        </p:nvSpPr>
        <p:spPr>
          <a:xfrm>
            <a:off x="8481464" y="2648641"/>
            <a:ext cx="1918681" cy="7204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+++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FE654206-1EE9-45C9-8B66-06015F60CEF7}"/>
              </a:ext>
            </a:extLst>
          </p:cNvPr>
          <p:cNvSpPr/>
          <p:nvPr/>
        </p:nvSpPr>
        <p:spPr>
          <a:xfrm>
            <a:off x="8732086" y="3753195"/>
            <a:ext cx="1417435" cy="7204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653FFEBF-5C62-4662-9776-CB423CC0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80186" y="3521132"/>
            <a:ext cx="2987964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450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461163" y="369456"/>
            <a:ext cx="2987963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урока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94A545C-5137-45B5-A642-F214BD01B395}"/>
              </a:ext>
            </a:extLst>
          </p:cNvPr>
          <p:cNvSpPr/>
          <p:nvPr/>
        </p:nvSpPr>
        <p:spPr>
          <a:xfrm>
            <a:off x="3033681" y="1557482"/>
            <a:ext cx="6618319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Мы сегодня научились …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0EBB68C-D621-4807-8228-6975F01D2CD0}"/>
              </a:ext>
            </a:extLst>
          </p:cNvPr>
          <p:cNvSpPr/>
          <p:nvPr/>
        </p:nvSpPr>
        <p:spPr>
          <a:xfrm>
            <a:off x="1504834" y="3112655"/>
            <a:ext cx="9182331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Мне легко решать такие примеры ….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FD06B9DF-4D49-46F8-8A1F-05FBE5FC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1818" y="3833091"/>
            <a:ext cx="3024909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915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74+13          56-29           40-32           28+7</a:t>
            </a:r>
          </a:p>
          <a:p>
            <a:r>
              <a:rPr lang="ru-RU" dirty="0" smtClean="0"/>
              <a:t>13+37           19-8             34+26          55+18</a:t>
            </a:r>
          </a:p>
          <a:p>
            <a:r>
              <a:rPr lang="ru-RU" dirty="0" smtClean="0"/>
              <a:t>82-25              90-41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656474" y="340022"/>
            <a:ext cx="4451465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Лишний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ЦИФРА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6DCB3E4D-9B4B-4495-8FB2-A53466CC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5687" y="3521084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7634E538-3956-41FD-9E3E-A2AF334771F0}"/>
              </a:ext>
            </a:extLst>
          </p:cNvPr>
          <p:cNvSpPr/>
          <p:nvPr/>
        </p:nvSpPr>
        <p:spPr>
          <a:xfrm>
            <a:off x="2215933" y="3265272"/>
            <a:ext cx="997527" cy="94210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F34E797D-C6F5-4C46-9684-6C2640AF81B0}"/>
              </a:ext>
            </a:extLst>
          </p:cNvPr>
          <p:cNvSpPr/>
          <p:nvPr/>
        </p:nvSpPr>
        <p:spPr>
          <a:xfrm>
            <a:off x="4331856" y="1681886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246EB769-3FD9-46F6-AA83-9FA59D908425}"/>
              </a:ext>
            </a:extLst>
          </p:cNvPr>
          <p:cNvSpPr/>
          <p:nvPr/>
        </p:nvSpPr>
        <p:spPr>
          <a:xfrm>
            <a:off x="3824941" y="4918363"/>
            <a:ext cx="997527" cy="94210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E3DA1A0-F3F5-4761-8B5E-BCE9A3A3FC55}"/>
              </a:ext>
            </a:extLst>
          </p:cNvPr>
          <p:cNvSpPr/>
          <p:nvPr/>
        </p:nvSpPr>
        <p:spPr>
          <a:xfrm>
            <a:off x="7361381" y="2092471"/>
            <a:ext cx="997527" cy="9421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0981AAA-5D9B-4A32-95AF-E237F2143737}"/>
              </a:ext>
            </a:extLst>
          </p:cNvPr>
          <p:cNvSpPr/>
          <p:nvPr/>
        </p:nvSpPr>
        <p:spPr>
          <a:xfrm>
            <a:off x="5597236" y="5103091"/>
            <a:ext cx="997527" cy="9421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34F0588-1BD3-4025-909A-E507BFA361B6}"/>
              </a:ext>
            </a:extLst>
          </p:cNvPr>
          <p:cNvSpPr/>
          <p:nvPr/>
        </p:nvSpPr>
        <p:spPr>
          <a:xfrm>
            <a:off x="5878946" y="1621416"/>
            <a:ext cx="997527" cy="942109"/>
          </a:xfrm>
          <a:prstGeom prst="ellipse">
            <a:avLst/>
          </a:prstGeom>
          <a:solidFill>
            <a:srgbClr val="E127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5B551B5-F0F2-4EAB-98FE-11FDAA819DA1}"/>
              </a:ext>
            </a:extLst>
          </p:cNvPr>
          <p:cNvSpPr/>
          <p:nvPr/>
        </p:nvSpPr>
        <p:spPr>
          <a:xfrm>
            <a:off x="8107939" y="3945955"/>
            <a:ext cx="997527" cy="94210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C449D1F3-2173-4F79-9F7F-B8435968169F}"/>
              </a:ext>
            </a:extLst>
          </p:cNvPr>
          <p:cNvSpPr/>
          <p:nvPr/>
        </p:nvSpPr>
        <p:spPr>
          <a:xfrm>
            <a:off x="2658947" y="1955589"/>
            <a:ext cx="997527" cy="9421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449CA54-2207-4EE2-8708-FC61595850B9}"/>
              </a:ext>
            </a:extLst>
          </p:cNvPr>
          <p:cNvSpPr/>
          <p:nvPr/>
        </p:nvSpPr>
        <p:spPr>
          <a:xfrm>
            <a:off x="2318870" y="5046009"/>
            <a:ext cx="997527" cy="942109"/>
          </a:xfrm>
          <a:prstGeom prst="ellipse">
            <a:avLst/>
          </a:prstGeom>
          <a:solidFill>
            <a:srgbClr val="E065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25557E44-6903-4718-8B59-8E7F53086E90}"/>
              </a:ext>
            </a:extLst>
          </p:cNvPr>
          <p:cNvSpPr/>
          <p:nvPr/>
        </p:nvSpPr>
        <p:spPr>
          <a:xfrm>
            <a:off x="7133504" y="5146684"/>
            <a:ext cx="997527" cy="942109"/>
          </a:xfrm>
          <a:prstGeom prst="ellipse">
            <a:avLst/>
          </a:prstGeom>
          <a:solidFill>
            <a:srgbClr val="2745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BE77EFD3-EBC4-400F-A089-D19C5501303B}"/>
              </a:ext>
            </a:extLst>
          </p:cNvPr>
          <p:cNvSpPr/>
          <p:nvPr/>
        </p:nvSpPr>
        <p:spPr>
          <a:xfrm>
            <a:off x="8986188" y="4587437"/>
            <a:ext cx="997527" cy="617620"/>
          </a:xfrm>
          <a:prstGeom prst="ellipse">
            <a:avLst/>
          </a:prstGeom>
          <a:solidFill>
            <a:srgbClr val="E127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xmlns="" val="233456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744710" y="340733"/>
            <a:ext cx="3925859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Лишний пример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6DCB3E4D-9B4B-4495-8FB2-A53466CC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6068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49CF3016-AF80-40CF-89EC-37A4D1F4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182" y="602476"/>
            <a:ext cx="2061440" cy="21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B0FC4C3-C914-4DF1-8108-4E516EDA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6837" y="2538747"/>
            <a:ext cx="2061440" cy="21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B849F51-ED67-4FCD-B0F9-D26DBC03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710" y="1411714"/>
            <a:ext cx="2061440" cy="21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A37B1C8-D90F-4CBA-8909-D3EA58C0F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098" y="3756694"/>
            <a:ext cx="2061440" cy="21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9652174-9FC4-4318-9057-236910967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8291" y="2360947"/>
            <a:ext cx="2061440" cy="21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6F50C83-0893-46F2-A261-D71304C22380}"/>
              </a:ext>
            </a:extLst>
          </p:cNvPr>
          <p:cNvSpPr/>
          <p:nvPr/>
        </p:nvSpPr>
        <p:spPr>
          <a:xfrm>
            <a:off x="1061171" y="1670528"/>
            <a:ext cx="1895764" cy="615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45 + 55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D47CF35-D31F-47BC-A0E0-797B2E23E3A5}"/>
              </a:ext>
            </a:extLst>
          </p:cNvPr>
          <p:cNvSpPr/>
          <p:nvPr/>
        </p:nvSpPr>
        <p:spPr>
          <a:xfrm>
            <a:off x="2396836" y="3604293"/>
            <a:ext cx="1822739" cy="615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 37 + 67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37B48B9-DC2C-4CED-88CE-D79848FE891A}"/>
              </a:ext>
            </a:extLst>
          </p:cNvPr>
          <p:cNvSpPr/>
          <p:nvPr/>
        </p:nvSpPr>
        <p:spPr>
          <a:xfrm>
            <a:off x="4881418" y="2479766"/>
            <a:ext cx="1652444" cy="615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 82 + 8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B24F9AB-2C3D-4320-9DA9-6CEE402787A7}"/>
              </a:ext>
            </a:extLst>
          </p:cNvPr>
          <p:cNvSpPr/>
          <p:nvPr/>
        </p:nvSpPr>
        <p:spPr>
          <a:xfrm>
            <a:off x="4525819" y="4719252"/>
            <a:ext cx="1895764" cy="615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 74 + 26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DBB149-9995-47C9-BCB9-CCB442BCDCB0}"/>
              </a:ext>
            </a:extLst>
          </p:cNvPr>
          <p:cNvSpPr/>
          <p:nvPr/>
        </p:nvSpPr>
        <p:spPr>
          <a:xfrm>
            <a:off x="7471208" y="3428999"/>
            <a:ext cx="1680152" cy="615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 91 + 9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1FD6F984-60B7-4562-B0DF-43AE8329CB37}"/>
              </a:ext>
            </a:extLst>
          </p:cNvPr>
          <p:cNvSpPr/>
          <p:nvPr/>
        </p:nvSpPr>
        <p:spPr>
          <a:xfrm>
            <a:off x="8986188" y="4587437"/>
            <a:ext cx="997527" cy="617620"/>
          </a:xfrm>
          <a:prstGeom prst="ellipse">
            <a:avLst/>
          </a:prstGeom>
          <a:solidFill>
            <a:srgbClr val="E127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xmlns="" val="98461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457815" y="462771"/>
            <a:ext cx="3102494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0D3FE9-4A6C-44E1-8324-70255EFF7C57}"/>
              </a:ext>
            </a:extLst>
          </p:cNvPr>
          <p:cNvSpPr/>
          <p:nvPr/>
        </p:nvSpPr>
        <p:spPr>
          <a:xfrm>
            <a:off x="3537527" y="1689099"/>
            <a:ext cx="4801869" cy="17399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Письменный приём сложения вида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64B22D3-A27E-4EE3-989E-FD49399D060A}"/>
              </a:ext>
            </a:extLst>
          </p:cNvPr>
          <p:cNvSpPr/>
          <p:nvPr/>
        </p:nvSpPr>
        <p:spPr>
          <a:xfrm>
            <a:off x="4568651" y="3764771"/>
            <a:ext cx="2562166" cy="933075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 + 13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0DC42130-3097-4C90-9FB3-6043D0E2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7091" y="3833091"/>
            <a:ext cx="3024909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351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990109" y="334368"/>
            <a:ext cx="3675611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 до …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6DCB3E4D-9B4B-4495-8FB2-A53466CC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6068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C053CF8-D3EF-4324-9EB1-54B679E200DC}"/>
              </a:ext>
            </a:extLst>
          </p:cNvPr>
          <p:cNvSpPr/>
          <p:nvPr/>
        </p:nvSpPr>
        <p:spPr>
          <a:xfrm>
            <a:off x="8810697" y="4495074"/>
            <a:ext cx="997527" cy="617620"/>
          </a:xfrm>
          <a:prstGeom prst="ellipse">
            <a:avLst/>
          </a:prstGeom>
          <a:solidFill>
            <a:srgbClr val="E127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DD0C724-5FE1-4267-9FC5-CBCAC4813CE4}"/>
              </a:ext>
            </a:extLst>
          </p:cNvPr>
          <p:cNvSpPr/>
          <p:nvPr/>
        </p:nvSpPr>
        <p:spPr>
          <a:xfrm>
            <a:off x="2808275" y="2169213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9F8D8F2-18B5-4EA2-841F-414EECE5A8CA}"/>
              </a:ext>
            </a:extLst>
          </p:cNvPr>
          <p:cNvSpPr/>
          <p:nvPr/>
        </p:nvSpPr>
        <p:spPr>
          <a:xfrm>
            <a:off x="3726068" y="5343603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665FB3CA-934B-426B-BD98-33DE8C5D9497}"/>
              </a:ext>
            </a:extLst>
          </p:cNvPr>
          <p:cNvSpPr/>
          <p:nvPr/>
        </p:nvSpPr>
        <p:spPr>
          <a:xfrm>
            <a:off x="4488872" y="1455227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CB209F0-D1BD-458F-BB46-728E041A5A4F}"/>
              </a:ext>
            </a:extLst>
          </p:cNvPr>
          <p:cNvSpPr/>
          <p:nvPr/>
        </p:nvSpPr>
        <p:spPr>
          <a:xfrm>
            <a:off x="2752437" y="5115479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112671D-FE8B-4B79-A6A7-36DD9B7B20DE}"/>
              </a:ext>
            </a:extLst>
          </p:cNvPr>
          <p:cNvSpPr/>
          <p:nvPr/>
        </p:nvSpPr>
        <p:spPr>
          <a:xfrm>
            <a:off x="3455030" y="1357042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D6834C8-7DA4-452A-95AD-714258E42DE5}"/>
              </a:ext>
            </a:extLst>
          </p:cNvPr>
          <p:cNvSpPr/>
          <p:nvPr/>
        </p:nvSpPr>
        <p:spPr>
          <a:xfrm>
            <a:off x="5329150" y="2032875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0700261B-937D-4524-945E-5D46BA02792B}"/>
              </a:ext>
            </a:extLst>
          </p:cNvPr>
          <p:cNvSpPr/>
          <p:nvPr/>
        </p:nvSpPr>
        <p:spPr>
          <a:xfrm>
            <a:off x="2540119" y="4108240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34A7027D-1F5D-4FBB-9BCC-0B06EB67996D}"/>
              </a:ext>
            </a:extLst>
          </p:cNvPr>
          <p:cNvSpPr/>
          <p:nvPr/>
        </p:nvSpPr>
        <p:spPr>
          <a:xfrm>
            <a:off x="4700397" y="5022315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692E75C1-A8EE-4FC9-8900-ED67389D3A1B}"/>
              </a:ext>
            </a:extLst>
          </p:cNvPr>
          <p:cNvSpPr/>
          <p:nvPr/>
        </p:nvSpPr>
        <p:spPr>
          <a:xfrm>
            <a:off x="2503055" y="3111322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xmlns="" val="278104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990109" y="334368"/>
            <a:ext cx="3675611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 до …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6DCB3E4D-9B4B-4495-8FB2-A53466CC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6068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C053CF8-D3EF-4324-9EB1-54B679E200DC}"/>
              </a:ext>
            </a:extLst>
          </p:cNvPr>
          <p:cNvSpPr/>
          <p:nvPr/>
        </p:nvSpPr>
        <p:spPr>
          <a:xfrm>
            <a:off x="8881035" y="4073043"/>
            <a:ext cx="997527" cy="617620"/>
          </a:xfrm>
          <a:prstGeom prst="ellipse">
            <a:avLst/>
          </a:prstGeom>
          <a:solidFill>
            <a:srgbClr val="E127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DD0C724-5FE1-4267-9FC5-CBCAC4813CE4}"/>
              </a:ext>
            </a:extLst>
          </p:cNvPr>
          <p:cNvSpPr/>
          <p:nvPr/>
        </p:nvSpPr>
        <p:spPr>
          <a:xfrm>
            <a:off x="2625395" y="1184475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9F8D8F2-18B5-4EA2-841F-414EECE5A8CA}"/>
              </a:ext>
            </a:extLst>
          </p:cNvPr>
          <p:cNvSpPr/>
          <p:nvPr/>
        </p:nvSpPr>
        <p:spPr>
          <a:xfrm>
            <a:off x="5245379" y="3697683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665FB3CA-934B-426B-BD98-33DE8C5D9497}"/>
              </a:ext>
            </a:extLst>
          </p:cNvPr>
          <p:cNvSpPr/>
          <p:nvPr/>
        </p:nvSpPr>
        <p:spPr>
          <a:xfrm>
            <a:off x="6936650" y="1989799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CB209F0-D1BD-458F-BB46-728E041A5A4F}"/>
              </a:ext>
            </a:extLst>
          </p:cNvPr>
          <p:cNvSpPr/>
          <p:nvPr/>
        </p:nvSpPr>
        <p:spPr>
          <a:xfrm>
            <a:off x="1134653" y="3469559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112671D-FE8B-4B79-A6A7-36DD9B7B20DE}"/>
              </a:ext>
            </a:extLst>
          </p:cNvPr>
          <p:cNvSpPr/>
          <p:nvPr/>
        </p:nvSpPr>
        <p:spPr>
          <a:xfrm>
            <a:off x="4960274" y="2229239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D6834C8-7DA4-452A-95AD-714258E42DE5}"/>
              </a:ext>
            </a:extLst>
          </p:cNvPr>
          <p:cNvSpPr/>
          <p:nvPr/>
        </p:nvSpPr>
        <p:spPr>
          <a:xfrm>
            <a:off x="9394713" y="1920334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0700261B-937D-4524-945E-5D46BA02792B}"/>
              </a:ext>
            </a:extLst>
          </p:cNvPr>
          <p:cNvSpPr/>
          <p:nvPr/>
        </p:nvSpPr>
        <p:spPr>
          <a:xfrm>
            <a:off x="3173166" y="2982824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34A7027D-1F5D-4FBB-9BCC-0B06EB67996D}"/>
              </a:ext>
            </a:extLst>
          </p:cNvPr>
          <p:cNvSpPr/>
          <p:nvPr/>
        </p:nvSpPr>
        <p:spPr>
          <a:xfrm>
            <a:off x="7021567" y="3376395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692E75C1-A8EE-4FC9-8900-ED67389D3A1B}"/>
              </a:ext>
            </a:extLst>
          </p:cNvPr>
          <p:cNvSpPr/>
          <p:nvPr/>
        </p:nvSpPr>
        <p:spPr>
          <a:xfrm>
            <a:off x="1040015" y="1704552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3112671D-FE8B-4B79-A6A7-36DD9B7B20DE}"/>
              </a:ext>
            </a:extLst>
          </p:cNvPr>
          <p:cNvSpPr/>
          <p:nvPr/>
        </p:nvSpPr>
        <p:spPr>
          <a:xfrm>
            <a:off x="399997" y="4759079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0D6834C8-7DA4-452A-95AD-714258E42DE5}"/>
              </a:ext>
            </a:extLst>
          </p:cNvPr>
          <p:cNvSpPr/>
          <p:nvPr/>
        </p:nvSpPr>
        <p:spPr>
          <a:xfrm>
            <a:off x="1458190" y="4872205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665FB3CA-934B-426B-BD98-33DE8C5D9497}"/>
              </a:ext>
            </a:extLst>
          </p:cNvPr>
          <p:cNvSpPr/>
          <p:nvPr/>
        </p:nvSpPr>
        <p:spPr>
          <a:xfrm>
            <a:off x="2545185" y="4871331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69F8D8F2-18B5-4EA2-841F-414EECE5A8CA}"/>
              </a:ext>
            </a:extLst>
          </p:cNvPr>
          <p:cNvSpPr/>
          <p:nvPr/>
        </p:nvSpPr>
        <p:spPr>
          <a:xfrm>
            <a:off x="3639317" y="4947363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700261B-937D-4524-945E-5D46BA02792B}"/>
              </a:ext>
            </a:extLst>
          </p:cNvPr>
          <p:cNvSpPr/>
          <p:nvPr/>
        </p:nvSpPr>
        <p:spPr>
          <a:xfrm>
            <a:off x="4704200" y="4992160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692E75C1-A8EE-4FC9-8900-ED67389D3A1B}"/>
              </a:ext>
            </a:extLst>
          </p:cNvPr>
          <p:cNvSpPr/>
          <p:nvPr/>
        </p:nvSpPr>
        <p:spPr>
          <a:xfrm>
            <a:off x="5764415" y="4951844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1CB209F0-D1BD-458F-BB46-728E041A5A4F}"/>
              </a:ext>
            </a:extLst>
          </p:cNvPr>
          <p:cNvSpPr/>
          <p:nvPr/>
        </p:nvSpPr>
        <p:spPr>
          <a:xfrm>
            <a:off x="6928197" y="4930253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DDD0C724-5FE1-4267-9FC5-CBCAC4813CE4}"/>
              </a:ext>
            </a:extLst>
          </p:cNvPr>
          <p:cNvSpPr/>
          <p:nvPr/>
        </p:nvSpPr>
        <p:spPr>
          <a:xfrm>
            <a:off x="7982840" y="4938205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34A7027D-1F5D-4FBB-9BCC-0B06EB67996D}"/>
              </a:ext>
            </a:extLst>
          </p:cNvPr>
          <p:cNvSpPr/>
          <p:nvPr/>
        </p:nvSpPr>
        <p:spPr>
          <a:xfrm>
            <a:off x="9016836" y="4963700"/>
            <a:ext cx="997527" cy="942109"/>
          </a:xfrm>
          <a:prstGeom prst="ellipse">
            <a:avLst/>
          </a:prstGeom>
          <a:solidFill>
            <a:srgbClr val="3FBC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1C053CF8-D3EF-4324-9EB1-54B679E200DC}"/>
              </a:ext>
            </a:extLst>
          </p:cNvPr>
          <p:cNvSpPr/>
          <p:nvPr/>
        </p:nvSpPr>
        <p:spPr>
          <a:xfrm>
            <a:off x="10088513" y="5196114"/>
            <a:ext cx="997527" cy="617620"/>
          </a:xfrm>
          <a:prstGeom prst="ellipse">
            <a:avLst/>
          </a:prstGeom>
          <a:solidFill>
            <a:srgbClr val="E127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xmlns="" val="278104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5116946" y="388881"/>
            <a:ext cx="2378708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0D3FE9-4A6C-44E1-8324-70255EFF7C57}"/>
              </a:ext>
            </a:extLst>
          </p:cNvPr>
          <p:cNvSpPr/>
          <p:nvPr/>
        </p:nvSpPr>
        <p:spPr>
          <a:xfrm>
            <a:off x="4082473" y="1760680"/>
            <a:ext cx="1164822" cy="1121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363E0F6-5875-4404-9CC7-1EF6488BB846}"/>
              </a:ext>
            </a:extLst>
          </p:cNvPr>
          <p:cNvSpPr/>
          <p:nvPr/>
        </p:nvSpPr>
        <p:spPr>
          <a:xfrm>
            <a:off x="5247295" y="1760679"/>
            <a:ext cx="1164822" cy="1121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4F8E1B0-DAE6-4DA8-8399-366DC2B4D00A}"/>
              </a:ext>
            </a:extLst>
          </p:cNvPr>
          <p:cNvSpPr/>
          <p:nvPr/>
        </p:nvSpPr>
        <p:spPr>
          <a:xfrm>
            <a:off x="4082473" y="2881744"/>
            <a:ext cx="1164822" cy="1121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A98757A-6EDB-4069-A7B3-B08835993ACF}"/>
              </a:ext>
            </a:extLst>
          </p:cNvPr>
          <p:cNvSpPr/>
          <p:nvPr/>
        </p:nvSpPr>
        <p:spPr>
          <a:xfrm>
            <a:off x="5247295" y="2877602"/>
            <a:ext cx="1164822" cy="1121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3035C70-3874-468D-BF58-764B9941C5FA}"/>
              </a:ext>
            </a:extLst>
          </p:cNvPr>
          <p:cNvSpPr/>
          <p:nvPr/>
        </p:nvSpPr>
        <p:spPr>
          <a:xfrm>
            <a:off x="4091710" y="4005693"/>
            <a:ext cx="1164822" cy="1121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9B98EA-ABE7-43A6-A2B8-693D4187A67C}"/>
              </a:ext>
            </a:extLst>
          </p:cNvPr>
          <p:cNvSpPr/>
          <p:nvPr/>
        </p:nvSpPr>
        <p:spPr>
          <a:xfrm>
            <a:off x="5247295" y="3998666"/>
            <a:ext cx="1164822" cy="1121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xmlns="" id="{5FC71AE2-34A6-4AE7-BC12-5F67DEEAA0CC}"/>
              </a:ext>
            </a:extLst>
          </p:cNvPr>
          <p:cNvSpPr/>
          <p:nvPr/>
        </p:nvSpPr>
        <p:spPr>
          <a:xfrm>
            <a:off x="3508088" y="2595852"/>
            <a:ext cx="574385" cy="564759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6BE03EF6-D52C-47D6-902E-7B56CE2B218A}"/>
              </a:ext>
            </a:extLst>
          </p:cNvPr>
          <p:cNvSpPr/>
          <p:nvPr/>
        </p:nvSpPr>
        <p:spPr>
          <a:xfrm>
            <a:off x="7999158" y="1760679"/>
            <a:ext cx="2198944" cy="7013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Пишу …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1DBB8F89-BC54-4629-AE11-556379FB5AF4}"/>
              </a:ext>
            </a:extLst>
          </p:cNvPr>
          <p:cNvSpPr/>
          <p:nvPr/>
        </p:nvSpPr>
        <p:spPr>
          <a:xfrm>
            <a:off x="6668655" y="2810301"/>
            <a:ext cx="5227781" cy="7013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Складываю единицы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23F101D1-7BD1-4545-9F18-F47A9EF5F279}"/>
              </a:ext>
            </a:extLst>
          </p:cNvPr>
          <p:cNvSpPr/>
          <p:nvPr/>
        </p:nvSpPr>
        <p:spPr>
          <a:xfrm>
            <a:off x="6668655" y="3757028"/>
            <a:ext cx="5227781" cy="7013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Складываю десятки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82929E66-6C00-4C48-9DCD-108E5ED9F311}"/>
              </a:ext>
            </a:extLst>
          </p:cNvPr>
          <p:cNvSpPr/>
          <p:nvPr/>
        </p:nvSpPr>
        <p:spPr>
          <a:xfrm>
            <a:off x="7567702" y="4769038"/>
            <a:ext cx="3043382" cy="7013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Читаю ответ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FF65390-FF89-4E93-B6BA-8AC467843A50}"/>
              </a:ext>
            </a:extLst>
          </p:cNvPr>
          <p:cNvSpPr/>
          <p:nvPr/>
        </p:nvSpPr>
        <p:spPr>
          <a:xfrm>
            <a:off x="2936125" y="4005693"/>
            <a:ext cx="1164822" cy="1121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7849F1A6-18F7-4E58-9012-87726EE41EE7}"/>
              </a:ext>
            </a:extLst>
          </p:cNvPr>
          <p:cNvCxnSpPr>
            <a:cxnSpLocks/>
          </p:cNvCxnSpPr>
          <p:nvPr/>
        </p:nvCxnSpPr>
        <p:spPr>
          <a:xfrm>
            <a:off x="2770909" y="3998666"/>
            <a:ext cx="37402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C8E389-1D0F-4A0D-BA8C-95BD9FD03429}"/>
              </a:ext>
            </a:extLst>
          </p:cNvPr>
          <p:cNvSpPr txBox="1"/>
          <p:nvPr/>
        </p:nvSpPr>
        <p:spPr>
          <a:xfrm>
            <a:off x="4336474" y="1127871"/>
            <a:ext cx="69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1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49B513E7-632E-44DD-8473-A472E31D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997" y="3607276"/>
            <a:ext cx="2901258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73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066183" y="400094"/>
            <a:ext cx="7195128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«больные примеры»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0D3FE9-4A6C-44E1-8324-70255EFF7C57}"/>
              </a:ext>
            </a:extLst>
          </p:cNvPr>
          <p:cNvSpPr/>
          <p:nvPr/>
        </p:nvSpPr>
        <p:spPr>
          <a:xfrm>
            <a:off x="3349999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F60DE7-621F-40B2-ABA9-69191BE086A8}"/>
              </a:ext>
            </a:extLst>
          </p:cNvPr>
          <p:cNvSpPr/>
          <p:nvPr/>
        </p:nvSpPr>
        <p:spPr>
          <a:xfrm>
            <a:off x="4210021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4138E0A-BE08-4CA0-B925-89CD18FCDACD}"/>
              </a:ext>
            </a:extLst>
          </p:cNvPr>
          <p:cNvSpPr/>
          <p:nvPr/>
        </p:nvSpPr>
        <p:spPr>
          <a:xfrm>
            <a:off x="3353376" y="2379516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D7C1809-013A-45A4-943A-CFAD112631C3}"/>
              </a:ext>
            </a:extLst>
          </p:cNvPr>
          <p:cNvSpPr/>
          <p:nvPr/>
        </p:nvSpPr>
        <p:spPr>
          <a:xfrm>
            <a:off x="4206644" y="2379516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87370AB-7B07-46D0-B69F-360B3D426758}"/>
              </a:ext>
            </a:extLst>
          </p:cNvPr>
          <p:cNvSpPr/>
          <p:nvPr/>
        </p:nvSpPr>
        <p:spPr>
          <a:xfrm>
            <a:off x="3356753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593237F-06D4-44E9-AF19-0627E64A0707}"/>
              </a:ext>
            </a:extLst>
          </p:cNvPr>
          <p:cNvSpPr/>
          <p:nvPr/>
        </p:nvSpPr>
        <p:spPr>
          <a:xfrm>
            <a:off x="4206644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89140B4-F04B-42A2-B36B-762D7CC1A5EB}"/>
              </a:ext>
            </a:extLst>
          </p:cNvPr>
          <p:cNvSpPr/>
          <p:nvPr/>
        </p:nvSpPr>
        <p:spPr>
          <a:xfrm>
            <a:off x="5665989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93BBD14-DB52-4635-8ABB-9454B4B161A5}"/>
              </a:ext>
            </a:extLst>
          </p:cNvPr>
          <p:cNvSpPr/>
          <p:nvPr/>
        </p:nvSpPr>
        <p:spPr>
          <a:xfrm>
            <a:off x="5665989" y="2379516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9B5A4FD-1D25-473D-817D-D34D04182DB6}"/>
              </a:ext>
            </a:extLst>
          </p:cNvPr>
          <p:cNvSpPr/>
          <p:nvPr/>
        </p:nvSpPr>
        <p:spPr>
          <a:xfrm>
            <a:off x="5665989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B28D266-CDE2-4A42-A848-EFD930D38BBC}"/>
              </a:ext>
            </a:extLst>
          </p:cNvPr>
          <p:cNvSpPr/>
          <p:nvPr/>
        </p:nvSpPr>
        <p:spPr>
          <a:xfrm>
            <a:off x="6526011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7CBF06A-C585-4AA2-BE40-5D96341EA41C}"/>
              </a:ext>
            </a:extLst>
          </p:cNvPr>
          <p:cNvSpPr/>
          <p:nvPr/>
        </p:nvSpPr>
        <p:spPr>
          <a:xfrm>
            <a:off x="6528421" y="2379516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FD6C51A-A5B5-4244-B6F2-09070A85EA41}"/>
              </a:ext>
            </a:extLst>
          </p:cNvPr>
          <p:cNvSpPr/>
          <p:nvPr/>
        </p:nvSpPr>
        <p:spPr>
          <a:xfrm>
            <a:off x="6526011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B24C184-F2B9-43FF-A0CD-9BEED03354E3}"/>
              </a:ext>
            </a:extLst>
          </p:cNvPr>
          <p:cNvSpPr/>
          <p:nvPr/>
        </p:nvSpPr>
        <p:spPr>
          <a:xfrm>
            <a:off x="8246055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FB7FC4B-D5C3-48CB-8911-8FBE81C21D0F}"/>
              </a:ext>
            </a:extLst>
          </p:cNvPr>
          <p:cNvSpPr/>
          <p:nvPr/>
        </p:nvSpPr>
        <p:spPr>
          <a:xfrm>
            <a:off x="8246055" y="2379516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AA7460F-215D-47F2-937A-3FE8D75BF257}"/>
              </a:ext>
            </a:extLst>
          </p:cNvPr>
          <p:cNvSpPr/>
          <p:nvPr/>
        </p:nvSpPr>
        <p:spPr>
          <a:xfrm>
            <a:off x="9106077" y="1659080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7D358A8-3EDC-40B1-AB15-6D587B0E2F49}"/>
              </a:ext>
            </a:extLst>
          </p:cNvPr>
          <p:cNvSpPr/>
          <p:nvPr/>
        </p:nvSpPr>
        <p:spPr>
          <a:xfrm>
            <a:off x="9106077" y="2379516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5CE4D32-ADDA-48B8-9CA9-D2EF4121510C}"/>
              </a:ext>
            </a:extLst>
          </p:cNvPr>
          <p:cNvSpPr/>
          <p:nvPr/>
        </p:nvSpPr>
        <p:spPr>
          <a:xfrm>
            <a:off x="8246055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405639C-AFB2-431F-9EC7-957558B3D9B0}"/>
              </a:ext>
            </a:extLst>
          </p:cNvPr>
          <p:cNvSpPr/>
          <p:nvPr/>
        </p:nvSpPr>
        <p:spPr>
          <a:xfrm>
            <a:off x="9106077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Знак ''плюс'' 25">
            <a:extLst>
              <a:ext uri="{FF2B5EF4-FFF2-40B4-BE49-F238E27FC236}">
                <a16:creationId xmlns:a16="http://schemas.microsoft.com/office/drawing/2014/main" xmlns="" id="{FF155E18-BF12-49EC-BBF7-E32128FDCC88}"/>
              </a:ext>
            </a:extLst>
          </p:cNvPr>
          <p:cNvSpPr/>
          <p:nvPr/>
        </p:nvSpPr>
        <p:spPr>
          <a:xfrm>
            <a:off x="2778991" y="2097136"/>
            <a:ext cx="574385" cy="564759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нак ''плюс'' 26">
            <a:extLst>
              <a:ext uri="{FF2B5EF4-FFF2-40B4-BE49-F238E27FC236}">
                <a16:creationId xmlns:a16="http://schemas.microsoft.com/office/drawing/2014/main" xmlns="" id="{A42769E1-F391-4B1A-B21A-7B6813A8AF92}"/>
              </a:ext>
            </a:extLst>
          </p:cNvPr>
          <p:cNvSpPr/>
          <p:nvPr/>
        </p:nvSpPr>
        <p:spPr>
          <a:xfrm>
            <a:off x="7669260" y="2121378"/>
            <a:ext cx="574385" cy="564759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нак ''плюс'' 27">
            <a:extLst>
              <a:ext uri="{FF2B5EF4-FFF2-40B4-BE49-F238E27FC236}">
                <a16:creationId xmlns:a16="http://schemas.microsoft.com/office/drawing/2014/main" xmlns="" id="{445971CB-A9F6-4BF4-A95A-2400B3FAB69A}"/>
              </a:ext>
            </a:extLst>
          </p:cNvPr>
          <p:cNvSpPr/>
          <p:nvPr/>
        </p:nvSpPr>
        <p:spPr>
          <a:xfrm>
            <a:off x="5237183" y="2097135"/>
            <a:ext cx="574385" cy="564759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A898247A-34EE-4F72-BF68-C7E451096421}"/>
              </a:ext>
            </a:extLst>
          </p:cNvPr>
          <p:cNvCxnSpPr>
            <a:cxnSpLocks/>
          </p:cNvCxnSpPr>
          <p:nvPr/>
        </p:nvCxnSpPr>
        <p:spPr>
          <a:xfrm>
            <a:off x="5476818" y="3128813"/>
            <a:ext cx="2098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DA5E676-1765-4182-A539-43E9B74E0A4C}"/>
              </a:ext>
            </a:extLst>
          </p:cNvPr>
          <p:cNvCxnSpPr>
            <a:cxnSpLocks/>
          </p:cNvCxnSpPr>
          <p:nvPr/>
        </p:nvCxnSpPr>
        <p:spPr>
          <a:xfrm>
            <a:off x="8056884" y="3128813"/>
            <a:ext cx="2098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0D66893F-1BE3-4A66-A979-C930F8E9EC0D}"/>
              </a:ext>
            </a:extLst>
          </p:cNvPr>
          <p:cNvCxnSpPr>
            <a:cxnSpLocks/>
          </p:cNvCxnSpPr>
          <p:nvPr/>
        </p:nvCxnSpPr>
        <p:spPr>
          <a:xfrm>
            <a:off x="5774301" y="3210119"/>
            <a:ext cx="749300" cy="65578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8682EFAB-1DED-4F3F-9297-1C6CFB1EAAC3}"/>
              </a:ext>
            </a:extLst>
          </p:cNvPr>
          <p:cNvCxnSpPr>
            <a:cxnSpLocks/>
          </p:cNvCxnSpPr>
          <p:nvPr/>
        </p:nvCxnSpPr>
        <p:spPr>
          <a:xfrm>
            <a:off x="8367116" y="3181833"/>
            <a:ext cx="617900" cy="6253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>
            <a:extLst>
              <a:ext uri="{FF2B5EF4-FFF2-40B4-BE49-F238E27FC236}">
                <a16:creationId xmlns:a16="http://schemas.microsoft.com/office/drawing/2014/main" xmlns="" id="{BDBB909A-F9EA-4343-8151-E4FF7782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1815" y="3820388"/>
            <a:ext cx="2904836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6F4CA18-9B6B-4C81-BFAF-272F29BE8284}"/>
              </a:ext>
            </a:extLst>
          </p:cNvPr>
          <p:cNvSpPr/>
          <p:nvPr/>
        </p:nvSpPr>
        <p:spPr>
          <a:xfrm>
            <a:off x="2486600" y="3099952"/>
            <a:ext cx="86002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8D37D82B-19C3-4F8F-B780-F2EEF1249FF5}"/>
              </a:ext>
            </a:extLst>
          </p:cNvPr>
          <p:cNvCxnSpPr>
            <a:cxnSpLocks/>
          </p:cNvCxnSpPr>
          <p:nvPr/>
        </p:nvCxnSpPr>
        <p:spPr>
          <a:xfrm>
            <a:off x="2340960" y="3099952"/>
            <a:ext cx="29884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295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250</Words>
  <Application>Microsoft Office PowerPoint</Application>
  <PresentationFormat>Произвольный</PresentationFormat>
  <Paragraphs>141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Admin</cp:lastModifiedBy>
  <cp:revision>141</cp:revision>
  <dcterms:created xsi:type="dcterms:W3CDTF">2019-11-21T05:15:03Z</dcterms:created>
  <dcterms:modified xsi:type="dcterms:W3CDTF">2023-01-22T13:16:14Z</dcterms:modified>
</cp:coreProperties>
</file>