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9" r:id="rId2"/>
    <p:sldId id="265" r:id="rId3"/>
    <p:sldId id="266" r:id="rId4"/>
    <p:sldId id="267" r:id="rId5"/>
    <p:sldId id="268" r:id="rId6"/>
    <p:sldId id="269" r:id="rId7"/>
    <p:sldId id="270" r:id="rId8"/>
    <p:sldId id="271" r:id="rId9"/>
    <p:sldId id="276" r:id="rId10"/>
    <p:sldId id="287" r:id="rId11"/>
    <p:sldId id="273" r:id="rId12"/>
    <p:sldId id="274" r:id="rId13"/>
    <p:sldId id="275" r:id="rId14"/>
    <p:sldId id="277" r:id="rId15"/>
    <p:sldId id="278" r:id="rId16"/>
    <p:sldId id="279" r:id="rId17"/>
    <p:sldId id="280" r:id="rId18"/>
    <p:sldId id="283" r:id="rId19"/>
    <p:sldId id="281" r:id="rId20"/>
    <p:sldId id="282" r:id="rId21"/>
    <p:sldId id="284" r:id="rId22"/>
    <p:sldId id="288" r:id="rId23"/>
    <p:sldId id="285" r:id="rId24"/>
    <p:sldId id="286" r:id="rId25"/>
    <p:sldId id="289" r:id="rId26"/>
    <p:sldId id="290" r:id="rId27"/>
    <p:sldId id="291" r:id="rId28"/>
    <p:sldId id="292" r:id="rId29"/>
    <p:sldId id="294" r:id="rId30"/>
    <p:sldId id="295" r:id="rId31"/>
    <p:sldId id="296" r:id="rId32"/>
    <p:sldId id="297" r:id="rId33"/>
    <p:sldId id="300" r:id="rId34"/>
    <p:sldId id="298" r:id="rId35"/>
    <p:sldId id="299" r:id="rId36"/>
    <p:sldId id="312" r:id="rId37"/>
    <p:sldId id="301" r:id="rId38"/>
    <p:sldId id="302" r:id="rId39"/>
    <p:sldId id="303" r:id="rId40"/>
    <p:sldId id="304" r:id="rId41"/>
    <p:sldId id="305" r:id="rId42"/>
    <p:sldId id="306" r:id="rId43"/>
    <p:sldId id="307" r:id="rId44"/>
    <p:sldId id="308" r:id="rId45"/>
    <p:sldId id="310" r:id="rId46"/>
    <p:sldId id="311" r:id="rId47"/>
    <p:sldId id="314" r:id="rId48"/>
    <p:sldId id="315" r:id="rId49"/>
    <p:sldId id="324" r:id="rId50"/>
    <p:sldId id="316" r:id="rId51"/>
    <p:sldId id="317" r:id="rId52"/>
    <p:sldId id="318" r:id="rId53"/>
    <p:sldId id="319" r:id="rId54"/>
    <p:sldId id="320" r:id="rId55"/>
    <p:sldId id="321" r:id="rId56"/>
    <p:sldId id="322" r:id="rId57"/>
    <p:sldId id="323" r:id="rId58"/>
    <p:sldId id="326" r:id="rId59"/>
    <p:sldId id="327" r:id="rId60"/>
    <p:sldId id="328" r:id="rId61"/>
    <p:sldId id="329" r:id="rId62"/>
    <p:sldId id="330" r:id="rId63"/>
    <p:sldId id="331" r:id="rId64"/>
    <p:sldId id="332" r:id="rId65"/>
    <p:sldId id="333" r:id="rId66"/>
    <p:sldId id="334" r:id="rId67"/>
    <p:sldId id="335" r:id="rId68"/>
    <p:sldId id="336" r:id="rId69"/>
  </p:sldIdLst>
  <p:sldSz cx="9144000" cy="6858000" type="screen4x3"/>
  <p:notesSz cx="6858000" cy="9144000"/>
  <p:custDataLst>
    <p:tags r:id="rId71"/>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83"/>
    <a:srgbClr val="1F08C6"/>
    <a:srgbClr val="1508C4"/>
    <a:srgbClr val="002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8" d="100"/>
          <a:sy n="68" d="100"/>
        </p:scale>
        <p:origin x="1446"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B4DA6-D526-4718-88DE-56577490007F}" type="datetimeFigureOut">
              <a:rPr lang="ru-RU" smtClean="0"/>
              <a:t>05.03.2023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F2BCD6-C583-4A56-86EC-4380C69A8EF0}" type="slidenum">
              <a:rPr lang="ru-RU" smtClean="0"/>
              <a:t>‹#›</a:t>
            </a:fld>
            <a:endParaRPr lang="ru-RU"/>
          </a:p>
        </p:txBody>
      </p:sp>
    </p:spTree>
    <p:extLst>
      <p:ext uri="{BB962C8B-B14F-4D97-AF65-F5344CB8AC3E}">
        <p14:creationId xmlns:p14="http://schemas.microsoft.com/office/powerpoint/2010/main" val="116266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FF2BCD6-C583-4A56-86EC-4380C69A8EF0}" type="slidenum">
              <a:rPr lang="ru-RU" smtClean="0"/>
              <a:t>1</a:t>
            </a:fld>
            <a:endParaRPr lang="ru-RU"/>
          </a:p>
        </p:txBody>
      </p:sp>
    </p:spTree>
    <p:extLst>
      <p:ext uri="{BB962C8B-B14F-4D97-AF65-F5344CB8AC3E}">
        <p14:creationId xmlns:p14="http://schemas.microsoft.com/office/powerpoint/2010/main" val="85261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5FF2BCD6-C583-4A56-86EC-4380C69A8EF0}" type="slidenum">
              <a:rPr lang="ru-RU" smtClean="0"/>
              <a:t>2</a:t>
            </a:fld>
            <a:endParaRPr lang="ru-RU"/>
          </a:p>
        </p:txBody>
      </p:sp>
    </p:spTree>
    <p:extLst>
      <p:ext uri="{BB962C8B-B14F-4D97-AF65-F5344CB8AC3E}">
        <p14:creationId xmlns:p14="http://schemas.microsoft.com/office/powerpoint/2010/main" val="3514772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audio" Target="../media/audio1.wav"/><Relationship Id="rId5" Type="http://schemas.openxmlformats.org/officeDocument/2006/relationships/hyperlink" Target="http://sun-shine-kz.ucoz.ru/" TargetMode="External"/><Relationship Id="rId4"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Master" Target="../slideMasters/slideMaster1.xml"/><Relationship Id="rId1" Type="http://schemas.openxmlformats.org/officeDocument/2006/relationships/audio" Target="../media/audio3.wav"/><Relationship Id="rId6" Type="http://schemas.openxmlformats.org/officeDocument/2006/relationships/audio" Target="../media/audio3.wav"/><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3">
            <a:lum/>
          </a:blip>
          <a:srcRect/>
          <a:stretch>
            <a:fillRect l="-9000" r="-11000" b="-7000"/>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05.03.2023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pic>
        <p:nvPicPr>
          <p:cNvPr id="102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496"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7529" y="47144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87534" y="49639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1761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22" y="3356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77853" y="446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12160" y="1718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21462" y="425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07896" y="18864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822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3185" y="112479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45731" y="8919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55712" y="96047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1395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74197" y="7302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992"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3025" y="179930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8792" y="17021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46948"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23030" y="18242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53109" y="137247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77518" y="16635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7656" y="14997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6958" y="175335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133807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3392" y="151649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3307" y="187653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91208" y="228832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076056" y="2147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13349" y="222242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966057" y="1954852"/>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78662" y="19861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205815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488"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54288" y="306415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82444"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8605" y="27345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17814" y="2706228"/>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87008" y="307780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83152" y="28617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78888" y="28785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4177" y="38146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723" y="358185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88605" y="3296443"/>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21729" y="331375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48845" y="35844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40054" y="3666200"/>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334819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587"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5387" y="44166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39625" y="453879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69704" y="40870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94113" y="437805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98913" y="40587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73553" y="4467903"/>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9987" y="4231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2091" y="47351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69704" y="464894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42041" y="497420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9944" y="49369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6604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95257" y="470069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26288" y="477270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3120"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46948" y="542317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82318" y="5394875"/>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51512" y="57664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47656" y="555042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56958" y="5804048"/>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4158" y="538876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496" y="60712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8681" y="6503345"/>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81227" y="6270504"/>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75992" y="6042947"/>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25446" y="6310351"/>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13349" y="627312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4945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4"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07896" y="6277277"/>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img-fotki.yandex.ru/get/6207/94689460.147/0_73c4b_aa133b18_S.jpg"/>
          <p:cNvPicPr>
            <a:picLocks noChangeAspect="1" noChangeArrowheads="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609693" y="6108849"/>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9" name="Текст 8"/>
          <p:cNvSpPr>
            <a:spLocks noGrp="1"/>
          </p:cNvSpPr>
          <p:nvPr>
            <p:ph type="body" sz="quarter" idx="13" hasCustomPrompt="1"/>
          </p:nvPr>
        </p:nvSpPr>
        <p:spPr>
          <a:xfrm>
            <a:off x="1331913" y="4508276"/>
            <a:ext cx="6840537" cy="1296988"/>
          </a:xfrm>
        </p:spPr>
        <p:txBody>
          <a:bodyPr>
            <a:normAutofit/>
          </a:bodyPr>
          <a:lstStyle>
            <a:lvl5pPr marL="174625" indent="0">
              <a:buNone/>
              <a:defRPr sz="3200" baseline="0">
                <a:solidFill>
                  <a:schemeClr val="bg1"/>
                </a:solidFill>
                <a:effectLst>
                  <a:outerShdw blurRad="38100" dist="38100" dir="2700000" algn="tl">
                    <a:srgbClr val="000000">
                      <a:alpha val="43137"/>
                    </a:srgbClr>
                  </a:outerShdw>
                </a:effectLst>
              </a:defRPr>
            </a:lvl5pPr>
          </a:lstStyle>
          <a:p>
            <a:pPr lvl="4"/>
            <a:r>
              <a:rPr lang="ru-RU" dirty="0"/>
              <a:t>Ваши данные</a:t>
            </a:r>
          </a:p>
        </p:txBody>
      </p:sp>
      <p:sp>
        <p:nvSpPr>
          <p:cNvPr id="195" name="TextBox 194" hidden="1"/>
          <p:cNvSpPr txBox="1"/>
          <p:nvPr userDrawn="1"/>
        </p:nvSpPr>
        <p:spPr>
          <a:xfrm>
            <a:off x="35496" y="539969"/>
            <a:ext cx="9099350" cy="584775"/>
          </a:xfrm>
          <a:prstGeom prst="rect">
            <a:avLst/>
          </a:prstGeom>
          <a:noFill/>
        </p:spPr>
        <p:txBody>
          <a:bodyPr wrap="none" rtlCol="0">
            <a:spAutoFit/>
          </a:bodyPr>
          <a:lstStyle/>
          <a:p>
            <a:r>
              <a:rPr lang="ru-RU" sz="3200" b="1" dirty="0">
                <a:solidFill>
                  <a:schemeClr val="bg1"/>
                </a:solidFill>
                <a:effectLst>
                  <a:outerShdw blurRad="38100" dist="38100" dir="2700000" algn="tl">
                    <a:srgbClr val="000000">
                      <a:alpha val="43137"/>
                    </a:srgbClr>
                  </a:outerShdw>
                </a:effectLst>
              </a:rPr>
              <a:t>АВТОР ШАБЛОНА САЛИШ САЛТАНАТ САЛИШЕВНА</a:t>
            </a:r>
          </a:p>
        </p:txBody>
      </p:sp>
      <p:sp>
        <p:nvSpPr>
          <p:cNvPr id="2" name="Прямоугольник 1"/>
          <p:cNvSpPr/>
          <p:nvPr userDrawn="1"/>
        </p:nvSpPr>
        <p:spPr>
          <a:xfrm>
            <a:off x="-36512" y="-27384"/>
            <a:ext cx="1681871" cy="246221"/>
          </a:xfrm>
          <a:prstGeom prst="rect">
            <a:avLst/>
          </a:prstGeom>
        </p:spPr>
        <p:txBody>
          <a:bodyPr wrap="none">
            <a:spAutoFit/>
          </a:bodyPr>
          <a:lstStyle/>
          <a:p>
            <a:r>
              <a:rPr lang="en-US" sz="1000" dirty="0">
                <a:hlinkClick r:id="rId5"/>
              </a:rPr>
              <a:t>http://sun-shine-kz.ucoz.ru/</a:t>
            </a:r>
            <a:r>
              <a:rPr lang="ru-RU" sz="1000" dirty="0"/>
              <a:t> </a:t>
            </a:r>
          </a:p>
        </p:txBody>
      </p:sp>
      <p:sp>
        <p:nvSpPr>
          <p:cNvPr id="3" name="TextBox 2"/>
          <p:cNvSpPr txBox="1"/>
          <p:nvPr userDrawn="1"/>
        </p:nvSpPr>
        <p:spPr>
          <a:xfrm>
            <a:off x="-15712" y="6669360"/>
            <a:ext cx="1635384" cy="246221"/>
          </a:xfrm>
          <a:prstGeom prst="rect">
            <a:avLst/>
          </a:prstGeom>
          <a:noFill/>
        </p:spPr>
        <p:txBody>
          <a:bodyPr wrap="none" rtlCol="0">
            <a:spAutoFit/>
          </a:bodyPr>
          <a:lstStyle/>
          <a:p>
            <a:r>
              <a:rPr lang="ru-RU" sz="1000" dirty="0">
                <a:solidFill>
                  <a:schemeClr val="bg1"/>
                </a:solidFill>
              </a:rPr>
              <a:t>Автор шаблона </a:t>
            </a:r>
            <a:r>
              <a:rPr lang="ru-RU" sz="1000" dirty="0" err="1">
                <a:solidFill>
                  <a:schemeClr val="bg1"/>
                </a:solidFill>
              </a:rPr>
              <a:t>Салиш</a:t>
            </a:r>
            <a:r>
              <a:rPr lang="ru-RU" sz="1000" dirty="0">
                <a:solidFill>
                  <a:schemeClr val="bg1"/>
                </a:solidFill>
              </a:rPr>
              <a:t> С.С.</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1" name="Svoya_igra_-_Zastavka_2013.wav"/>
          </p:stSnd>
        </p:sndAc>
      </p:transition>
    </mc:Choice>
    <mc:Fallback xmlns="">
      <p:transition spd="slow">
        <p:sndAc>
          <p:stSnd>
            <p:snd r:embed="rId6" name="Svoya_igra_-_Zastavka_2013.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a:t>Категория</a:t>
            </a:r>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a:t>Ваш вопрос</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05.03.2023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11" name="TextBox 10">
            <a:hlinkClick r:id="" action="ppaction://hlinkshowjump?jump=nextslide">
              <a:snd r:embed="rId2" name="восходящий ряд.wav"/>
            </a:hlinkClick>
          </p:cNvPr>
          <p:cNvSpPr txBox="1"/>
          <p:nvPr userDrawn="1"/>
        </p:nvSpPr>
        <p:spPr>
          <a:xfrm>
            <a:off x="3923928" y="6093296"/>
            <a:ext cx="129856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a:solidFill>
                  <a:schemeClr val="bg1"/>
                </a:solidFill>
                <a:effectLst>
                  <a:outerShdw blurRad="38100" dist="38100" dir="2700000" algn="tl">
                    <a:srgbClr val="000000">
                      <a:alpha val="43137"/>
                    </a:srgbClr>
                  </a:outerShdw>
                </a:effectLst>
              </a:rPr>
              <a:t>Ответ</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05.03.2023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11" name="TextBox 10">
            <a:hlinkClick r:id="" action="ppaction://hlinkshowjump?jump=nextslide">
              <a:snd r:embed="rId3" name="восходящий ряд.wav"/>
            </a:hlinkClick>
          </p:cNvPr>
          <p:cNvSpPr txBox="1"/>
          <p:nvPr userDrawn="1"/>
        </p:nvSpPr>
        <p:spPr>
          <a:xfrm>
            <a:off x="3779912" y="6093296"/>
            <a:ext cx="1601721" cy="646331"/>
          </a:xfrm>
          <a:prstGeom prst="rect">
            <a:avLst/>
          </a:prstGeom>
          <a:solidFill>
            <a:srgbClr val="070A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r>
              <a:rPr lang="ru-RU" sz="3600" dirty="0">
                <a:solidFill>
                  <a:schemeClr val="bg1"/>
                </a:solidFill>
                <a:effectLst>
                  <a:outerShdw blurRad="38100" dist="38100" dir="2700000" algn="tl">
                    <a:srgbClr val="000000">
                      <a:alpha val="43137"/>
                    </a:srgbClr>
                  </a:outerShdw>
                </a:effectLst>
              </a:rPr>
              <a:t>Вопрос</a:t>
            </a:r>
          </a:p>
        </p:txBody>
      </p:sp>
      <p:pic>
        <p:nvPicPr>
          <p:cNvPr id="8" name="Picture 2" descr="https://festival.1september.ru/articles/604377/presentation/14.jpg"/>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ackgroundRemoval t="20694" b="79306" l="22604" r="81979"/>
                    </a14:imgEffect>
                  </a14:imgLayer>
                </a14:imgProps>
              </a:ext>
              <a:ext uri="{28A0092B-C50C-407E-A947-70E740481C1C}">
                <a14:useLocalDpi xmlns:a14="http://schemas.microsoft.com/office/drawing/2010/main" val="0"/>
              </a:ext>
            </a:extLst>
          </a:blip>
          <a:srcRect l="22270" t="20969" r="17247" b="21612"/>
          <a:stretch/>
        </p:blipFill>
        <p:spPr bwMode="auto">
          <a:xfrm>
            <a:off x="1849666" y="2060848"/>
            <a:ext cx="5530646" cy="3937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411496" y="332656"/>
            <a:ext cx="3800464" cy="923330"/>
          </a:xfrm>
          <a:prstGeom prst="rect">
            <a:avLst/>
          </a:prstGeom>
          <a:noFill/>
        </p:spPr>
        <p:txBody>
          <a:bodyPr wrap="none" rtlCol="0">
            <a:spAutoFit/>
          </a:bodyPr>
          <a:lstStyle/>
          <a:p>
            <a:r>
              <a:rPr lang="ru-RU" sz="5400" kern="1200" dirty="0">
                <a:solidFill>
                  <a:schemeClr val="bg1"/>
                </a:solidFill>
                <a:latin typeface="+mj-lt"/>
                <a:ea typeface="+mj-ea"/>
                <a:cs typeface="+mj-cs"/>
              </a:rPr>
              <a:t>Кот в мешке</a:t>
            </a:r>
          </a:p>
        </p:txBody>
      </p:sp>
    </p:spTree>
    <p:extLst>
      <p:ext uri="{BB962C8B-B14F-4D97-AF65-F5344CB8AC3E}">
        <p14:creationId xmlns:p14="http://schemas.microsoft.com/office/powerpoint/2010/main" val="3424862826"/>
      </p:ext>
    </p:extLst>
  </p:cSld>
  <p:clrMapOvr>
    <a:masterClrMapping/>
  </p:clrMapOvr>
  <mc:AlternateContent xmlns:mc="http://schemas.openxmlformats.org/markup-compatibility/2006" xmlns:p14="http://schemas.microsoft.com/office/powerpoint/2010/main">
    <mc:Choice Requires="p14">
      <p:transition spd="slow" p14:dur="2000">
        <p:sndAc>
          <p:stSnd>
            <p:snd r:embed="rId1" name="Svoya_igra_-_Kot_v_Meshke.wav"/>
          </p:stSnd>
        </p:sndAc>
      </p:transition>
    </mc:Choice>
    <mc:Fallback xmlns="">
      <p:transition spd="slow">
        <p:sndAc>
          <p:stSnd>
            <p:snd r:embed="rId6" name="Svoya_igra_-_Kot_v_Meshk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75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457200" y="274638"/>
            <a:ext cx="7211144" cy="1143000"/>
          </a:xfrm>
        </p:spPr>
        <p:txBody>
          <a:bodyPr/>
          <a:lstStyle>
            <a:lvl1pPr algn="l">
              <a:defRPr>
                <a:solidFill>
                  <a:schemeClr val="bg1"/>
                </a:solidFill>
              </a:defRPr>
            </a:lvl1pPr>
          </a:lstStyle>
          <a:p>
            <a:r>
              <a:rPr lang="ru-RU" dirty="0"/>
              <a:t>Категория</a:t>
            </a:r>
          </a:p>
        </p:txBody>
      </p:sp>
      <p:sp>
        <p:nvSpPr>
          <p:cNvPr id="3" name="Содержимое 2"/>
          <p:cNvSpPr>
            <a:spLocks noGrp="1"/>
          </p:cNvSpPr>
          <p:nvPr>
            <p:ph idx="1" hasCustomPrompt="1"/>
          </p:nvPr>
        </p:nvSpPr>
        <p:spPr>
          <a:xfrm>
            <a:off x="457200" y="1600200"/>
            <a:ext cx="8229600" cy="4493095"/>
          </a:xfrm>
        </p:spPr>
        <p:txBody>
          <a:bodyPr/>
          <a:lstStyle>
            <a:lvl1pPr>
              <a:defRPr sz="4000" baseline="0">
                <a:solidFill>
                  <a:schemeClr val="bg1"/>
                </a:solidFill>
              </a:defRPr>
            </a:lvl1pPr>
            <a:lvl2pPr marL="457200" indent="0">
              <a:buNone/>
              <a:defRPr/>
            </a:lvl2pPr>
            <a:lvl5pPr marL="1828800" indent="0">
              <a:buNone/>
              <a:defRPr/>
            </a:lvl5pPr>
          </a:lstStyle>
          <a:p>
            <a:pPr lvl="0"/>
            <a:r>
              <a:rPr lang="ru-RU" dirty="0"/>
              <a:t>Ваш ответ</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05.03.2023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pic>
        <p:nvPicPr>
          <p:cNvPr id="8" name="Picture 4">
            <a:hlinkClick r:id="rId2" action="ppaction://hlinksldjump"/>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884368" y="5930946"/>
            <a:ext cx="1080121" cy="810090"/>
          </a:xfrm>
          <a:prstGeom prst="rect">
            <a:avLst/>
          </a:prstGeom>
          <a:no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5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defRPr>
                <a:solidFill>
                  <a:schemeClr val="bg1"/>
                </a:solidFill>
              </a:defRPr>
            </a:lvl1pPr>
          </a:lstStyle>
          <a:p>
            <a:r>
              <a:rPr lang="ru-RU" dirty="0"/>
              <a:t>Тема </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05.03.2023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
        <p:nvSpPr>
          <p:cNvPr id="22" name="Рисунок 21"/>
          <p:cNvSpPr>
            <a:spLocks noGrp="1"/>
          </p:cNvSpPr>
          <p:nvPr>
            <p:ph type="pic" sz="quarter" idx="13"/>
          </p:nvPr>
        </p:nvSpPr>
        <p:spPr>
          <a:xfrm>
            <a:off x="514826" y="1616804"/>
            <a:ext cx="8094868" cy="4404483"/>
          </a:xfrm>
        </p:spPr>
        <p:txBody>
          <a:bodyPr/>
          <a:lstStyle>
            <a:lvl1pPr>
              <a:defRPr>
                <a:solidFill>
                  <a:schemeClr val="bg1"/>
                </a:solidFill>
              </a:defRPr>
            </a:lvl1pPr>
          </a:lstStyle>
          <a:p>
            <a:endParaRPr lang="ru-RU"/>
          </a:p>
        </p:txBody>
      </p:sp>
    </p:spTree>
    <p:extLst>
      <p:ext uri="{BB962C8B-B14F-4D97-AF65-F5344CB8AC3E}">
        <p14:creationId xmlns:p14="http://schemas.microsoft.com/office/powerpoint/2010/main" val="79360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bg>
      <p:bgPr>
        <a:gradFill flip="none" rotWithShape="1">
          <a:gsLst>
            <a:gs pos="0">
              <a:srgbClr val="070A83"/>
            </a:gs>
            <a:gs pos="39999">
              <a:srgbClr val="0A128C"/>
            </a:gs>
            <a:gs pos="70000">
              <a:srgbClr val="181CC7"/>
            </a:gs>
            <a:gs pos="88000">
              <a:srgbClr val="1508C4"/>
            </a:gs>
            <a:gs pos="100000">
              <a:srgbClr val="1F08C6"/>
            </a:gs>
          </a:gsLst>
          <a:lin ang="16200000" scaled="1"/>
          <a:tileRect/>
        </a:gradFill>
        <a:effectLst/>
      </p:bgPr>
    </p:bg>
    <p:spTree>
      <p:nvGrpSpPr>
        <p:cNvPr id="1" name=""/>
        <p:cNvGrpSpPr/>
        <p:nvPr/>
      </p:nvGrpSpPr>
      <p:grpSpPr>
        <a:xfrm>
          <a:off x="0" y="0"/>
          <a:ext cx="0" cy="0"/>
          <a:chOff x="0" y="0"/>
          <a:chExt cx="0" cy="0"/>
        </a:xfrm>
      </p:grpSpPr>
      <p:pic>
        <p:nvPicPr>
          <p:cNvPr id="17"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84949" y="9201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4158" y="84816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3307" y="1386630"/>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09693" y="1568246"/>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731" y="40204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5712" y="470566"/>
            <a:ext cx="304800" cy="304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7613" y="116632"/>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7853" y="40466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4197" y="240391"/>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92" y="882574"/>
            <a:ext cx="460348" cy="460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g-fotki.yandex.ru/get/6207/94689460.147/0_73c4b_aa133b18_S.jpg"/>
          <p:cNvPicPr>
            <a:picLocks noChangeAspect="1" noChangeArrowheads="1" noCrop="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82318" y="854272"/>
            <a:ext cx="460348" cy="4603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hasCustomPrompt="1"/>
          </p:nvPr>
        </p:nvSpPr>
        <p:spPr/>
        <p:txBody>
          <a:bodyPr/>
          <a:lstStyle>
            <a:lvl1pPr algn="ctr">
              <a:defRPr>
                <a:solidFill>
                  <a:schemeClr val="bg1"/>
                </a:solidFill>
              </a:defRPr>
            </a:lvl1pPr>
          </a:lstStyle>
          <a:p>
            <a:r>
              <a:rPr lang="ru-RU" dirty="0"/>
              <a:t>Категория</a:t>
            </a:r>
          </a:p>
        </p:txBody>
      </p:sp>
      <p:sp>
        <p:nvSpPr>
          <p:cNvPr id="4" name="Дата 3"/>
          <p:cNvSpPr>
            <a:spLocks noGrp="1"/>
          </p:cNvSpPr>
          <p:nvPr>
            <p:ph type="dt" sz="half" idx="10"/>
          </p:nvPr>
        </p:nvSpPr>
        <p:spPr/>
        <p:txBody>
          <a:bodyPr/>
          <a:lstStyle>
            <a:lvl1pPr>
              <a:defRPr>
                <a:solidFill>
                  <a:schemeClr val="bg1"/>
                </a:solidFill>
              </a:defRPr>
            </a:lvl1pPr>
          </a:lstStyle>
          <a:p>
            <a:fld id="{B4C71EC6-210F-42DE-9C53-41977AD35B3D}" type="datetimeFigureOut">
              <a:rPr lang="ru-RU" smtClean="0"/>
              <a:pPr/>
              <a:t>05.03.2023</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1"/>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3689999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05.03.2023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05.03.2023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05.03.2023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60" r:id="rId5"/>
    <p:sldLayoutId id="2147483661" r:id="rId6"/>
    <p:sldLayoutId id="2147483654" r:id="rId7"/>
    <p:sldLayoutId id="2147483655"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2.xml.rels><?xml version="1.0" encoding="UTF-8" standalone="yes"?>
<Relationships xmlns="http://schemas.openxmlformats.org/package/2006/relationships"><Relationship Id="rId13" Type="http://schemas.openxmlformats.org/officeDocument/2006/relationships/slide" Target="slide25.xml"/><Relationship Id="rId18" Type="http://schemas.openxmlformats.org/officeDocument/2006/relationships/slide" Target="slide36.xml"/><Relationship Id="rId26" Type="http://schemas.openxmlformats.org/officeDocument/2006/relationships/slide" Target="slide54.xml"/><Relationship Id="rId3" Type="http://schemas.openxmlformats.org/officeDocument/2006/relationships/slide" Target="slide3.xml"/><Relationship Id="rId21" Type="http://schemas.openxmlformats.org/officeDocument/2006/relationships/slide" Target="slide43.xml"/><Relationship Id="rId7" Type="http://schemas.openxmlformats.org/officeDocument/2006/relationships/slide" Target="slide12.xml"/><Relationship Id="rId12" Type="http://schemas.openxmlformats.org/officeDocument/2006/relationships/slide" Target="slide23.xml"/><Relationship Id="rId17" Type="http://schemas.openxmlformats.org/officeDocument/2006/relationships/slide" Target="slide33.xml"/><Relationship Id="rId25" Type="http://schemas.openxmlformats.org/officeDocument/2006/relationships/slide" Target="slide52.xml"/><Relationship Id="rId33" Type="http://schemas.openxmlformats.org/officeDocument/2006/relationships/slide" Target="slide67.xml"/><Relationship Id="rId2" Type="http://schemas.openxmlformats.org/officeDocument/2006/relationships/notesSlide" Target="../notesSlides/notesSlide2.xml"/><Relationship Id="rId16" Type="http://schemas.openxmlformats.org/officeDocument/2006/relationships/slide" Target="slide31.xml"/><Relationship Id="rId20" Type="http://schemas.openxmlformats.org/officeDocument/2006/relationships/slide" Target="slide41.xml"/><Relationship Id="rId29" Type="http://schemas.openxmlformats.org/officeDocument/2006/relationships/slide" Target="slide58.xml"/><Relationship Id="rId1" Type="http://schemas.openxmlformats.org/officeDocument/2006/relationships/slideLayout" Target="../slideLayouts/slideLayout6.xml"/><Relationship Id="rId6" Type="http://schemas.openxmlformats.org/officeDocument/2006/relationships/slide" Target="slide9.xml"/><Relationship Id="rId11" Type="http://schemas.openxmlformats.org/officeDocument/2006/relationships/slide" Target="slide21.xml"/><Relationship Id="rId24" Type="http://schemas.openxmlformats.org/officeDocument/2006/relationships/slide" Target="slide49.xml"/><Relationship Id="rId32" Type="http://schemas.openxmlformats.org/officeDocument/2006/relationships/slide" Target="slide65.xml"/><Relationship Id="rId5" Type="http://schemas.openxmlformats.org/officeDocument/2006/relationships/slide" Target="slide7.xml"/><Relationship Id="rId15" Type="http://schemas.openxmlformats.org/officeDocument/2006/relationships/slide" Target="slide29.xml"/><Relationship Id="rId23" Type="http://schemas.openxmlformats.org/officeDocument/2006/relationships/slide" Target="slide47.xml"/><Relationship Id="rId28" Type="http://schemas.openxmlformats.org/officeDocument/2006/relationships/image" Target="../media/image6.png"/><Relationship Id="rId10" Type="http://schemas.openxmlformats.org/officeDocument/2006/relationships/slide" Target="slide18.xml"/><Relationship Id="rId19" Type="http://schemas.openxmlformats.org/officeDocument/2006/relationships/slide" Target="slide39.xml"/><Relationship Id="rId31" Type="http://schemas.openxmlformats.org/officeDocument/2006/relationships/slide" Target="slide62.xml"/><Relationship Id="rId4" Type="http://schemas.openxmlformats.org/officeDocument/2006/relationships/slide" Target="slide5.xml"/><Relationship Id="rId9" Type="http://schemas.openxmlformats.org/officeDocument/2006/relationships/slide" Target="slide16.xml"/><Relationship Id="rId14" Type="http://schemas.openxmlformats.org/officeDocument/2006/relationships/slide" Target="slide27.xml"/><Relationship Id="rId22" Type="http://schemas.openxmlformats.org/officeDocument/2006/relationships/slide" Target="slide45.xml"/><Relationship Id="rId27" Type="http://schemas.openxmlformats.org/officeDocument/2006/relationships/slide" Target="slide56.xml"/><Relationship Id="rId30" Type="http://schemas.openxmlformats.org/officeDocument/2006/relationships/slide" Target="slide60.xml"/><Relationship Id="rId8" Type="http://schemas.openxmlformats.org/officeDocument/2006/relationships/slide" Target="slide1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2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audio" Target="../media/audio4.wav"/></Relationships>
</file>

<file path=ppt/slides/_rels/slide2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3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audio" Target="../media/audio2.wav"/><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audio" Target="../media/audio3.wav"/></Relationships>
</file>

<file path=ppt/slides/_rels/slide6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nimated.name/uploads/posts/2016-08/1471200642_59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2" y="3573016"/>
            <a:ext cx="4211247"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35195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Svoya_igra_-_Zastavka_2013.wav"/>
          </p:stSnd>
        </p:sndAc>
      </p:transition>
    </mc:Choice>
    <mc:Fallback xmlns="">
      <p:transition spd="slow">
        <p:sndAc>
          <p:stSnd>
            <p:snd r:embed="rId5" name="Svoya_igra_-_Zastavka_2013.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Объект 4"/>
          <p:cNvSpPr>
            <a:spLocks noGrp="1"/>
          </p:cNvSpPr>
          <p:nvPr>
            <p:ph idx="1"/>
          </p:nvPr>
        </p:nvSpPr>
        <p:spPr>
          <a:xfrm>
            <a:off x="457200" y="1417638"/>
            <a:ext cx="8229600" cy="4675657"/>
          </a:xfrm>
        </p:spPr>
        <p:txBody>
          <a:bodyPr>
            <a:normAutofit/>
          </a:bodyPr>
          <a:lstStyle/>
          <a:p>
            <a:pPr marL="0" lvl="0" indent="0" algn="ctr">
              <a:buNone/>
            </a:pPr>
            <a:r>
              <a:rPr lang="en-US" sz="4700" dirty="0"/>
              <a:t>Choose the correct answer.</a:t>
            </a:r>
            <a:endParaRPr lang="en-US" dirty="0"/>
          </a:p>
          <a:p>
            <a:pPr marL="114300" indent="0" algn="just">
              <a:lnSpc>
                <a:spcPct val="115000"/>
              </a:lnSpc>
              <a:buNone/>
            </a:pPr>
            <a:endParaRPr lang="en-US" sz="3000" dirty="0">
              <a:latin typeface="Georgia" panose="02040502050405020303" pitchFamily="18" charset="0"/>
              <a:ea typeface="Arial" panose="020B0604020202020204" pitchFamily="34" charset="0"/>
            </a:endParaRPr>
          </a:p>
          <a:p>
            <a:pPr marL="114300" indent="0" algn="ctr">
              <a:lnSpc>
                <a:spcPct val="115000"/>
              </a:lnSpc>
              <a:buNone/>
            </a:pPr>
            <a:r>
              <a:rPr lang="en-US" sz="3600" dirty="0">
                <a:effectLst/>
                <a:latin typeface="Georgia" panose="02040502050405020303" pitchFamily="18" charset="0"/>
                <a:ea typeface="Arial" panose="020B0604020202020204" pitchFamily="34" charset="0"/>
              </a:rPr>
              <a:t> She _____ a new job soon.</a:t>
            </a:r>
          </a:p>
          <a:p>
            <a:pPr marL="114300" indent="0" algn="ctr">
              <a:buNone/>
            </a:pPr>
            <a:endParaRPr lang="ru-RU" sz="3600" dirty="0">
              <a:effectLst/>
              <a:latin typeface="Georgia" panose="02040502050405020303" pitchFamily="18" charset="0"/>
              <a:ea typeface="Arial" panose="020B0604020202020204" pitchFamily="34" charset="0"/>
            </a:endParaRPr>
          </a:p>
          <a:p>
            <a:pPr marL="114300" indent="0" algn="ctr">
              <a:lnSpc>
                <a:spcPct val="115000"/>
              </a:lnSpc>
              <a:buNone/>
            </a:pPr>
            <a:r>
              <a:rPr lang="en-US" sz="3600" dirty="0">
                <a:latin typeface="Georgia" panose="02040502050405020303" pitchFamily="18" charset="0"/>
                <a:ea typeface="Arial" panose="020B0604020202020204" pitchFamily="34" charset="0"/>
              </a:rPr>
              <a:t>a)</a:t>
            </a:r>
            <a:r>
              <a:rPr lang="ru-RU" sz="3600" dirty="0">
                <a:effectLst/>
                <a:latin typeface="Georgia" panose="02040502050405020303" pitchFamily="18" charset="0"/>
                <a:ea typeface="Arial" panose="020B0604020202020204" pitchFamily="34" charset="0"/>
              </a:rPr>
              <a:t> </a:t>
            </a:r>
            <a:r>
              <a:rPr lang="ru-RU" sz="3600" dirty="0" err="1">
                <a:effectLst/>
                <a:latin typeface="Georgia" panose="02040502050405020303" pitchFamily="18" charset="0"/>
                <a:ea typeface="Arial" panose="020B0604020202020204" pitchFamily="34" charset="0"/>
              </a:rPr>
              <a:t>will</a:t>
            </a:r>
            <a:r>
              <a:rPr lang="ru-RU" sz="3600" dirty="0">
                <a:effectLst/>
                <a:latin typeface="Georgia" panose="02040502050405020303" pitchFamily="18" charset="0"/>
                <a:ea typeface="Arial" panose="020B0604020202020204" pitchFamily="34" charset="0"/>
              </a:rPr>
              <a:t> </a:t>
            </a:r>
            <a:r>
              <a:rPr lang="ru-RU" sz="3600" dirty="0" err="1">
                <a:effectLst/>
                <a:latin typeface="Georgia" panose="02040502050405020303" pitchFamily="18" charset="0"/>
                <a:ea typeface="Arial" panose="020B0604020202020204" pitchFamily="34" charset="0"/>
              </a:rPr>
              <a:t>look</a:t>
            </a:r>
            <a:r>
              <a:rPr lang="ru-RU" sz="3600" dirty="0">
                <a:effectLst/>
                <a:latin typeface="Georgia" panose="02040502050405020303" pitchFamily="18" charset="0"/>
                <a:ea typeface="Arial" panose="020B0604020202020204" pitchFamily="34" charset="0"/>
              </a:rPr>
              <a:t> </a:t>
            </a:r>
            <a:r>
              <a:rPr lang="ru-RU" sz="3600" dirty="0" err="1">
                <a:effectLst/>
                <a:latin typeface="Georgia" panose="02040502050405020303" pitchFamily="18" charset="0"/>
                <a:ea typeface="Arial" panose="020B0604020202020204" pitchFamily="34" charset="0"/>
              </a:rPr>
              <a:t>for</a:t>
            </a:r>
            <a:endParaRPr lang="ru-RU" sz="3600" dirty="0">
              <a:effectLst/>
              <a:latin typeface="Georgia" panose="02040502050405020303" pitchFamily="18" charset="0"/>
              <a:ea typeface="Arial" panose="020B0604020202020204" pitchFamily="34" charset="0"/>
            </a:endParaRPr>
          </a:p>
          <a:p>
            <a:pPr marL="114300" indent="0" algn="ctr">
              <a:lnSpc>
                <a:spcPct val="115000"/>
              </a:lnSpc>
              <a:buNone/>
            </a:pPr>
            <a:r>
              <a:rPr lang="en-US" sz="3600" dirty="0">
                <a:latin typeface="Georgia" panose="02040502050405020303" pitchFamily="18" charset="0"/>
                <a:ea typeface="Arial" panose="020B0604020202020204" pitchFamily="34" charset="0"/>
              </a:rPr>
              <a:t>b)</a:t>
            </a:r>
            <a:r>
              <a:rPr lang="en-US" sz="3600" dirty="0">
                <a:effectLst/>
                <a:latin typeface="Georgia" panose="02040502050405020303" pitchFamily="18" charset="0"/>
                <a:ea typeface="Arial" panose="020B0604020202020204" pitchFamily="34" charset="0"/>
              </a:rPr>
              <a:t> is going to look for</a:t>
            </a:r>
            <a:endParaRPr lang="ru-RU" sz="3600" dirty="0">
              <a:effectLst/>
              <a:latin typeface="Georgia" panose="02040502050405020303" pitchFamily="18" charset="0"/>
              <a:ea typeface="Arial" panose="020B0604020202020204" pitchFamily="34" charset="0"/>
            </a:endParaRPr>
          </a:p>
          <a:p>
            <a:pPr marL="0" indent="0">
              <a:buNone/>
            </a:pPr>
            <a:endParaRPr lang="ru-RU" dirty="0"/>
          </a:p>
        </p:txBody>
      </p:sp>
      <p:sp>
        <p:nvSpPr>
          <p:cNvPr id="8" name="Заголовок 1"/>
          <p:cNvSpPr>
            <a:spLocks noGrp="1"/>
          </p:cNvSpPr>
          <p:nvPr>
            <p:ph type="title"/>
          </p:nvPr>
        </p:nvSpPr>
        <p:spPr>
          <a:xfrm>
            <a:off x="457200" y="274638"/>
            <a:ext cx="7211144" cy="1143000"/>
          </a:xfrm>
        </p:spPr>
        <p:txBody>
          <a:bodyPr>
            <a:normAutofit fontScale="90000"/>
          </a:bodyPr>
          <a:lstStyle/>
          <a:p>
            <a:r>
              <a:rPr lang="en-US" sz="7200" b="1" dirty="0"/>
              <a:t>Grammar</a:t>
            </a:r>
            <a:endParaRPr lang="ru-RU" sz="7200" b="1" dirty="0"/>
          </a:p>
        </p:txBody>
      </p:sp>
    </p:spTree>
    <p:extLst>
      <p:ext uri="{BB962C8B-B14F-4D97-AF65-F5344CB8AC3E}">
        <p14:creationId xmlns:p14="http://schemas.microsoft.com/office/powerpoint/2010/main" val="1714630251"/>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7200" b="1" dirty="0"/>
              <a:t>Grammar</a:t>
            </a:r>
            <a:endParaRPr lang="ru-RU" sz="7200" b="1" dirty="0"/>
          </a:p>
        </p:txBody>
      </p:sp>
      <p:sp>
        <p:nvSpPr>
          <p:cNvPr id="5" name="Прямоугольник 4">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6" name="Объект 2"/>
          <p:cNvSpPr>
            <a:spLocks noGrp="1"/>
          </p:cNvSpPr>
          <p:nvPr>
            <p:ph idx="1"/>
          </p:nvPr>
        </p:nvSpPr>
        <p:spPr>
          <a:xfrm>
            <a:off x="440105" y="2852936"/>
            <a:ext cx="8229600" cy="3096344"/>
          </a:xfrm>
        </p:spPr>
        <p:txBody>
          <a:bodyPr>
            <a:normAutofit/>
          </a:bodyPr>
          <a:lstStyle/>
          <a:p>
            <a:pPr marL="114300" indent="0" algn="ctr">
              <a:lnSpc>
                <a:spcPct val="115000"/>
              </a:lnSpc>
              <a:buNone/>
            </a:pPr>
            <a:r>
              <a:rPr lang="en-US" sz="4800" b="1" dirty="0">
                <a:solidFill>
                  <a:srgbClr val="FF0000"/>
                </a:solidFill>
                <a:effectLst/>
                <a:latin typeface="Georgia" panose="02040502050405020303" pitchFamily="18" charset="0"/>
                <a:ea typeface="Arial" panose="020B0604020202020204" pitchFamily="34" charset="0"/>
              </a:rPr>
              <a:t> </a:t>
            </a:r>
            <a:r>
              <a:rPr lang="en-US" sz="4800" b="1" dirty="0">
                <a:effectLst/>
                <a:latin typeface="Georgia" panose="02040502050405020303" pitchFamily="18" charset="0"/>
                <a:ea typeface="Arial" panose="020B0604020202020204" pitchFamily="34" charset="0"/>
              </a:rPr>
              <a:t>She</a:t>
            </a:r>
            <a:r>
              <a:rPr lang="en-US" sz="4800" b="1" dirty="0">
                <a:solidFill>
                  <a:srgbClr val="FF0000"/>
                </a:solidFill>
                <a:effectLst/>
                <a:latin typeface="Georgia" panose="02040502050405020303" pitchFamily="18" charset="0"/>
                <a:ea typeface="Arial" panose="020B0604020202020204" pitchFamily="34" charset="0"/>
              </a:rPr>
              <a:t> is going to look for</a:t>
            </a:r>
            <a:r>
              <a:rPr lang="en-US" sz="4800" b="1" dirty="0">
                <a:solidFill>
                  <a:srgbClr val="FF0000"/>
                </a:solidFill>
                <a:latin typeface="Georgia" panose="02040502050405020303" pitchFamily="18" charset="0"/>
                <a:ea typeface="Arial" panose="020B0604020202020204" pitchFamily="34" charset="0"/>
              </a:rPr>
              <a:t> </a:t>
            </a:r>
            <a:r>
              <a:rPr lang="en-US" sz="4800" b="1" dirty="0">
                <a:effectLst/>
                <a:latin typeface="Georgia" panose="02040502050405020303" pitchFamily="18" charset="0"/>
                <a:ea typeface="Arial" panose="020B0604020202020204" pitchFamily="34" charset="0"/>
              </a:rPr>
              <a:t>a new job soon.</a:t>
            </a:r>
            <a:endParaRPr lang="ru-RU" sz="4800" b="1" dirty="0">
              <a:effectLst/>
              <a:latin typeface="Georgia" panose="02040502050405020303" pitchFamily="18" charset="0"/>
              <a:ea typeface="Arial" panose="020B0604020202020204" pitchFamily="34" charset="0"/>
            </a:endParaRPr>
          </a:p>
          <a:p>
            <a:pPr marL="114300" indent="0" algn="just">
              <a:lnSpc>
                <a:spcPct val="115000"/>
              </a:lnSpc>
              <a:buNone/>
            </a:pPr>
            <a:endParaRPr lang="ru-RU"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43082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4" name="восходящий ряд.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7200" b="1" dirty="0"/>
              <a:t>Grammar</a:t>
            </a:r>
            <a:endParaRPr lang="ru-RU" sz="7200" b="1" dirty="0"/>
          </a:p>
        </p:txBody>
      </p:sp>
      <p:sp>
        <p:nvSpPr>
          <p:cNvPr id="3" name="Объект 2"/>
          <p:cNvSpPr>
            <a:spLocks noGrp="1"/>
          </p:cNvSpPr>
          <p:nvPr>
            <p:ph idx="1"/>
          </p:nvPr>
        </p:nvSpPr>
        <p:spPr>
          <a:xfrm>
            <a:off x="457200" y="1417638"/>
            <a:ext cx="8229600" cy="4675657"/>
          </a:xfrm>
        </p:spPr>
        <p:txBody>
          <a:bodyPr/>
          <a:lstStyle/>
          <a:p>
            <a:pPr marL="0" indent="0" algn="ctr">
              <a:buNone/>
            </a:pPr>
            <a:r>
              <a:rPr lang="en-US" sz="3100" b="1" dirty="0">
                <a:latin typeface="Georgia" panose="02040502050405020303" pitchFamily="18" charset="0"/>
              </a:rPr>
              <a:t>Complete the pairs of sentences. Use the Past Perfect in one sentence and the Past Perfect Continuous in the other.</a:t>
            </a:r>
            <a:endParaRPr lang="ru-RU" sz="3100" b="1" dirty="0">
              <a:latin typeface="Georgia" panose="02040502050405020303" pitchFamily="18" charset="0"/>
            </a:endParaRPr>
          </a:p>
          <a:p>
            <a:pPr marL="0" indent="0" algn="ctr">
              <a:buNone/>
            </a:pPr>
            <a:endParaRPr lang="ru-RU"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6" name="Прямоугольник 5"/>
          <p:cNvSpPr/>
          <p:nvPr/>
        </p:nvSpPr>
        <p:spPr>
          <a:xfrm>
            <a:off x="323528" y="3068556"/>
            <a:ext cx="7920880" cy="3024739"/>
          </a:xfrm>
          <a:prstGeom prst="rect">
            <a:avLst/>
          </a:prstGeom>
        </p:spPr>
        <p:txBody>
          <a:bodyPr wrap="square">
            <a:spAutoFit/>
          </a:bodyPr>
          <a:lstStyle/>
          <a:p>
            <a:pPr marL="342900" lvl="0" indent="-342900" algn="just">
              <a:lnSpc>
                <a:spcPct val="115000"/>
              </a:lnSpc>
              <a:buFont typeface="+mj-lt"/>
              <a:buAutoNum type="arabicPeriod"/>
            </a:pPr>
            <a:r>
              <a:rPr lang="en-US" sz="2800" dirty="0">
                <a:solidFill>
                  <a:schemeClr val="bg1"/>
                </a:solidFill>
                <a:latin typeface="Georgia" panose="02040502050405020303" pitchFamily="18" charset="0"/>
                <a:ea typeface="Arial" panose="020B0604020202020204" pitchFamily="34" charset="0"/>
              </a:rPr>
              <a:t>The vase</a:t>
            </a:r>
            <a:r>
              <a:rPr lang="en-US" sz="2800" u="none" strike="noStrike" dirty="0">
                <a:solidFill>
                  <a:schemeClr val="bg1"/>
                </a:solidFill>
                <a:effectLst/>
                <a:latin typeface="Georgia" panose="02040502050405020303" pitchFamily="18" charset="0"/>
                <a:ea typeface="Arial" panose="020B0604020202020204" pitchFamily="34" charset="0"/>
              </a:rPr>
              <a:t> ______(break) when it fell off the table.</a:t>
            </a:r>
            <a:endParaRPr lang="ru-RU" sz="2800" u="none" strike="noStrike" dirty="0">
              <a:solidFill>
                <a:schemeClr val="bg1"/>
              </a:solidFill>
              <a:effectLst/>
              <a:latin typeface="Georgia" panose="02040502050405020303" pitchFamily="18" charset="0"/>
              <a:ea typeface="Arial" panose="020B0604020202020204" pitchFamily="34" charset="0"/>
            </a:endParaRPr>
          </a:p>
          <a:p>
            <a:pPr marL="342900" lvl="0" indent="-342900" algn="just">
              <a:lnSpc>
                <a:spcPct val="115000"/>
              </a:lnSpc>
              <a:buFont typeface="+mj-lt"/>
              <a:buAutoNum type="arabicPeriod"/>
            </a:pPr>
            <a:r>
              <a:rPr lang="en-US" sz="2800" dirty="0">
                <a:solidFill>
                  <a:schemeClr val="bg1"/>
                </a:solidFill>
                <a:latin typeface="Georgia" panose="02040502050405020303" pitchFamily="18" charset="0"/>
                <a:ea typeface="Arial" panose="020B0604020202020204" pitchFamily="34" charset="0"/>
              </a:rPr>
              <a:t>He</a:t>
            </a:r>
            <a:r>
              <a:rPr lang="en-US" sz="2800" u="none" strike="noStrike" dirty="0">
                <a:solidFill>
                  <a:schemeClr val="bg1"/>
                </a:solidFill>
                <a:effectLst/>
                <a:latin typeface="Georgia" panose="02040502050405020303" pitchFamily="18" charset="0"/>
                <a:ea typeface="Arial" panose="020B0604020202020204" pitchFamily="34" charset="0"/>
              </a:rPr>
              <a:t> ______(break) branches off the trees all day. </a:t>
            </a:r>
          </a:p>
          <a:p>
            <a:pPr lvl="0" algn="ctr">
              <a:lnSpc>
                <a:spcPct val="115000"/>
              </a:lnSpc>
            </a:pPr>
            <a:r>
              <a:rPr lang="en-US" sz="2800" dirty="0">
                <a:solidFill>
                  <a:schemeClr val="bg1"/>
                </a:solidFill>
                <a:effectLst/>
                <a:latin typeface="Georgia" panose="02040502050405020303" pitchFamily="18" charset="0"/>
                <a:ea typeface="Arial" panose="020B0604020202020204" pitchFamily="34" charset="0"/>
              </a:rPr>
              <a:t>a) had broken</a:t>
            </a:r>
            <a:endParaRPr lang="ru-RU" sz="2800" dirty="0">
              <a:solidFill>
                <a:schemeClr val="bg1"/>
              </a:solidFill>
              <a:effectLst/>
              <a:latin typeface="Georgia" panose="02040502050405020303" pitchFamily="18" charset="0"/>
              <a:ea typeface="Arial" panose="020B0604020202020204" pitchFamily="34" charset="0"/>
            </a:endParaRPr>
          </a:p>
          <a:p>
            <a:pPr marL="457200" algn="ctr">
              <a:lnSpc>
                <a:spcPct val="115000"/>
              </a:lnSpc>
            </a:pPr>
            <a:r>
              <a:rPr lang="en-US" sz="2800" dirty="0">
                <a:solidFill>
                  <a:schemeClr val="bg1"/>
                </a:solidFill>
                <a:effectLst/>
                <a:latin typeface="Georgia" panose="02040502050405020303" pitchFamily="18" charset="0"/>
                <a:ea typeface="Arial" panose="020B0604020202020204" pitchFamily="34" charset="0"/>
              </a:rPr>
              <a:t>b) had been breaking </a:t>
            </a:r>
            <a:endParaRPr lang="ru-RU" sz="2800" dirty="0">
              <a:solidFill>
                <a:schemeClr val="bg1"/>
              </a:solidFill>
              <a:effectLst/>
              <a:latin typeface="Georgia" panose="02040502050405020303" pitchFamily="18" charset="0"/>
              <a:ea typeface="Arial" panose="020B0604020202020204" pitchFamily="34" charset="0"/>
            </a:endParaRPr>
          </a:p>
        </p:txBody>
      </p:sp>
    </p:spTree>
    <p:extLst>
      <p:ext uri="{BB962C8B-B14F-4D97-AF65-F5344CB8AC3E}">
        <p14:creationId xmlns:p14="http://schemas.microsoft.com/office/powerpoint/2010/main" val="177084124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7200" b="1" dirty="0"/>
              <a:t>Grammar</a:t>
            </a:r>
            <a:endParaRPr lang="ru-RU" sz="7200" b="1" dirty="0"/>
          </a:p>
        </p:txBody>
      </p:sp>
      <p:sp>
        <p:nvSpPr>
          <p:cNvPr id="3" name="Объект 2"/>
          <p:cNvSpPr>
            <a:spLocks noGrp="1"/>
          </p:cNvSpPr>
          <p:nvPr>
            <p:ph idx="1"/>
          </p:nvPr>
        </p:nvSpPr>
        <p:spPr>
          <a:xfrm>
            <a:off x="457200" y="2209726"/>
            <a:ext cx="8229600" cy="3919573"/>
          </a:xfrm>
        </p:spPr>
        <p:txBody>
          <a:bodyPr>
            <a:normAutofit/>
          </a:bodyPr>
          <a:lstStyle/>
          <a:p>
            <a:pPr marL="0" lvl="0" indent="0" algn="ctr">
              <a:lnSpc>
                <a:spcPct val="115000"/>
              </a:lnSpc>
              <a:buNone/>
            </a:pPr>
            <a:r>
              <a:rPr lang="en-US" sz="6000" dirty="0">
                <a:latin typeface="Georgia" panose="02040502050405020303" pitchFamily="18" charset="0"/>
                <a:ea typeface="Arial" panose="020B0604020202020204" pitchFamily="34" charset="0"/>
              </a:rPr>
              <a:t>1</a:t>
            </a:r>
            <a:r>
              <a:rPr lang="en-US" sz="6000" dirty="0">
                <a:solidFill>
                  <a:schemeClr val="bg1"/>
                </a:solidFill>
                <a:effectLst/>
                <a:latin typeface="Georgia" panose="02040502050405020303" pitchFamily="18" charset="0"/>
                <a:ea typeface="Arial" panose="020B0604020202020204" pitchFamily="34" charset="0"/>
              </a:rPr>
              <a:t> had broken</a:t>
            </a:r>
            <a:endParaRPr lang="ru-RU" sz="6000" dirty="0">
              <a:solidFill>
                <a:schemeClr val="bg1"/>
              </a:solidFill>
              <a:effectLst/>
              <a:latin typeface="Georgia" panose="02040502050405020303" pitchFamily="18" charset="0"/>
              <a:ea typeface="Arial" panose="020B0604020202020204" pitchFamily="34" charset="0"/>
            </a:endParaRPr>
          </a:p>
          <a:p>
            <a:pPr marL="114300" indent="0" algn="ctr">
              <a:lnSpc>
                <a:spcPct val="115000"/>
              </a:lnSpc>
              <a:buNone/>
            </a:pPr>
            <a:r>
              <a:rPr lang="en-US" sz="6000" dirty="0">
                <a:latin typeface="Georgia" panose="02040502050405020303" pitchFamily="18" charset="0"/>
                <a:ea typeface="Arial" panose="020B0604020202020204" pitchFamily="34" charset="0"/>
              </a:rPr>
              <a:t>2</a:t>
            </a:r>
            <a:r>
              <a:rPr lang="en-US" sz="6000" dirty="0">
                <a:solidFill>
                  <a:schemeClr val="bg1"/>
                </a:solidFill>
                <a:effectLst/>
                <a:latin typeface="Georgia" panose="02040502050405020303" pitchFamily="18" charset="0"/>
                <a:ea typeface="Arial" panose="020B0604020202020204" pitchFamily="34" charset="0"/>
              </a:rPr>
              <a:t> had been breaking </a:t>
            </a:r>
            <a:endParaRPr lang="ru-RU" sz="6000" dirty="0">
              <a:solidFill>
                <a:schemeClr val="bg1"/>
              </a:solidFill>
              <a:effectLst/>
              <a:latin typeface="Georgia" panose="02040502050405020303" pitchFamily="18" charset="0"/>
              <a:ea typeface="Arial" panose="020B0604020202020204" pitchFamily="34" charset="0"/>
            </a:endParaRPr>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Tree>
    <p:extLst>
      <p:ext uri="{BB962C8B-B14F-4D97-AF65-F5344CB8AC3E}">
        <p14:creationId xmlns:p14="http://schemas.microsoft.com/office/powerpoint/2010/main" val="2430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sp>
        <p:nvSpPr>
          <p:cNvPr id="10" name="Объект 2"/>
          <p:cNvSpPr>
            <a:spLocks noGrp="1"/>
          </p:cNvSpPr>
          <p:nvPr>
            <p:ph idx="1"/>
          </p:nvPr>
        </p:nvSpPr>
        <p:spPr>
          <a:xfrm>
            <a:off x="300928" y="1700808"/>
            <a:ext cx="8663559" cy="3960440"/>
          </a:xfrm>
        </p:spPr>
        <p:txBody>
          <a:bodyPr>
            <a:normAutofit/>
          </a:bodyPr>
          <a:lstStyle/>
          <a:p>
            <a:pPr indent="0" algn="ctr">
              <a:buNone/>
            </a:pPr>
            <a:r>
              <a:rPr lang="en-US" b="1" dirty="0">
                <a:latin typeface="Georgia" pitchFamily="18" charset="0"/>
              </a:rPr>
              <a:t>Choose the noun which is not connected with Christmas decorations.</a:t>
            </a:r>
          </a:p>
          <a:p>
            <a:pPr indent="0">
              <a:buNone/>
            </a:pPr>
            <a:r>
              <a:rPr lang="en-US" dirty="0">
                <a:latin typeface="Georgia" pitchFamily="18" charset="0"/>
              </a:rPr>
              <a:t>Lights, ornaments, mistletoe, freckles, wreath, stocking.</a:t>
            </a:r>
            <a:endParaRPr lang="ru-RU" dirty="0">
              <a:latin typeface="Georgia" pitchFamily="18" charset="0"/>
            </a:endParaRPr>
          </a:p>
        </p:txBody>
      </p:sp>
    </p:spTree>
    <p:extLst>
      <p:ext uri="{BB962C8B-B14F-4D97-AF65-F5344CB8AC3E}">
        <p14:creationId xmlns:p14="http://schemas.microsoft.com/office/powerpoint/2010/main" val="78452225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9"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pic>
        <p:nvPicPr>
          <p:cNvPr id="5" name="Рисунок 4">
            <a:extLst>
              <a:ext uri="{FF2B5EF4-FFF2-40B4-BE49-F238E27FC236}">
                <a16:creationId xmlns:a16="http://schemas.microsoft.com/office/drawing/2014/main" id="{FC11CFC3-DA0C-401C-9A75-B9A1679C18A7}"/>
              </a:ext>
            </a:extLst>
          </p:cNvPr>
          <p:cNvPicPr>
            <a:picLocks noChangeAspect="1"/>
          </p:cNvPicPr>
          <p:nvPr/>
        </p:nvPicPr>
        <p:blipFill>
          <a:blip r:embed="rId3"/>
          <a:stretch>
            <a:fillRect/>
          </a:stretch>
        </p:blipFill>
        <p:spPr>
          <a:xfrm>
            <a:off x="700661" y="1415964"/>
            <a:ext cx="2052799" cy="1510039"/>
          </a:xfrm>
          <a:prstGeom prst="rect">
            <a:avLst/>
          </a:prstGeom>
        </p:spPr>
      </p:pic>
      <p:sp>
        <p:nvSpPr>
          <p:cNvPr id="6" name="Прямоугольник 5">
            <a:extLst>
              <a:ext uri="{FF2B5EF4-FFF2-40B4-BE49-F238E27FC236}">
                <a16:creationId xmlns:a16="http://schemas.microsoft.com/office/drawing/2014/main" id="{07A080B7-0926-4362-8D68-95CF8E32A508}"/>
              </a:ext>
            </a:extLst>
          </p:cNvPr>
          <p:cNvSpPr/>
          <p:nvPr/>
        </p:nvSpPr>
        <p:spPr>
          <a:xfrm>
            <a:off x="930007" y="2710599"/>
            <a:ext cx="1651414" cy="523220"/>
          </a:xfrm>
          <a:prstGeom prst="rect">
            <a:avLst/>
          </a:prstGeom>
        </p:spPr>
        <p:txBody>
          <a:bodyPr wrap="none">
            <a:spAutoFit/>
          </a:bodyPr>
          <a:lstStyle/>
          <a:p>
            <a:r>
              <a:rPr lang="en-US" sz="2800" dirty="0">
                <a:latin typeface="Georgia" pitchFamily="18" charset="0"/>
              </a:rPr>
              <a:t>mistletoe</a:t>
            </a:r>
            <a:endParaRPr lang="ru-RU" sz="2800" dirty="0"/>
          </a:p>
        </p:txBody>
      </p:sp>
      <p:sp>
        <p:nvSpPr>
          <p:cNvPr id="7" name="Объект 1">
            <a:extLst>
              <a:ext uri="{FF2B5EF4-FFF2-40B4-BE49-F238E27FC236}">
                <a16:creationId xmlns:a16="http://schemas.microsoft.com/office/drawing/2014/main" id="{FB6493F8-92CF-4D19-9146-007499D1DDC1}"/>
              </a:ext>
            </a:extLst>
          </p:cNvPr>
          <p:cNvSpPr>
            <a:spLocks noGrp="1"/>
          </p:cNvSpPr>
          <p:nvPr>
            <p:ph idx="1"/>
          </p:nvPr>
        </p:nvSpPr>
        <p:spPr>
          <a:xfrm>
            <a:off x="2581421" y="1456359"/>
            <a:ext cx="4032448" cy="2803450"/>
          </a:xfrm>
        </p:spPr>
        <p:txBody>
          <a:bodyPr>
            <a:normAutofit/>
          </a:bodyPr>
          <a:lstStyle/>
          <a:p>
            <a:pPr marL="0" indent="0" algn="ctr">
              <a:buNone/>
            </a:pPr>
            <a:r>
              <a:rPr lang="en-US" b="1" dirty="0">
                <a:solidFill>
                  <a:srgbClr val="FF0000"/>
                </a:solidFill>
                <a:latin typeface="Georgia" panose="02040502050405020303" pitchFamily="18" charset="0"/>
              </a:rPr>
              <a:t>Freckles – </a:t>
            </a:r>
            <a:endParaRPr lang="ru-RU" b="1" dirty="0">
              <a:solidFill>
                <a:srgbClr val="FF0000"/>
              </a:solidFill>
              <a:latin typeface="Georgia" panose="02040502050405020303" pitchFamily="18" charset="0"/>
            </a:endParaRPr>
          </a:p>
          <a:p>
            <a:pPr marL="0" indent="0" algn="ctr">
              <a:buNone/>
            </a:pPr>
            <a:r>
              <a:rPr lang="ru-RU" b="1" dirty="0">
                <a:solidFill>
                  <a:srgbClr val="FF0000"/>
                </a:solidFill>
                <a:latin typeface="Georgia" panose="02040502050405020303" pitchFamily="18" charset="0"/>
              </a:rPr>
              <a:t>веснушки</a:t>
            </a:r>
          </a:p>
        </p:txBody>
      </p:sp>
      <p:pic>
        <p:nvPicPr>
          <p:cNvPr id="8" name="Рисунок 7">
            <a:extLst>
              <a:ext uri="{FF2B5EF4-FFF2-40B4-BE49-F238E27FC236}">
                <a16:creationId xmlns:a16="http://schemas.microsoft.com/office/drawing/2014/main" id="{DECD90AA-77FC-4569-A3C8-19835C55A070}"/>
              </a:ext>
            </a:extLst>
          </p:cNvPr>
          <p:cNvPicPr>
            <a:picLocks noChangeAspect="1"/>
          </p:cNvPicPr>
          <p:nvPr/>
        </p:nvPicPr>
        <p:blipFill>
          <a:blip r:embed="rId4"/>
          <a:stretch>
            <a:fillRect/>
          </a:stretch>
        </p:blipFill>
        <p:spPr>
          <a:xfrm>
            <a:off x="3564330" y="2895657"/>
            <a:ext cx="1872208" cy="1872208"/>
          </a:xfrm>
          <a:prstGeom prst="rect">
            <a:avLst/>
          </a:prstGeom>
        </p:spPr>
      </p:pic>
      <p:pic>
        <p:nvPicPr>
          <p:cNvPr id="11" name="Рисунок 10">
            <a:extLst>
              <a:ext uri="{FF2B5EF4-FFF2-40B4-BE49-F238E27FC236}">
                <a16:creationId xmlns:a16="http://schemas.microsoft.com/office/drawing/2014/main" id="{421EC8E8-7273-4FD7-A987-0B2EFBB99528}"/>
              </a:ext>
            </a:extLst>
          </p:cNvPr>
          <p:cNvPicPr>
            <a:picLocks noChangeAspect="1"/>
          </p:cNvPicPr>
          <p:nvPr/>
        </p:nvPicPr>
        <p:blipFill>
          <a:blip r:embed="rId5"/>
          <a:stretch>
            <a:fillRect/>
          </a:stretch>
        </p:blipFill>
        <p:spPr>
          <a:xfrm>
            <a:off x="6300192" y="670887"/>
            <a:ext cx="2605143" cy="2357104"/>
          </a:xfrm>
          <a:prstGeom prst="rect">
            <a:avLst/>
          </a:prstGeom>
        </p:spPr>
      </p:pic>
      <p:sp>
        <p:nvSpPr>
          <p:cNvPr id="12" name="Прямоугольник 11">
            <a:extLst>
              <a:ext uri="{FF2B5EF4-FFF2-40B4-BE49-F238E27FC236}">
                <a16:creationId xmlns:a16="http://schemas.microsoft.com/office/drawing/2014/main" id="{44B2C6AD-9531-436A-ADC1-6152590793EB}"/>
              </a:ext>
            </a:extLst>
          </p:cNvPr>
          <p:cNvSpPr/>
          <p:nvPr/>
        </p:nvSpPr>
        <p:spPr>
          <a:xfrm>
            <a:off x="6405117" y="2343323"/>
            <a:ext cx="1063112" cy="523220"/>
          </a:xfrm>
          <a:prstGeom prst="rect">
            <a:avLst/>
          </a:prstGeom>
        </p:spPr>
        <p:txBody>
          <a:bodyPr wrap="none">
            <a:spAutoFit/>
          </a:bodyPr>
          <a:lstStyle/>
          <a:p>
            <a:r>
              <a:rPr lang="en-US" sz="2800" dirty="0">
                <a:latin typeface="Georgia" pitchFamily="18" charset="0"/>
              </a:rPr>
              <a:t>lights</a:t>
            </a:r>
            <a:endParaRPr lang="ru-RU" sz="2800" dirty="0"/>
          </a:p>
        </p:txBody>
      </p:sp>
      <p:pic>
        <p:nvPicPr>
          <p:cNvPr id="15" name="Рисунок 14">
            <a:extLst>
              <a:ext uri="{FF2B5EF4-FFF2-40B4-BE49-F238E27FC236}">
                <a16:creationId xmlns:a16="http://schemas.microsoft.com/office/drawing/2014/main" id="{CEF9AD1C-13A2-4B49-AE43-3B0AA753386D}"/>
              </a:ext>
            </a:extLst>
          </p:cNvPr>
          <p:cNvPicPr>
            <a:picLocks noChangeAspect="1"/>
          </p:cNvPicPr>
          <p:nvPr/>
        </p:nvPicPr>
        <p:blipFill>
          <a:blip r:embed="rId6"/>
          <a:stretch>
            <a:fillRect/>
          </a:stretch>
        </p:blipFill>
        <p:spPr>
          <a:xfrm>
            <a:off x="6711522" y="3233819"/>
            <a:ext cx="2258366" cy="2455788"/>
          </a:xfrm>
          <a:prstGeom prst="rect">
            <a:avLst/>
          </a:prstGeom>
        </p:spPr>
      </p:pic>
      <p:sp>
        <p:nvSpPr>
          <p:cNvPr id="16" name="Прямоугольник 15">
            <a:extLst>
              <a:ext uri="{FF2B5EF4-FFF2-40B4-BE49-F238E27FC236}">
                <a16:creationId xmlns:a16="http://schemas.microsoft.com/office/drawing/2014/main" id="{634BF0FE-6710-4BF1-8896-6219F7C16398}"/>
              </a:ext>
            </a:extLst>
          </p:cNvPr>
          <p:cNvSpPr/>
          <p:nvPr/>
        </p:nvSpPr>
        <p:spPr>
          <a:xfrm>
            <a:off x="6516216" y="5138213"/>
            <a:ext cx="1898277" cy="523220"/>
          </a:xfrm>
          <a:prstGeom prst="rect">
            <a:avLst/>
          </a:prstGeom>
        </p:spPr>
        <p:txBody>
          <a:bodyPr wrap="none">
            <a:spAutoFit/>
          </a:bodyPr>
          <a:lstStyle/>
          <a:p>
            <a:r>
              <a:rPr lang="en-US" sz="2800" dirty="0">
                <a:latin typeface="Georgia" pitchFamily="18" charset="0"/>
              </a:rPr>
              <a:t>ornaments</a:t>
            </a:r>
            <a:endParaRPr lang="ru-RU" sz="2800" dirty="0"/>
          </a:p>
        </p:txBody>
      </p:sp>
      <p:pic>
        <p:nvPicPr>
          <p:cNvPr id="17" name="Рисунок 16">
            <a:extLst>
              <a:ext uri="{FF2B5EF4-FFF2-40B4-BE49-F238E27FC236}">
                <a16:creationId xmlns:a16="http://schemas.microsoft.com/office/drawing/2014/main" id="{163D1472-8BDB-4A2A-9AC4-E039FD21C71A}"/>
              </a:ext>
            </a:extLst>
          </p:cNvPr>
          <p:cNvPicPr>
            <a:picLocks noChangeAspect="1"/>
          </p:cNvPicPr>
          <p:nvPr/>
        </p:nvPicPr>
        <p:blipFill>
          <a:blip r:embed="rId7"/>
          <a:stretch>
            <a:fillRect/>
          </a:stretch>
        </p:blipFill>
        <p:spPr>
          <a:xfrm rot="9877106" flipV="1">
            <a:off x="5006217" y="4909610"/>
            <a:ext cx="1115605" cy="1578994"/>
          </a:xfrm>
          <a:prstGeom prst="rect">
            <a:avLst/>
          </a:prstGeom>
        </p:spPr>
      </p:pic>
      <p:sp>
        <p:nvSpPr>
          <p:cNvPr id="18" name="Прямоугольник 17">
            <a:extLst>
              <a:ext uri="{FF2B5EF4-FFF2-40B4-BE49-F238E27FC236}">
                <a16:creationId xmlns:a16="http://schemas.microsoft.com/office/drawing/2014/main" id="{90469D66-19C5-4FCD-BFD0-60E323DBFFA8}"/>
              </a:ext>
            </a:extLst>
          </p:cNvPr>
          <p:cNvSpPr/>
          <p:nvPr/>
        </p:nvSpPr>
        <p:spPr>
          <a:xfrm>
            <a:off x="3491880" y="5574201"/>
            <a:ext cx="4572000" cy="584775"/>
          </a:xfrm>
          <a:prstGeom prst="rect">
            <a:avLst/>
          </a:prstGeom>
        </p:spPr>
        <p:txBody>
          <a:bodyPr>
            <a:spAutoFit/>
          </a:bodyPr>
          <a:lstStyle/>
          <a:p>
            <a:r>
              <a:rPr lang="en-US" sz="3200" dirty="0">
                <a:latin typeface="Georgia" pitchFamily="18" charset="0"/>
              </a:rPr>
              <a:t>stocking</a:t>
            </a:r>
            <a:endParaRPr lang="ru-RU" sz="3200" dirty="0"/>
          </a:p>
        </p:txBody>
      </p:sp>
      <p:pic>
        <p:nvPicPr>
          <p:cNvPr id="19" name="Рисунок 18">
            <a:extLst>
              <a:ext uri="{FF2B5EF4-FFF2-40B4-BE49-F238E27FC236}">
                <a16:creationId xmlns:a16="http://schemas.microsoft.com/office/drawing/2014/main" id="{4DED6145-65A8-40A2-A13A-E70F39212D51}"/>
              </a:ext>
            </a:extLst>
          </p:cNvPr>
          <p:cNvPicPr>
            <a:picLocks noChangeAspect="1"/>
          </p:cNvPicPr>
          <p:nvPr/>
        </p:nvPicPr>
        <p:blipFill>
          <a:blip r:embed="rId8"/>
          <a:stretch>
            <a:fillRect/>
          </a:stretch>
        </p:blipFill>
        <p:spPr>
          <a:xfrm flipH="1">
            <a:off x="774622" y="3464224"/>
            <a:ext cx="1904875" cy="1863724"/>
          </a:xfrm>
          <a:prstGeom prst="rect">
            <a:avLst/>
          </a:prstGeom>
        </p:spPr>
      </p:pic>
      <p:sp>
        <p:nvSpPr>
          <p:cNvPr id="20" name="TextBox 19">
            <a:extLst>
              <a:ext uri="{FF2B5EF4-FFF2-40B4-BE49-F238E27FC236}">
                <a16:creationId xmlns:a16="http://schemas.microsoft.com/office/drawing/2014/main" id="{BA7FECE9-7923-43CE-9B60-47AD02ECDC38}"/>
              </a:ext>
            </a:extLst>
          </p:cNvPr>
          <p:cNvSpPr txBox="1"/>
          <p:nvPr/>
        </p:nvSpPr>
        <p:spPr>
          <a:xfrm>
            <a:off x="1114352" y="5166387"/>
            <a:ext cx="1282723" cy="523220"/>
          </a:xfrm>
          <a:prstGeom prst="rect">
            <a:avLst/>
          </a:prstGeom>
          <a:noFill/>
        </p:spPr>
        <p:txBody>
          <a:bodyPr wrap="none" rtlCol="0">
            <a:spAutoFit/>
          </a:bodyPr>
          <a:lstStyle/>
          <a:p>
            <a:r>
              <a:rPr lang="en-US" sz="2800" dirty="0">
                <a:latin typeface="Georgia" panose="02040502050405020303" pitchFamily="18" charset="0"/>
              </a:rPr>
              <a:t>wreath</a:t>
            </a:r>
            <a:endParaRPr lang="ru-RU" sz="2800" dirty="0">
              <a:latin typeface="Georgia" panose="02040502050405020303" pitchFamily="18" charset="0"/>
            </a:endParaRPr>
          </a:p>
        </p:txBody>
      </p:sp>
    </p:spTree>
    <p:extLst>
      <p:ext uri="{BB962C8B-B14F-4D97-AF65-F5344CB8AC3E}">
        <p14:creationId xmlns:p14="http://schemas.microsoft.com/office/powerpoint/2010/main" val="75588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sp>
        <p:nvSpPr>
          <p:cNvPr id="9" name="Объект 2"/>
          <p:cNvSpPr>
            <a:spLocks noGrp="1"/>
          </p:cNvSpPr>
          <p:nvPr>
            <p:ph idx="1"/>
          </p:nvPr>
        </p:nvSpPr>
        <p:spPr>
          <a:xfrm>
            <a:off x="611560" y="1772816"/>
            <a:ext cx="8229600" cy="1256332"/>
          </a:xfrm>
        </p:spPr>
        <p:txBody>
          <a:bodyPr>
            <a:noAutofit/>
          </a:bodyPr>
          <a:lstStyle/>
          <a:p>
            <a:pPr marL="0" indent="0" algn="ctr">
              <a:buNone/>
            </a:pPr>
            <a:r>
              <a:rPr lang="en-US" sz="4400" dirty="0">
                <a:latin typeface="Georgia" panose="02040502050405020303" pitchFamily="18" charset="0"/>
              </a:rPr>
              <a:t>It is a global day celebrating the social, economic, cultural, and political achievements of women.</a:t>
            </a:r>
            <a:endParaRPr lang="ru-RU" sz="4400" dirty="0">
              <a:latin typeface="Georgia" panose="02040502050405020303" pitchFamily="18" charset="0"/>
            </a:endParaRPr>
          </a:p>
          <a:p>
            <a:pPr marL="0" indent="0" algn="ctr">
              <a:buNone/>
            </a:pPr>
            <a:endParaRPr lang="ru-RU" dirty="0"/>
          </a:p>
        </p:txBody>
      </p:sp>
    </p:spTree>
    <p:extLst>
      <p:ext uri="{BB962C8B-B14F-4D97-AF65-F5344CB8AC3E}">
        <p14:creationId xmlns:p14="http://schemas.microsoft.com/office/powerpoint/2010/main" val="94636679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sp>
        <p:nvSpPr>
          <p:cNvPr id="2" name="Объект 1">
            <a:extLst>
              <a:ext uri="{FF2B5EF4-FFF2-40B4-BE49-F238E27FC236}">
                <a16:creationId xmlns:a16="http://schemas.microsoft.com/office/drawing/2014/main" id="{EB72570E-D9F6-4667-825C-16167F2B7C67}"/>
              </a:ext>
            </a:extLst>
          </p:cNvPr>
          <p:cNvSpPr>
            <a:spLocks noGrp="1"/>
          </p:cNvSpPr>
          <p:nvPr>
            <p:ph idx="1"/>
          </p:nvPr>
        </p:nvSpPr>
        <p:spPr/>
        <p:txBody>
          <a:bodyPr>
            <a:normAutofit/>
          </a:bodyPr>
          <a:lstStyle/>
          <a:p>
            <a:pPr marL="0" indent="0" algn="ctr">
              <a:buNone/>
            </a:pPr>
            <a:r>
              <a:rPr lang="en-US" sz="5400" dirty="0">
                <a:solidFill>
                  <a:srgbClr val="FF0000"/>
                </a:solidFill>
                <a:latin typeface="Georgia" panose="02040502050405020303" pitchFamily="18" charset="0"/>
              </a:rPr>
              <a:t>International </a:t>
            </a:r>
          </a:p>
          <a:p>
            <a:pPr marL="0" indent="0" algn="ctr">
              <a:buNone/>
            </a:pPr>
            <a:r>
              <a:rPr lang="en-US" sz="5400" dirty="0">
                <a:solidFill>
                  <a:srgbClr val="FF0000"/>
                </a:solidFill>
                <a:latin typeface="Georgia" panose="02040502050405020303" pitchFamily="18" charset="0"/>
              </a:rPr>
              <a:t>Women's Day</a:t>
            </a:r>
            <a:endParaRPr lang="ru-RU" sz="5400" dirty="0"/>
          </a:p>
        </p:txBody>
      </p:sp>
      <p:pic>
        <p:nvPicPr>
          <p:cNvPr id="6" name="Рисунок 5">
            <a:extLst>
              <a:ext uri="{FF2B5EF4-FFF2-40B4-BE49-F238E27FC236}">
                <a16:creationId xmlns:a16="http://schemas.microsoft.com/office/drawing/2014/main" id="{0DC23103-9297-4F92-927B-56476BDA22CE}"/>
              </a:ext>
            </a:extLst>
          </p:cNvPr>
          <p:cNvPicPr>
            <a:picLocks noChangeAspect="1"/>
          </p:cNvPicPr>
          <p:nvPr/>
        </p:nvPicPr>
        <p:blipFill>
          <a:blip r:embed="rId3"/>
          <a:stretch>
            <a:fillRect/>
          </a:stretch>
        </p:blipFill>
        <p:spPr>
          <a:xfrm>
            <a:off x="864435" y="3846747"/>
            <a:ext cx="7379973" cy="2213992"/>
          </a:xfrm>
          <a:prstGeom prst="rect">
            <a:avLst/>
          </a:prstGeom>
        </p:spPr>
      </p:pic>
    </p:spTree>
    <p:extLst>
      <p:ext uri="{BB962C8B-B14F-4D97-AF65-F5344CB8AC3E}">
        <p14:creationId xmlns:p14="http://schemas.microsoft.com/office/powerpoint/2010/main" val="189517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Tree>
    <p:extLst>
      <p:ext uri="{BB962C8B-B14F-4D97-AF65-F5344CB8AC3E}">
        <p14:creationId xmlns:p14="http://schemas.microsoft.com/office/powerpoint/2010/main" val="257174651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sp>
        <p:nvSpPr>
          <p:cNvPr id="9" name="Объект 2"/>
          <p:cNvSpPr>
            <a:spLocks noGrp="1"/>
          </p:cNvSpPr>
          <p:nvPr>
            <p:ph idx="1"/>
          </p:nvPr>
        </p:nvSpPr>
        <p:spPr>
          <a:xfrm>
            <a:off x="466375" y="1340768"/>
            <a:ext cx="8229600" cy="748680"/>
          </a:xfrm>
        </p:spPr>
        <p:txBody>
          <a:bodyPr>
            <a:noAutofit/>
          </a:bodyPr>
          <a:lstStyle/>
          <a:p>
            <a:pPr marL="0" indent="0" algn="ctr">
              <a:buNone/>
            </a:pPr>
            <a:r>
              <a:rPr lang="en-US" sz="4800" dirty="0">
                <a:latin typeface="Georgia" panose="02040502050405020303" pitchFamily="18" charset="0"/>
              </a:rPr>
              <a:t>It is a day of joy and celebration to commemorate that Jesus Christ is risen, according to Christian belief. People usually dye eggs and bake special cakes.</a:t>
            </a:r>
            <a:endParaRPr lang="ru-RU" sz="4800" dirty="0">
              <a:latin typeface="Georgia" panose="02040502050405020303" pitchFamily="18" charset="0"/>
            </a:endParaRPr>
          </a:p>
          <a:p>
            <a:pPr marL="0" indent="0">
              <a:buNone/>
            </a:pPr>
            <a:endParaRPr lang="ru-RU" dirty="0"/>
          </a:p>
        </p:txBody>
      </p:sp>
    </p:spTree>
    <p:extLst>
      <p:ext uri="{BB962C8B-B14F-4D97-AF65-F5344CB8AC3E}">
        <p14:creationId xmlns:p14="http://schemas.microsoft.com/office/powerpoint/2010/main" val="208922262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hlinkClick r:id="rId3" action="ppaction://hlinksldjump"/>
          </p:cNvPr>
          <p:cNvSpPr/>
          <p:nvPr/>
        </p:nvSpPr>
        <p:spPr>
          <a:xfrm>
            <a:off x="3888432"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Прямоугольник 6">
            <a:hlinkClick r:id="rId4" action="ppaction://hlinksldjump"/>
          </p:cNvPr>
          <p:cNvSpPr/>
          <p:nvPr/>
        </p:nvSpPr>
        <p:spPr>
          <a:xfrm>
            <a:off x="4896544"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Прямоугольник 7">
            <a:hlinkClick r:id="rId5" action="ppaction://hlinksldjump"/>
          </p:cNvPr>
          <p:cNvSpPr/>
          <p:nvPr/>
        </p:nvSpPr>
        <p:spPr>
          <a:xfrm>
            <a:off x="5904656"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9" name="Прямоугольник 8">
            <a:hlinkClick r:id="rId6" action="ppaction://hlinksldjump"/>
          </p:cNvPr>
          <p:cNvSpPr/>
          <p:nvPr/>
        </p:nvSpPr>
        <p:spPr>
          <a:xfrm>
            <a:off x="6912768"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0" name="Прямоугольник 9">
            <a:hlinkClick r:id="rId7" action="ppaction://hlinksldjump"/>
          </p:cNvPr>
          <p:cNvSpPr/>
          <p:nvPr/>
        </p:nvSpPr>
        <p:spPr>
          <a:xfrm>
            <a:off x="7920880" y="1511771"/>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1" name="Прямоугольник 10">
            <a:hlinkClick r:id="rId8" action="ppaction://hlinksldjump"/>
          </p:cNvPr>
          <p:cNvSpPr/>
          <p:nvPr/>
        </p:nvSpPr>
        <p:spPr>
          <a:xfrm>
            <a:off x="3888432" y="2346020"/>
            <a:ext cx="864096" cy="61041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2" name="Прямоугольник 11">
            <a:hlinkClick r:id="rId9" action="ppaction://hlinksldjump"/>
          </p:cNvPr>
          <p:cNvSpPr/>
          <p:nvPr/>
        </p:nvSpPr>
        <p:spPr>
          <a:xfrm>
            <a:off x="4886708" y="233535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3" name="Прямоугольник 12">
            <a:hlinkClick r:id="rId10" action="ppaction://hlinksldjump"/>
          </p:cNvPr>
          <p:cNvSpPr/>
          <p:nvPr/>
        </p:nvSpPr>
        <p:spPr>
          <a:xfrm>
            <a:off x="5904656" y="233535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4" name="Прямоугольник 13">
            <a:hlinkClick r:id="rId11" action="ppaction://hlinksldjump"/>
          </p:cNvPr>
          <p:cNvSpPr/>
          <p:nvPr/>
        </p:nvSpPr>
        <p:spPr>
          <a:xfrm>
            <a:off x="6902932" y="2346020"/>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5" name="Прямоугольник 14">
            <a:hlinkClick r:id="rId12" action="ppaction://hlinksldjump"/>
          </p:cNvPr>
          <p:cNvSpPr/>
          <p:nvPr/>
        </p:nvSpPr>
        <p:spPr>
          <a:xfrm>
            <a:off x="7931638" y="2335354"/>
            <a:ext cx="864096" cy="63175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16" name="Прямоугольник 15">
            <a:hlinkClick r:id="rId13" action="ppaction://hlinksldjump"/>
          </p:cNvPr>
          <p:cNvSpPr/>
          <p:nvPr/>
        </p:nvSpPr>
        <p:spPr>
          <a:xfrm>
            <a:off x="3888432" y="3203353"/>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17" name="Прямоугольник 16">
            <a:hlinkClick r:id="rId14" action="ppaction://hlinksldjump"/>
          </p:cNvPr>
          <p:cNvSpPr/>
          <p:nvPr/>
        </p:nvSpPr>
        <p:spPr>
          <a:xfrm>
            <a:off x="4886708" y="3211065"/>
            <a:ext cx="864096" cy="613373"/>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18" name="Прямоугольник 17">
            <a:hlinkClick r:id="rId15" action="ppaction://hlinksldjump"/>
          </p:cNvPr>
          <p:cNvSpPr/>
          <p:nvPr/>
        </p:nvSpPr>
        <p:spPr>
          <a:xfrm>
            <a:off x="5904656" y="3203353"/>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19" name="Прямоугольник 18">
            <a:hlinkClick r:id="rId16" action="ppaction://hlinksldjump"/>
          </p:cNvPr>
          <p:cNvSpPr/>
          <p:nvPr/>
        </p:nvSpPr>
        <p:spPr>
          <a:xfrm>
            <a:off x="6902932" y="3202049"/>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0" name="Прямоугольник 19">
            <a:hlinkClick r:id="rId17" action="ppaction://hlinksldjump"/>
          </p:cNvPr>
          <p:cNvSpPr/>
          <p:nvPr/>
        </p:nvSpPr>
        <p:spPr>
          <a:xfrm>
            <a:off x="7920880" y="3211065"/>
            <a:ext cx="864096" cy="612069"/>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1" name="Прямоугольник 20">
            <a:hlinkClick r:id="rId18" action="ppaction://hlinksldjump"/>
          </p:cNvPr>
          <p:cNvSpPr/>
          <p:nvPr/>
        </p:nvSpPr>
        <p:spPr>
          <a:xfrm>
            <a:off x="3888432" y="4071352"/>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2" name="Прямоугольник 21">
            <a:hlinkClick r:id="rId19" action="ppaction://hlinksldjump"/>
          </p:cNvPr>
          <p:cNvSpPr/>
          <p:nvPr/>
        </p:nvSpPr>
        <p:spPr>
          <a:xfrm>
            <a:off x="4866209" y="4071352"/>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3" name="Прямоугольник 22">
            <a:hlinkClick r:id="rId20" action="ppaction://hlinksldjump"/>
          </p:cNvPr>
          <p:cNvSpPr/>
          <p:nvPr/>
        </p:nvSpPr>
        <p:spPr>
          <a:xfrm>
            <a:off x="5874321" y="4071352"/>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4" name="Прямоугольник 23">
            <a:hlinkClick r:id="rId21" action="ppaction://hlinksldjump"/>
          </p:cNvPr>
          <p:cNvSpPr/>
          <p:nvPr/>
        </p:nvSpPr>
        <p:spPr>
          <a:xfrm>
            <a:off x="6922604" y="4071352"/>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25" name="Прямоугольник 24">
            <a:hlinkClick r:id="rId22" action="ppaction://hlinksldjump"/>
          </p:cNvPr>
          <p:cNvSpPr/>
          <p:nvPr/>
        </p:nvSpPr>
        <p:spPr>
          <a:xfrm>
            <a:off x="7920880" y="406709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26" name="Прямоугольник 25">
            <a:hlinkClick r:id="rId23" action="ppaction://hlinksldjump"/>
          </p:cNvPr>
          <p:cNvSpPr/>
          <p:nvPr/>
        </p:nvSpPr>
        <p:spPr>
          <a:xfrm>
            <a:off x="3887416" y="5000614"/>
            <a:ext cx="864096" cy="617832"/>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27" name="Прямоугольник 26">
            <a:hlinkClick r:id="rId24" action="ppaction://hlinksldjump"/>
          </p:cNvPr>
          <p:cNvSpPr/>
          <p:nvPr/>
        </p:nvSpPr>
        <p:spPr>
          <a:xfrm>
            <a:off x="4866209" y="5000614"/>
            <a:ext cx="864096" cy="61440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28" name="Прямоугольник 27">
            <a:hlinkClick r:id="rId25" action="ppaction://hlinksldjump"/>
          </p:cNvPr>
          <p:cNvSpPr/>
          <p:nvPr/>
        </p:nvSpPr>
        <p:spPr>
          <a:xfrm>
            <a:off x="5874321" y="5000614"/>
            <a:ext cx="864096" cy="614401"/>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29" name="Прямоугольник 28">
            <a:hlinkClick r:id="rId26" action="ppaction://hlinksldjump"/>
          </p:cNvPr>
          <p:cNvSpPr/>
          <p:nvPr/>
        </p:nvSpPr>
        <p:spPr>
          <a:xfrm>
            <a:off x="6897600" y="500061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30" name="Прямоугольник 29">
            <a:hlinkClick r:id="rId27" action="ppaction://hlinksldjump"/>
          </p:cNvPr>
          <p:cNvSpPr/>
          <p:nvPr/>
        </p:nvSpPr>
        <p:spPr>
          <a:xfrm>
            <a:off x="7904213" y="5000614"/>
            <a:ext cx="86409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31" name="Прямоугольник 30"/>
          <p:cNvSpPr/>
          <p:nvPr/>
        </p:nvSpPr>
        <p:spPr>
          <a:xfrm>
            <a:off x="358008" y="1511771"/>
            <a:ext cx="3242392"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endParaRPr lang="ru-RU" sz="4400" b="1" dirty="0"/>
          </a:p>
          <a:p>
            <a:pPr algn="ctr">
              <a:defRPr/>
            </a:pPr>
            <a:r>
              <a:rPr lang="en-US" sz="3600" b="1" dirty="0"/>
              <a:t>Grammar</a:t>
            </a:r>
            <a:endParaRPr lang="ru-RU" sz="3600" b="1" dirty="0"/>
          </a:p>
          <a:p>
            <a:pPr algn="ctr">
              <a:defRPr/>
            </a:pPr>
            <a:endParaRPr lang="ru-RU" sz="3600" dirty="0"/>
          </a:p>
        </p:txBody>
      </p:sp>
      <p:sp>
        <p:nvSpPr>
          <p:cNvPr id="32" name="Прямоугольник 31"/>
          <p:cNvSpPr/>
          <p:nvPr/>
        </p:nvSpPr>
        <p:spPr>
          <a:xfrm>
            <a:off x="356992" y="3203353"/>
            <a:ext cx="3241376"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Vocabulary</a:t>
            </a:r>
            <a:endParaRPr lang="ru-RU" sz="3600" b="1" dirty="0"/>
          </a:p>
        </p:txBody>
      </p:sp>
      <p:sp>
        <p:nvSpPr>
          <p:cNvPr id="33" name="Прямоугольник 32"/>
          <p:cNvSpPr/>
          <p:nvPr/>
        </p:nvSpPr>
        <p:spPr>
          <a:xfrm>
            <a:off x="355976" y="2335354"/>
            <a:ext cx="3242392"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Holidays</a:t>
            </a:r>
            <a:endParaRPr lang="ru-RU" sz="3600" b="1" dirty="0"/>
          </a:p>
        </p:txBody>
      </p:sp>
      <p:sp>
        <p:nvSpPr>
          <p:cNvPr id="34" name="Прямоугольник 33"/>
          <p:cNvSpPr/>
          <p:nvPr/>
        </p:nvSpPr>
        <p:spPr>
          <a:xfrm>
            <a:off x="212976" y="4071353"/>
            <a:ext cx="3528392" cy="621085"/>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2800" b="1" dirty="0">
                <a:latin typeface="Georgia" panose="02040502050405020303" pitchFamily="18" charset="0"/>
              </a:rPr>
              <a:t>Around the world</a:t>
            </a:r>
            <a:endParaRPr lang="ru-RU" sz="2800" b="1" dirty="0">
              <a:latin typeface="Georgia" panose="02040502050405020303" pitchFamily="18" charset="0"/>
            </a:endParaRPr>
          </a:p>
        </p:txBody>
      </p:sp>
      <p:sp>
        <p:nvSpPr>
          <p:cNvPr id="35" name="Прямоугольник 34"/>
          <p:cNvSpPr/>
          <p:nvPr/>
        </p:nvSpPr>
        <p:spPr>
          <a:xfrm>
            <a:off x="358008" y="5000108"/>
            <a:ext cx="3240360" cy="61833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r>
              <a:rPr lang="en-US" sz="3600" b="1" dirty="0"/>
              <a:t>Rebus</a:t>
            </a:r>
            <a:endParaRPr lang="ru-RU" sz="3600" b="1" dirty="0"/>
          </a:p>
        </p:txBody>
      </p:sp>
      <p:pic>
        <p:nvPicPr>
          <p:cNvPr id="2" name="Рисунок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347864" y="165341"/>
            <a:ext cx="2454546" cy="1247435"/>
          </a:xfrm>
          <a:prstGeom prst="rect">
            <a:avLst/>
          </a:prstGeom>
        </p:spPr>
      </p:pic>
      <p:sp>
        <p:nvSpPr>
          <p:cNvPr id="36" name="Прямоугольник 35">
            <a:extLst>
              <a:ext uri="{FF2B5EF4-FFF2-40B4-BE49-F238E27FC236}">
                <a16:creationId xmlns:a16="http://schemas.microsoft.com/office/drawing/2014/main" id="{29456A16-15A2-42D6-938D-35AC40E286DF}"/>
              </a:ext>
            </a:extLst>
          </p:cNvPr>
          <p:cNvSpPr/>
          <p:nvPr/>
        </p:nvSpPr>
        <p:spPr>
          <a:xfrm>
            <a:off x="358008" y="5940587"/>
            <a:ext cx="3240360" cy="61833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r>
              <a:rPr lang="en-US" sz="3600" b="1" dirty="0"/>
              <a:t>Idioms</a:t>
            </a:r>
            <a:endParaRPr lang="ru-RU" sz="3600" b="1" dirty="0"/>
          </a:p>
        </p:txBody>
      </p:sp>
      <p:sp>
        <p:nvSpPr>
          <p:cNvPr id="38" name="Прямоугольник 37">
            <a:hlinkClick r:id="rId29" action="ppaction://hlinksldjump"/>
            <a:extLst>
              <a:ext uri="{FF2B5EF4-FFF2-40B4-BE49-F238E27FC236}">
                <a16:creationId xmlns:a16="http://schemas.microsoft.com/office/drawing/2014/main" id="{E37CD7E8-2BC9-469F-A77B-1B63CCBF13BA}"/>
              </a:ext>
            </a:extLst>
          </p:cNvPr>
          <p:cNvSpPr/>
          <p:nvPr/>
        </p:nvSpPr>
        <p:spPr>
          <a:xfrm>
            <a:off x="3887873" y="5940587"/>
            <a:ext cx="864096" cy="617832"/>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39" name="Прямоугольник 38">
            <a:hlinkClick r:id="rId30" action="ppaction://hlinksldjump"/>
            <a:extLst>
              <a:ext uri="{FF2B5EF4-FFF2-40B4-BE49-F238E27FC236}">
                <a16:creationId xmlns:a16="http://schemas.microsoft.com/office/drawing/2014/main" id="{AD2939BD-265F-404B-801E-5AC2A0710862}"/>
              </a:ext>
            </a:extLst>
          </p:cNvPr>
          <p:cNvSpPr/>
          <p:nvPr/>
        </p:nvSpPr>
        <p:spPr>
          <a:xfrm>
            <a:off x="4869577" y="5940587"/>
            <a:ext cx="864096" cy="613373"/>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40" name="Прямоугольник 39">
            <a:hlinkClick r:id="rId31" action="ppaction://hlinksldjump"/>
            <a:extLst>
              <a:ext uri="{FF2B5EF4-FFF2-40B4-BE49-F238E27FC236}">
                <a16:creationId xmlns:a16="http://schemas.microsoft.com/office/drawing/2014/main" id="{2AF1D5BE-B9BF-4DF8-93CE-C2A7DAECB1F1}"/>
              </a:ext>
            </a:extLst>
          </p:cNvPr>
          <p:cNvSpPr/>
          <p:nvPr/>
        </p:nvSpPr>
        <p:spPr>
          <a:xfrm>
            <a:off x="5874321" y="5967986"/>
            <a:ext cx="864096" cy="58597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41" name="Прямоугольник 40">
            <a:hlinkClick r:id="rId32" action="ppaction://hlinksldjump"/>
            <a:extLst>
              <a:ext uri="{FF2B5EF4-FFF2-40B4-BE49-F238E27FC236}">
                <a16:creationId xmlns:a16="http://schemas.microsoft.com/office/drawing/2014/main" id="{1EA4EB41-6767-4E1F-89AD-2D5DF321CA5D}"/>
              </a:ext>
            </a:extLst>
          </p:cNvPr>
          <p:cNvSpPr/>
          <p:nvPr/>
        </p:nvSpPr>
        <p:spPr>
          <a:xfrm>
            <a:off x="6876314" y="5967687"/>
            <a:ext cx="864096" cy="58597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42" name="Прямоугольник 41">
            <a:hlinkClick r:id="rId33" action="ppaction://hlinksldjump"/>
            <a:extLst>
              <a:ext uri="{FF2B5EF4-FFF2-40B4-BE49-F238E27FC236}">
                <a16:creationId xmlns:a16="http://schemas.microsoft.com/office/drawing/2014/main" id="{0A74F5B5-DA74-4CFB-9B6E-A5A6C49B012B}"/>
              </a:ext>
            </a:extLst>
          </p:cNvPr>
          <p:cNvSpPr/>
          <p:nvPr/>
        </p:nvSpPr>
        <p:spPr>
          <a:xfrm>
            <a:off x="7893115" y="5967687"/>
            <a:ext cx="864096" cy="585974"/>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Tree>
    <p:extLst>
      <p:ext uri="{BB962C8B-B14F-4D97-AF65-F5344CB8AC3E}">
        <p14:creationId xmlns:p14="http://schemas.microsoft.com/office/powerpoint/2010/main" val="1710809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Effect transition="in" filter="fade">
                                      <p:cBhvr>
                                        <p:cTn id="89" dur="500"/>
                                        <p:tgtEl>
                                          <p:spTgt spid="17"/>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p:cTn id="92" dur="500" fill="hold"/>
                                        <p:tgtEl>
                                          <p:spTgt spid="18"/>
                                        </p:tgtEl>
                                        <p:attrNameLst>
                                          <p:attrName>ppt_w</p:attrName>
                                        </p:attrNameLst>
                                      </p:cBhvr>
                                      <p:tavLst>
                                        <p:tav tm="0">
                                          <p:val>
                                            <p:fltVal val="0"/>
                                          </p:val>
                                        </p:tav>
                                        <p:tav tm="100000">
                                          <p:val>
                                            <p:strVal val="#ppt_w"/>
                                          </p:val>
                                        </p:tav>
                                      </p:tavLst>
                                    </p:anim>
                                    <p:anim calcmode="lin" valueType="num">
                                      <p:cBhvr>
                                        <p:cTn id="93" dur="500" fill="hold"/>
                                        <p:tgtEl>
                                          <p:spTgt spid="18"/>
                                        </p:tgtEl>
                                        <p:attrNameLst>
                                          <p:attrName>ppt_h</p:attrName>
                                        </p:attrNameLst>
                                      </p:cBhvr>
                                      <p:tavLst>
                                        <p:tav tm="0">
                                          <p:val>
                                            <p:fltVal val="0"/>
                                          </p:val>
                                        </p:tav>
                                        <p:tav tm="100000">
                                          <p:val>
                                            <p:strVal val="#ppt_h"/>
                                          </p:val>
                                        </p:tav>
                                      </p:tavLst>
                                    </p:anim>
                                    <p:animEffect transition="in" filter="fade">
                                      <p:cBhvr>
                                        <p:cTn id="94" dur="500"/>
                                        <p:tgtEl>
                                          <p:spTgt spid="1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500" fill="hold"/>
                                        <p:tgtEl>
                                          <p:spTgt spid="20"/>
                                        </p:tgtEl>
                                        <p:attrNameLst>
                                          <p:attrName>ppt_w</p:attrName>
                                        </p:attrNameLst>
                                      </p:cBhvr>
                                      <p:tavLst>
                                        <p:tav tm="0">
                                          <p:val>
                                            <p:fltVal val="0"/>
                                          </p:val>
                                        </p:tav>
                                        <p:tav tm="100000">
                                          <p:val>
                                            <p:strVal val="#ppt_w"/>
                                          </p:val>
                                        </p:tav>
                                      </p:tavLst>
                                    </p:anim>
                                    <p:anim calcmode="lin" valueType="num">
                                      <p:cBhvr>
                                        <p:cTn id="103" dur="500" fill="hold"/>
                                        <p:tgtEl>
                                          <p:spTgt spid="20"/>
                                        </p:tgtEl>
                                        <p:attrNameLst>
                                          <p:attrName>ppt_h</p:attrName>
                                        </p:attrNameLst>
                                      </p:cBhvr>
                                      <p:tavLst>
                                        <p:tav tm="0">
                                          <p:val>
                                            <p:fltVal val="0"/>
                                          </p:val>
                                        </p:tav>
                                        <p:tav tm="100000">
                                          <p:val>
                                            <p:strVal val="#ppt_h"/>
                                          </p:val>
                                        </p:tav>
                                      </p:tavLst>
                                    </p:anim>
                                    <p:animEffect transition="in" filter="fade">
                                      <p:cBhvr>
                                        <p:cTn id="104" dur="500"/>
                                        <p:tgtEl>
                                          <p:spTgt spid="2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fltVal val="0"/>
                                          </p:val>
                                        </p:tav>
                                        <p:tav tm="100000">
                                          <p:val>
                                            <p:strVal val="#ppt_h"/>
                                          </p:val>
                                        </p:tav>
                                      </p:tavLst>
                                    </p:anim>
                                    <p:animEffect transition="in" filter="fade">
                                      <p:cBhvr>
                                        <p:cTn id="109" dur="500"/>
                                        <p:tgtEl>
                                          <p:spTgt spid="2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500" fill="hold"/>
                                        <p:tgtEl>
                                          <p:spTgt spid="22"/>
                                        </p:tgtEl>
                                        <p:attrNameLst>
                                          <p:attrName>ppt_w</p:attrName>
                                        </p:attrNameLst>
                                      </p:cBhvr>
                                      <p:tavLst>
                                        <p:tav tm="0">
                                          <p:val>
                                            <p:fltVal val="0"/>
                                          </p:val>
                                        </p:tav>
                                        <p:tav tm="100000">
                                          <p:val>
                                            <p:strVal val="#ppt_w"/>
                                          </p:val>
                                        </p:tav>
                                      </p:tavLst>
                                    </p:anim>
                                    <p:anim calcmode="lin" valueType="num">
                                      <p:cBhvr>
                                        <p:cTn id="113" dur="500" fill="hold"/>
                                        <p:tgtEl>
                                          <p:spTgt spid="22"/>
                                        </p:tgtEl>
                                        <p:attrNameLst>
                                          <p:attrName>ppt_h</p:attrName>
                                        </p:attrNameLst>
                                      </p:cBhvr>
                                      <p:tavLst>
                                        <p:tav tm="0">
                                          <p:val>
                                            <p:fltVal val="0"/>
                                          </p:val>
                                        </p:tav>
                                        <p:tav tm="100000">
                                          <p:val>
                                            <p:strVal val="#ppt_h"/>
                                          </p:val>
                                        </p:tav>
                                      </p:tavLst>
                                    </p:anim>
                                    <p:animEffect transition="in" filter="fade">
                                      <p:cBhvr>
                                        <p:cTn id="114" dur="500"/>
                                        <p:tgtEl>
                                          <p:spTgt spid="2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3"/>
                                        </p:tgtEl>
                                        <p:attrNameLst>
                                          <p:attrName>style.visibility</p:attrName>
                                        </p:attrNameLst>
                                      </p:cBhvr>
                                      <p:to>
                                        <p:strVal val="visible"/>
                                      </p:to>
                                    </p:set>
                                    <p:anim calcmode="lin" valueType="num">
                                      <p:cBhvr>
                                        <p:cTn id="117" dur="500" fill="hold"/>
                                        <p:tgtEl>
                                          <p:spTgt spid="23"/>
                                        </p:tgtEl>
                                        <p:attrNameLst>
                                          <p:attrName>ppt_w</p:attrName>
                                        </p:attrNameLst>
                                      </p:cBhvr>
                                      <p:tavLst>
                                        <p:tav tm="0">
                                          <p:val>
                                            <p:fltVal val="0"/>
                                          </p:val>
                                        </p:tav>
                                        <p:tav tm="100000">
                                          <p:val>
                                            <p:strVal val="#ppt_w"/>
                                          </p:val>
                                        </p:tav>
                                      </p:tavLst>
                                    </p:anim>
                                    <p:anim calcmode="lin" valueType="num">
                                      <p:cBhvr>
                                        <p:cTn id="118" dur="500" fill="hold"/>
                                        <p:tgtEl>
                                          <p:spTgt spid="23"/>
                                        </p:tgtEl>
                                        <p:attrNameLst>
                                          <p:attrName>ppt_h</p:attrName>
                                        </p:attrNameLst>
                                      </p:cBhvr>
                                      <p:tavLst>
                                        <p:tav tm="0">
                                          <p:val>
                                            <p:fltVal val="0"/>
                                          </p:val>
                                        </p:tav>
                                        <p:tav tm="100000">
                                          <p:val>
                                            <p:strVal val="#ppt_h"/>
                                          </p:val>
                                        </p:tav>
                                      </p:tavLst>
                                    </p:anim>
                                    <p:animEffect transition="in" filter="fade">
                                      <p:cBhvr>
                                        <p:cTn id="119" dur="500"/>
                                        <p:tgtEl>
                                          <p:spTgt spid="2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p:cTn id="127" dur="500" fill="hold"/>
                                        <p:tgtEl>
                                          <p:spTgt spid="25"/>
                                        </p:tgtEl>
                                        <p:attrNameLst>
                                          <p:attrName>ppt_w</p:attrName>
                                        </p:attrNameLst>
                                      </p:cBhvr>
                                      <p:tavLst>
                                        <p:tav tm="0">
                                          <p:val>
                                            <p:fltVal val="0"/>
                                          </p:val>
                                        </p:tav>
                                        <p:tav tm="100000">
                                          <p:val>
                                            <p:strVal val="#ppt_w"/>
                                          </p:val>
                                        </p:tav>
                                      </p:tavLst>
                                    </p:anim>
                                    <p:anim calcmode="lin" valueType="num">
                                      <p:cBhvr>
                                        <p:cTn id="128" dur="500" fill="hold"/>
                                        <p:tgtEl>
                                          <p:spTgt spid="25"/>
                                        </p:tgtEl>
                                        <p:attrNameLst>
                                          <p:attrName>ppt_h</p:attrName>
                                        </p:attrNameLst>
                                      </p:cBhvr>
                                      <p:tavLst>
                                        <p:tav tm="0">
                                          <p:val>
                                            <p:fltVal val="0"/>
                                          </p:val>
                                        </p:tav>
                                        <p:tav tm="100000">
                                          <p:val>
                                            <p:strVal val="#ppt_h"/>
                                          </p:val>
                                        </p:tav>
                                      </p:tavLst>
                                    </p:anim>
                                    <p:animEffect transition="in" filter="fade">
                                      <p:cBhvr>
                                        <p:cTn id="129" dur="500"/>
                                        <p:tgtEl>
                                          <p:spTgt spid="25"/>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6"/>
                                        </p:tgtEl>
                                        <p:attrNameLst>
                                          <p:attrName>style.visibility</p:attrName>
                                        </p:attrNameLst>
                                      </p:cBhvr>
                                      <p:to>
                                        <p:strVal val="visible"/>
                                      </p:to>
                                    </p:set>
                                    <p:anim calcmode="lin" valueType="num">
                                      <p:cBhvr>
                                        <p:cTn id="132" dur="500" fill="hold"/>
                                        <p:tgtEl>
                                          <p:spTgt spid="26"/>
                                        </p:tgtEl>
                                        <p:attrNameLst>
                                          <p:attrName>ppt_w</p:attrName>
                                        </p:attrNameLst>
                                      </p:cBhvr>
                                      <p:tavLst>
                                        <p:tav tm="0">
                                          <p:val>
                                            <p:fltVal val="0"/>
                                          </p:val>
                                        </p:tav>
                                        <p:tav tm="100000">
                                          <p:val>
                                            <p:strVal val="#ppt_w"/>
                                          </p:val>
                                        </p:tav>
                                      </p:tavLst>
                                    </p:anim>
                                    <p:anim calcmode="lin" valueType="num">
                                      <p:cBhvr>
                                        <p:cTn id="133" dur="500" fill="hold"/>
                                        <p:tgtEl>
                                          <p:spTgt spid="26"/>
                                        </p:tgtEl>
                                        <p:attrNameLst>
                                          <p:attrName>ppt_h</p:attrName>
                                        </p:attrNameLst>
                                      </p:cBhvr>
                                      <p:tavLst>
                                        <p:tav tm="0">
                                          <p:val>
                                            <p:fltVal val="0"/>
                                          </p:val>
                                        </p:tav>
                                        <p:tav tm="100000">
                                          <p:val>
                                            <p:strVal val="#ppt_h"/>
                                          </p:val>
                                        </p:tav>
                                      </p:tavLst>
                                    </p:anim>
                                    <p:animEffect transition="in" filter="fade">
                                      <p:cBhvr>
                                        <p:cTn id="134" dur="500"/>
                                        <p:tgtEl>
                                          <p:spTgt spid="26"/>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500" fill="hold"/>
                                        <p:tgtEl>
                                          <p:spTgt spid="27"/>
                                        </p:tgtEl>
                                        <p:attrNameLst>
                                          <p:attrName>ppt_w</p:attrName>
                                        </p:attrNameLst>
                                      </p:cBhvr>
                                      <p:tavLst>
                                        <p:tav tm="0">
                                          <p:val>
                                            <p:fltVal val="0"/>
                                          </p:val>
                                        </p:tav>
                                        <p:tav tm="100000">
                                          <p:val>
                                            <p:strVal val="#ppt_w"/>
                                          </p:val>
                                        </p:tav>
                                      </p:tavLst>
                                    </p:anim>
                                    <p:anim calcmode="lin" valueType="num">
                                      <p:cBhvr>
                                        <p:cTn id="138" dur="500" fill="hold"/>
                                        <p:tgtEl>
                                          <p:spTgt spid="27"/>
                                        </p:tgtEl>
                                        <p:attrNameLst>
                                          <p:attrName>ppt_h</p:attrName>
                                        </p:attrNameLst>
                                      </p:cBhvr>
                                      <p:tavLst>
                                        <p:tav tm="0">
                                          <p:val>
                                            <p:fltVal val="0"/>
                                          </p:val>
                                        </p:tav>
                                        <p:tav tm="100000">
                                          <p:val>
                                            <p:strVal val="#ppt_h"/>
                                          </p:val>
                                        </p:tav>
                                      </p:tavLst>
                                    </p:anim>
                                    <p:animEffect transition="in" filter="fade">
                                      <p:cBhvr>
                                        <p:cTn id="139" dur="500"/>
                                        <p:tgtEl>
                                          <p:spTgt spid="27"/>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28"/>
                                        </p:tgtEl>
                                        <p:attrNameLst>
                                          <p:attrName>style.visibility</p:attrName>
                                        </p:attrNameLst>
                                      </p:cBhvr>
                                      <p:to>
                                        <p:strVal val="visible"/>
                                      </p:to>
                                    </p:set>
                                    <p:anim calcmode="lin" valueType="num">
                                      <p:cBhvr>
                                        <p:cTn id="142" dur="500" fill="hold"/>
                                        <p:tgtEl>
                                          <p:spTgt spid="28"/>
                                        </p:tgtEl>
                                        <p:attrNameLst>
                                          <p:attrName>ppt_w</p:attrName>
                                        </p:attrNameLst>
                                      </p:cBhvr>
                                      <p:tavLst>
                                        <p:tav tm="0">
                                          <p:val>
                                            <p:fltVal val="0"/>
                                          </p:val>
                                        </p:tav>
                                        <p:tav tm="100000">
                                          <p:val>
                                            <p:strVal val="#ppt_w"/>
                                          </p:val>
                                        </p:tav>
                                      </p:tavLst>
                                    </p:anim>
                                    <p:anim calcmode="lin" valueType="num">
                                      <p:cBhvr>
                                        <p:cTn id="143" dur="500" fill="hold"/>
                                        <p:tgtEl>
                                          <p:spTgt spid="28"/>
                                        </p:tgtEl>
                                        <p:attrNameLst>
                                          <p:attrName>ppt_h</p:attrName>
                                        </p:attrNameLst>
                                      </p:cBhvr>
                                      <p:tavLst>
                                        <p:tav tm="0">
                                          <p:val>
                                            <p:fltVal val="0"/>
                                          </p:val>
                                        </p:tav>
                                        <p:tav tm="100000">
                                          <p:val>
                                            <p:strVal val="#ppt_h"/>
                                          </p:val>
                                        </p:tav>
                                      </p:tavLst>
                                    </p:anim>
                                    <p:animEffect transition="in" filter="fade">
                                      <p:cBhvr>
                                        <p:cTn id="144" dur="500"/>
                                        <p:tgtEl>
                                          <p:spTgt spid="28"/>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ppt_w</p:attrName>
                                        </p:attrNameLst>
                                      </p:cBhvr>
                                      <p:tavLst>
                                        <p:tav tm="0">
                                          <p:val>
                                            <p:fltVal val="0"/>
                                          </p:val>
                                        </p:tav>
                                        <p:tav tm="100000">
                                          <p:val>
                                            <p:strVal val="#ppt_w"/>
                                          </p:val>
                                        </p:tav>
                                      </p:tavLst>
                                    </p:anim>
                                    <p:anim calcmode="lin" valueType="num">
                                      <p:cBhvr>
                                        <p:cTn id="148" dur="500" fill="hold"/>
                                        <p:tgtEl>
                                          <p:spTgt spid="29"/>
                                        </p:tgtEl>
                                        <p:attrNameLst>
                                          <p:attrName>ppt_h</p:attrName>
                                        </p:attrNameLst>
                                      </p:cBhvr>
                                      <p:tavLst>
                                        <p:tav tm="0">
                                          <p:val>
                                            <p:fltVal val="0"/>
                                          </p:val>
                                        </p:tav>
                                        <p:tav tm="100000">
                                          <p:val>
                                            <p:strVal val="#ppt_h"/>
                                          </p:val>
                                        </p:tav>
                                      </p:tavLst>
                                    </p:anim>
                                    <p:animEffect transition="in" filter="fade">
                                      <p:cBhvr>
                                        <p:cTn id="149" dur="500"/>
                                        <p:tgtEl>
                                          <p:spTgt spid="29"/>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 calcmode="lin" valueType="num">
                                      <p:cBhvr>
                                        <p:cTn id="152" dur="500" fill="hold"/>
                                        <p:tgtEl>
                                          <p:spTgt spid="30"/>
                                        </p:tgtEl>
                                        <p:attrNameLst>
                                          <p:attrName>ppt_w</p:attrName>
                                        </p:attrNameLst>
                                      </p:cBhvr>
                                      <p:tavLst>
                                        <p:tav tm="0">
                                          <p:val>
                                            <p:fltVal val="0"/>
                                          </p:val>
                                        </p:tav>
                                        <p:tav tm="100000">
                                          <p:val>
                                            <p:strVal val="#ppt_w"/>
                                          </p:val>
                                        </p:tav>
                                      </p:tavLst>
                                    </p:anim>
                                    <p:anim calcmode="lin" valueType="num">
                                      <p:cBhvr>
                                        <p:cTn id="153" dur="500" fill="hold"/>
                                        <p:tgtEl>
                                          <p:spTgt spid="30"/>
                                        </p:tgtEl>
                                        <p:attrNameLst>
                                          <p:attrName>ppt_h</p:attrName>
                                        </p:attrNameLst>
                                      </p:cBhvr>
                                      <p:tavLst>
                                        <p:tav tm="0">
                                          <p:val>
                                            <p:fltVal val="0"/>
                                          </p:val>
                                        </p:tav>
                                        <p:tav tm="100000">
                                          <p:val>
                                            <p:strVal val="#ppt_h"/>
                                          </p:val>
                                        </p:tav>
                                      </p:tavLst>
                                    </p:anim>
                                    <p:animEffect transition="in" filter="fade">
                                      <p:cBhvr>
                                        <p:cTn id="154" dur="500"/>
                                        <p:tgtEl>
                                          <p:spTgt spid="30"/>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36"/>
                                        </p:tgtEl>
                                        <p:attrNameLst>
                                          <p:attrName>style.visibility</p:attrName>
                                        </p:attrNameLst>
                                      </p:cBhvr>
                                      <p:to>
                                        <p:strVal val="visible"/>
                                      </p:to>
                                    </p:set>
                                    <p:anim calcmode="lin" valueType="num">
                                      <p:cBhvr>
                                        <p:cTn id="157" dur="500" fill="hold"/>
                                        <p:tgtEl>
                                          <p:spTgt spid="36"/>
                                        </p:tgtEl>
                                        <p:attrNameLst>
                                          <p:attrName>ppt_w</p:attrName>
                                        </p:attrNameLst>
                                      </p:cBhvr>
                                      <p:tavLst>
                                        <p:tav tm="0">
                                          <p:val>
                                            <p:fltVal val="0"/>
                                          </p:val>
                                        </p:tav>
                                        <p:tav tm="100000">
                                          <p:val>
                                            <p:strVal val="#ppt_w"/>
                                          </p:val>
                                        </p:tav>
                                      </p:tavLst>
                                    </p:anim>
                                    <p:anim calcmode="lin" valueType="num">
                                      <p:cBhvr>
                                        <p:cTn id="158" dur="500" fill="hold"/>
                                        <p:tgtEl>
                                          <p:spTgt spid="36"/>
                                        </p:tgtEl>
                                        <p:attrNameLst>
                                          <p:attrName>ppt_h</p:attrName>
                                        </p:attrNameLst>
                                      </p:cBhvr>
                                      <p:tavLst>
                                        <p:tav tm="0">
                                          <p:val>
                                            <p:fltVal val="0"/>
                                          </p:val>
                                        </p:tav>
                                        <p:tav tm="100000">
                                          <p:val>
                                            <p:strVal val="#ppt_h"/>
                                          </p:val>
                                        </p:tav>
                                      </p:tavLst>
                                    </p:anim>
                                    <p:animEffect transition="in" filter="fade">
                                      <p:cBhvr>
                                        <p:cTn id="159" dur="500"/>
                                        <p:tgtEl>
                                          <p:spTgt spid="36"/>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38"/>
                                        </p:tgtEl>
                                        <p:attrNameLst>
                                          <p:attrName>style.visibility</p:attrName>
                                        </p:attrNameLst>
                                      </p:cBhvr>
                                      <p:to>
                                        <p:strVal val="visible"/>
                                      </p:to>
                                    </p:set>
                                    <p:anim calcmode="lin" valueType="num">
                                      <p:cBhvr>
                                        <p:cTn id="162" dur="500" fill="hold"/>
                                        <p:tgtEl>
                                          <p:spTgt spid="38"/>
                                        </p:tgtEl>
                                        <p:attrNameLst>
                                          <p:attrName>ppt_w</p:attrName>
                                        </p:attrNameLst>
                                      </p:cBhvr>
                                      <p:tavLst>
                                        <p:tav tm="0">
                                          <p:val>
                                            <p:fltVal val="0"/>
                                          </p:val>
                                        </p:tav>
                                        <p:tav tm="100000">
                                          <p:val>
                                            <p:strVal val="#ppt_w"/>
                                          </p:val>
                                        </p:tav>
                                      </p:tavLst>
                                    </p:anim>
                                    <p:anim calcmode="lin" valueType="num">
                                      <p:cBhvr>
                                        <p:cTn id="163" dur="500" fill="hold"/>
                                        <p:tgtEl>
                                          <p:spTgt spid="38"/>
                                        </p:tgtEl>
                                        <p:attrNameLst>
                                          <p:attrName>ppt_h</p:attrName>
                                        </p:attrNameLst>
                                      </p:cBhvr>
                                      <p:tavLst>
                                        <p:tav tm="0">
                                          <p:val>
                                            <p:fltVal val="0"/>
                                          </p:val>
                                        </p:tav>
                                        <p:tav tm="100000">
                                          <p:val>
                                            <p:strVal val="#ppt_h"/>
                                          </p:val>
                                        </p:tav>
                                      </p:tavLst>
                                    </p:anim>
                                    <p:animEffect transition="in" filter="fade">
                                      <p:cBhvr>
                                        <p:cTn id="164" dur="500"/>
                                        <p:tgtEl>
                                          <p:spTgt spid="38"/>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39"/>
                                        </p:tgtEl>
                                        <p:attrNameLst>
                                          <p:attrName>style.visibility</p:attrName>
                                        </p:attrNameLst>
                                      </p:cBhvr>
                                      <p:to>
                                        <p:strVal val="visible"/>
                                      </p:to>
                                    </p:set>
                                    <p:anim calcmode="lin" valueType="num">
                                      <p:cBhvr>
                                        <p:cTn id="167" dur="500" fill="hold"/>
                                        <p:tgtEl>
                                          <p:spTgt spid="39"/>
                                        </p:tgtEl>
                                        <p:attrNameLst>
                                          <p:attrName>ppt_w</p:attrName>
                                        </p:attrNameLst>
                                      </p:cBhvr>
                                      <p:tavLst>
                                        <p:tav tm="0">
                                          <p:val>
                                            <p:fltVal val="0"/>
                                          </p:val>
                                        </p:tav>
                                        <p:tav tm="100000">
                                          <p:val>
                                            <p:strVal val="#ppt_w"/>
                                          </p:val>
                                        </p:tav>
                                      </p:tavLst>
                                    </p:anim>
                                    <p:anim calcmode="lin" valueType="num">
                                      <p:cBhvr>
                                        <p:cTn id="168" dur="500" fill="hold"/>
                                        <p:tgtEl>
                                          <p:spTgt spid="39"/>
                                        </p:tgtEl>
                                        <p:attrNameLst>
                                          <p:attrName>ppt_h</p:attrName>
                                        </p:attrNameLst>
                                      </p:cBhvr>
                                      <p:tavLst>
                                        <p:tav tm="0">
                                          <p:val>
                                            <p:fltVal val="0"/>
                                          </p:val>
                                        </p:tav>
                                        <p:tav tm="100000">
                                          <p:val>
                                            <p:strVal val="#ppt_h"/>
                                          </p:val>
                                        </p:tav>
                                      </p:tavLst>
                                    </p:anim>
                                    <p:animEffect transition="in" filter="fade">
                                      <p:cBhvr>
                                        <p:cTn id="169" dur="500"/>
                                        <p:tgtEl>
                                          <p:spTgt spid="39"/>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40"/>
                                        </p:tgtEl>
                                        <p:attrNameLst>
                                          <p:attrName>style.visibility</p:attrName>
                                        </p:attrNameLst>
                                      </p:cBhvr>
                                      <p:to>
                                        <p:strVal val="visible"/>
                                      </p:to>
                                    </p:set>
                                    <p:anim calcmode="lin" valueType="num">
                                      <p:cBhvr>
                                        <p:cTn id="172" dur="500" fill="hold"/>
                                        <p:tgtEl>
                                          <p:spTgt spid="40"/>
                                        </p:tgtEl>
                                        <p:attrNameLst>
                                          <p:attrName>ppt_w</p:attrName>
                                        </p:attrNameLst>
                                      </p:cBhvr>
                                      <p:tavLst>
                                        <p:tav tm="0">
                                          <p:val>
                                            <p:fltVal val="0"/>
                                          </p:val>
                                        </p:tav>
                                        <p:tav tm="100000">
                                          <p:val>
                                            <p:strVal val="#ppt_w"/>
                                          </p:val>
                                        </p:tav>
                                      </p:tavLst>
                                    </p:anim>
                                    <p:anim calcmode="lin" valueType="num">
                                      <p:cBhvr>
                                        <p:cTn id="173" dur="500" fill="hold"/>
                                        <p:tgtEl>
                                          <p:spTgt spid="40"/>
                                        </p:tgtEl>
                                        <p:attrNameLst>
                                          <p:attrName>ppt_h</p:attrName>
                                        </p:attrNameLst>
                                      </p:cBhvr>
                                      <p:tavLst>
                                        <p:tav tm="0">
                                          <p:val>
                                            <p:fltVal val="0"/>
                                          </p:val>
                                        </p:tav>
                                        <p:tav tm="100000">
                                          <p:val>
                                            <p:strVal val="#ppt_h"/>
                                          </p:val>
                                        </p:tav>
                                      </p:tavLst>
                                    </p:anim>
                                    <p:animEffect transition="in" filter="fade">
                                      <p:cBhvr>
                                        <p:cTn id="174" dur="500"/>
                                        <p:tgtEl>
                                          <p:spTgt spid="40"/>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41"/>
                                        </p:tgtEl>
                                        <p:attrNameLst>
                                          <p:attrName>style.visibility</p:attrName>
                                        </p:attrNameLst>
                                      </p:cBhvr>
                                      <p:to>
                                        <p:strVal val="visible"/>
                                      </p:to>
                                    </p:set>
                                    <p:anim calcmode="lin" valueType="num">
                                      <p:cBhvr>
                                        <p:cTn id="177" dur="500" fill="hold"/>
                                        <p:tgtEl>
                                          <p:spTgt spid="41"/>
                                        </p:tgtEl>
                                        <p:attrNameLst>
                                          <p:attrName>ppt_w</p:attrName>
                                        </p:attrNameLst>
                                      </p:cBhvr>
                                      <p:tavLst>
                                        <p:tav tm="0">
                                          <p:val>
                                            <p:fltVal val="0"/>
                                          </p:val>
                                        </p:tav>
                                        <p:tav tm="100000">
                                          <p:val>
                                            <p:strVal val="#ppt_w"/>
                                          </p:val>
                                        </p:tav>
                                      </p:tavLst>
                                    </p:anim>
                                    <p:anim calcmode="lin" valueType="num">
                                      <p:cBhvr>
                                        <p:cTn id="178" dur="500" fill="hold"/>
                                        <p:tgtEl>
                                          <p:spTgt spid="41"/>
                                        </p:tgtEl>
                                        <p:attrNameLst>
                                          <p:attrName>ppt_h</p:attrName>
                                        </p:attrNameLst>
                                      </p:cBhvr>
                                      <p:tavLst>
                                        <p:tav tm="0">
                                          <p:val>
                                            <p:fltVal val="0"/>
                                          </p:val>
                                        </p:tav>
                                        <p:tav tm="100000">
                                          <p:val>
                                            <p:strVal val="#ppt_h"/>
                                          </p:val>
                                        </p:tav>
                                      </p:tavLst>
                                    </p:anim>
                                    <p:animEffect transition="in" filter="fade">
                                      <p:cBhvr>
                                        <p:cTn id="179" dur="500"/>
                                        <p:tgtEl>
                                          <p:spTgt spid="41"/>
                                        </p:tgtEl>
                                      </p:cBhvr>
                                    </p:animEffect>
                                  </p:childTnLst>
                                </p:cTn>
                              </p:par>
                              <p:par>
                                <p:cTn id="180" presetID="53" presetClass="entr" presetSubtype="16" fill="hold" grpId="0" nodeType="withEffect">
                                  <p:stCondLst>
                                    <p:cond delay="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500" fill="hold"/>
                                        <p:tgtEl>
                                          <p:spTgt spid="42"/>
                                        </p:tgtEl>
                                        <p:attrNameLst>
                                          <p:attrName>ppt_w</p:attrName>
                                        </p:attrNameLst>
                                      </p:cBhvr>
                                      <p:tavLst>
                                        <p:tav tm="0">
                                          <p:val>
                                            <p:fltVal val="0"/>
                                          </p:val>
                                        </p:tav>
                                        <p:tav tm="100000">
                                          <p:val>
                                            <p:strVal val="#ppt_w"/>
                                          </p:val>
                                        </p:tav>
                                      </p:tavLst>
                                    </p:anim>
                                    <p:anim calcmode="lin" valueType="num">
                                      <p:cBhvr>
                                        <p:cTn id="183" dur="500" fill="hold"/>
                                        <p:tgtEl>
                                          <p:spTgt spid="42"/>
                                        </p:tgtEl>
                                        <p:attrNameLst>
                                          <p:attrName>ppt_h</p:attrName>
                                        </p:attrNameLst>
                                      </p:cBhvr>
                                      <p:tavLst>
                                        <p:tav tm="0">
                                          <p:val>
                                            <p:fltVal val="0"/>
                                          </p:val>
                                        </p:tav>
                                        <p:tav tm="100000">
                                          <p:val>
                                            <p:strVal val="#ppt_h"/>
                                          </p:val>
                                        </p:tav>
                                      </p:tavLst>
                                    </p:anim>
                                    <p:animEffect transition="in" filter="fade">
                                      <p:cBhvr>
                                        <p:cTn id="18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5" restart="whenNotActive" fill="hold" evtFilter="cancelBubble" nodeType="interactiveSeq">
                <p:stCondLst>
                  <p:cond evt="onClick" delay="0">
                    <p:tgtEl>
                      <p:spTgt spid="6"/>
                    </p:tgtEl>
                  </p:cond>
                </p:stCondLst>
                <p:endSync evt="end" delay="0">
                  <p:rtn val="all"/>
                </p:endSync>
                <p:childTnLst>
                  <p:par>
                    <p:cTn id="186" fill="hold">
                      <p:stCondLst>
                        <p:cond delay="0"/>
                      </p:stCondLst>
                      <p:childTnLst>
                        <p:par>
                          <p:cTn id="187" fill="hold">
                            <p:stCondLst>
                              <p:cond delay="0"/>
                            </p:stCondLst>
                            <p:childTnLst>
                              <p:par>
                                <p:cTn id="188" presetID="10" presetClass="exit" presetSubtype="0" fill="hold" grpId="0" nodeType="clickEffect">
                                  <p:stCondLst>
                                    <p:cond delay="0"/>
                                  </p:stCondLst>
                                  <p:childTnLst>
                                    <p:animEffect transition="out" filter="fade">
                                      <p:cBhvr>
                                        <p:cTn id="189" dur="500"/>
                                        <p:tgtEl>
                                          <p:spTgt spid="6"/>
                                        </p:tgtEl>
                                      </p:cBhvr>
                                    </p:animEffect>
                                    <p:set>
                                      <p:cBhvr>
                                        <p:cTn id="19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1" restart="whenNotActive" fill="hold" evtFilter="cancelBubble" nodeType="interactiveSeq">
                <p:stCondLst>
                  <p:cond evt="onClick" delay="0">
                    <p:tgtEl>
                      <p:spTgt spid="7"/>
                    </p:tgtEl>
                  </p:cond>
                </p:stCondLst>
                <p:endSync evt="end" delay="0">
                  <p:rtn val="all"/>
                </p:endSync>
                <p:childTnLst>
                  <p:par>
                    <p:cTn id="192" fill="hold">
                      <p:stCondLst>
                        <p:cond delay="0"/>
                      </p:stCondLst>
                      <p:childTnLst>
                        <p:par>
                          <p:cTn id="193" fill="hold">
                            <p:stCondLst>
                              <p:cond delay="0"/>
                            </p:stCondLst>
                            <p:childTnLst>
                              <p:par>
                                <p:cTn id="194" presetID="10" presetClass="exit" presetSubtype="0" fill="hold" grpId="0" nodeType="clickEffect">
                                  <p:stCondLst>
                                    <p:cond delay="0"/>
                                  </p:stCondLst>
                                  <p:childTnLst>
                                    <p:animEffect transition="out" filter="fade">
                                      <p:cBhvr>
                                        <p:cTn id="195" dur="500"/>
                                        <p:tgtEl>
                                          <p:spTgt spid="7"/>
                                        </p:tgtEl>
                                      </p:cBhvr>
                                    </p:animEffect>
                                    <p:set>
                                      <p:cBhvr>
                                        <p:cTn id="19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7" restart="whenNotActive" fill="hold" evtFilter="cancelBubble" nodeType="interactiveSeq">
                <p:stCondLst>
                  <p:cond evt="onClick" delay="0">
                    <p:tgtEl>
                      <p:spTgt spid="8"/>
                    </p:tgtEl>
                  </p:cond>
                </p:stCondLst>
                <p:endSync evt="end" delay="0">
                  <p:rtn val="all"/>
                </p:endSync>
                <p:childTnLst>
                  <p:par>
                    <p:cTn id="198" fill="hold">
                      <p:stCondLst>
                        <p:cond delay="0"/>
                      </p:stCondLst>
                      <p:childTnLst>
                        <p:par>
                          <p:cTn id="199" fill="hold">
                            <p:stCondLst>
                              <p:cond delay="0"/>
                            </p:stCondLst>
                            <p:childTnLst>
                              <p:par>
                                <p:cTn id="200" presetID="10" presetClass="exit" presetSubtype="0" fill="hold" grpId="0" nodeType="clickEffect">
                                  <p:stCondLst>
                                    <p:cond delay="0"/>
                                  </p:stCondLst>
                                  <p:childTnLst>
                                    <p:animEffect transition="out" filter="fade">
                                      <p:cBhvr>
                                        <p:cTn id="201" dur="500"/>
                                        <p:tgtEl>
                                          <p:spTgt spid="8"/>
                                        </p:tgtEl>
                                      </p:cBhvr>
                                    </p:animEffect>
                                    <p:set>
                                      <p:cBhvr>
                                        <p:cTn id="20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3" restart="whenNotActive" fill="hold" evtFilter="cancelBubble" nodeType="interactiveSeq">
                <p:stCondLst>
                  <p:cond evt="onClick" delay="0">
                    <p:tgtEl>
                      <p:spTgt spid="9"/>
                    </p:tgtEl>
                  </p:cond>
                </p:stCondLst>
                <p:endSync evt="end" delay="0">
                  <p:rtn val="all"/>
                </p:endSync>
                <p:childTnLst>
                  <p:par>
                    <p:cTn id="204" fill="hold">
                      <p:stCondLst>
                        <p:cond delay="0"/>
                      </p:stCondLst>
                      <p:childTnLst>
                        <p:par>
                          <p:cTn id="205" fill="hold">
                            <p:stCondLst>
                              <p:cond delay="0"/>
                            </p:stCondLst>
                            <p:childTnLst>
                              <p:par>
                                <p:cTn id="206" presetID="10" presetClass="exit" presetSubtype="0" fill="hold" grpId="0" nodeType="clickEffect">
                                  <p:stCondLst>
                                    <p:cond delay="0"/>
                                  </p:stCondLst>
                                  <p:childTnLst>
                                    <p:animEffect transition="out" filter="fade">
                                      <p:cBhvr>
                                        <p:cTn id="207" dur="500"/>
                                        <p:tgtEl>
                                          <p:spTgt spid="9"/>
                                        </p:tgtEl>
                                      </p:cBhvr>
                                    </p:animEffect>
                                    <p:set>
                                      <p:cBhvr>
                                        <p:cTn id="20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9" restart="whenNotActive" fill="hold" evtFilter="cancelBubble" nodeType="interactiveSeq">
                <p:stCondLst>
                  <p:cond evt="onClick" delay="0">
                    <p:tgtEl>
                      <p:spTgt spid="10"/>
                    </p:tgtEl>
                  </p:cond>
                </p:stCondLst>
                <p:endSync evt="end" delay="0">
                  <p:rtn val="all"/>
                </p:endSync>
                <p:childTnLst>
                  <p:par>
                    <p:cTn id="210" fill="hold">
                      <p:stCondLst>
                        <p:cond delay="0"/>
                      </p:stCondLst>
                      <p:childTnLst>
                        <p:par>
                          <p:cTn id="211" fill="hold">
                            <p:stCondLst>
                              <p:cond delay="0"/>
                            </p:stCondLst>
                            <p:childTnLst>
                              <p:par>
                                <p:cTn id="212" presetID="10" presetClass="exit" presetSubtype="0" fill="hold" grpId="0" nodeType="clickEffect">
                                  <p:stCondLst>
                                    <p:cond delay="0"/>
                                  </p:stCondLst>
                                  <p:childTnLst>
                                    <p:animEffect transition="out" filter="fade">
                                      <p:cBhvr>
                                        <p:cTn id="213" dur="500"/>
                                        <p:tgtEl>
                                          <p:spTgt spid="10"/>
                                        </p:tgtEl>
                                      </p:cBhvr>
                                    </p:animEffect>
                                    <p:set>
                                      <p:cBhvr>
                                        <p:cTn id="21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15" restart="whenNotActive" fill="hold" evtFilter="cancelBubble" nodeType="interactiveSeq">
                <p:stCondLst>
                  <p:cond evt="onClick" delay="0">
                    <p:tgtEl>
                      <p:spTgt spid="11"/>
                    </p:tgtEl>
                  </p:cond>
                </p:stCondLst>
                <p:endSync evt="end" delay="0">
                  <p:rtn val="all"/>
                </p:endSync>
                <p:childTnLst>
                  <p:par>
                    <p:cTn id="216" fill="hold">
                      <p:stCondLst>
                        <p:cond delay="0"/>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500"/>
                                        <p:tgtEl>
                                          <p:spTgt spid="11"/>
                                        </p:tgtEl>
                                      </p:cBhvr>
                                    </p:animEffect>
                                    <p:set>
                                      <p:cBhvr>
                                        <p:cTn id="22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1" restart="whenNotActive" fill="hold" evtFilter="cancelBubble" nodeType="interactiveSeq">
                <p:stCondLst>
                  <p:cond evt="onClick" delay="0">
                    <p:tgtEl>
                      <p:spTgt spid="12"/>
                    </p:tgtEl>
                  </p:cond>
                </p:stCondLst>
                <p:endSync evt="end" delay="0">
                  <p:rtn val="all"/>
                </p:endSync>
                <p:childTnLst>
                  <p:par>
                    <p:cTn id="222" fill="hold">
                      <p:stCondLst>
                        <p:cond delay="0"/>
                      </p:stCondLst>
                      <p:childTnLst>
                        <p:par>
                          <p:cTn id="223" fill="hold">
                            <p:stCondLst>
                              <p:cond delay="0"/>
                            </p:stCondLst>
                            <p:childTnLst>
                              <p:par>
                                <p:cTn id="224" presetID="10" presetClass="exit" presetSubtype="0" fill="hold" grpId="1" nodeType="clickEffect">
                                  <p:stCondLst>
                                    <p:cond delay="0"/>
                                  </p:stCondLst>
                                  <p:childTnLst>
                                    <p:animEffect transition="out" filter="fade">
                                      <p:cBhvr>
                                        <p:cTn id="225" dur="500"/>
                                        <p:tgtEl>
                                          <p:spTgt spid="12"/>
                                        </p:tgtEl>
                                      </p:cBhvr>
                                    </p:animEffect>
                                    <p:set>
                                      <p:cBhvr>
                                        <p:cTn id="22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7" restart="whenNotActive" fill="hold" evtFilter="cancelBubble" nodeType="interactiveSeq">
                <p:stCondLst>
                  <p:cond evt="onClick" delay="0">
                    <p:tgtEl>
                      <p:spTgt spid="13"/>
                    </p:tgtEl>
                  </p:cond>
                </p:stCondLst>
                <p:endSync evt="end" delay="0">
                  <p:rtn val="all"/>
                </p:endSync>
                <p:childTnLst>
                  <p:par>
                    <p:cTn id="228" fill="hold">
                      <p:stCondLst>
                        <p:cond delay="0"/>
                      </p:stCondLst>
                      <p:childTnLst>
                        <p:par>
                          <p:cTn id="229" fill="hold">
                            <p:stCondLst>
                              <p:cond delay="0"/>
                            </p:stCondLst>
                            <p:childTnLst>
                              <p:par>
                                <p:cTn id="230" presetID="10" presetClass="exit" presetSubtype="0" fill="hold" grpId="1" nodeType="clickEffect">
                                  <p:stCondLst>
                                    <p:cond delay="0"/>
                                  </p:stCondLst>
                                  <p:childTnLst>
                                    <p:animEffect transition="out" filter="fade">
                                      <p:cBhvr>
                                        <p:cTn id="231" dur="500"/>
                                        <p:tgtEl>
                                          <p:spTgt spid="13"/>
                                        </p:tgtEl>
                                      </p:cBhvr>
                                    </p:animEffect>
                                    <p:set>
                                      <p:cBhvr>
                                        <p:cTn id="23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3" restart="whenNotActive" fill="hold" evtFilter="cancelBubble" nodeType="interactiveSeq">
                <p:stCondLst>
                  <p:cond evt="onClick" delay="0">
                    <p:tgtEl>
                      <p:spTgt spid="14"/>
                    </p:tgtEl>
                  </p:cond>
                </p:stCondLst>
                <p:endSync evt="end" delay="0">
                  <p:rtn val="all"/>
                </p:endSync>
                <p:childTnLst>
                  <p:par>
                    <p:cTn id="234" fill="hold">
                      <p:stCondLst>
                        <p:cond delay="0"/>
                      </p:stCondLst>
                      <p:childTnLst>
                        <p:par>
                          <p:cTn id="235" fill="hold">
                            <p:stCondLst>
                              <p:cond delay="0"/>
                            </p:stCondLst>
                            <p:childTnLst>
                              <p:par>
                                <p:cTn id="236" presetID="10" presetClass="exit" presetSubtype="0" fill="hold" grpId="1" nodeType="clickEffect">
                                  <p:stCondLst>
                                    <p:cond delay="0"/>
                                  </p:stCondLst>
                                  <p:childTnLst>
                                    <p:animEffect transition="out" filter="fade">
                                      <p:cBhvr>
                                        <p:cTn id="237" dur="500"/>
                                        <p:tgtEl>
                                          <p:spTgt spid="14"/>
                                        </p:tgtEl>
                                      </p:cBhvr>
                                    </p:animEffect>
                                    <p:set>
                                      <p:cBhvr>
                                        <p:cTn id="2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9" restart="whenNotActive" fill="hold" evtFilter="cancelBubble" nodeType="interactiveSeq">
                <p:stCondLst>
                  <p:cond evt="onClick" delay="0">
                    <p:tgtEl>
                      <p:spTgt spid="15"/>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grpId="1" nodeType="clickEffect">
                                  <p:stCondLst>
                                    <p:cond delay="0"/>
                                  </p:stCondLst>
                                  <p:childTnLst>
                                    <p:animEffect transition="out" filter="fade">
                                      <p:cBhvr>
                                        <p:cTn id="243" dur="500"/>
                                        <p:tgtEl>
                                          <p:spTgt spid="15"/>
                                        </p:tgtEl>
                                      </p:cBhvr>
                                    </p:animEffect>
                                    <p:set>
                                      <p:cBhvr>
                                        <p:cTn id="24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45" restart="whenNotActive" fill="hold" evtFilter="cancelBubble" nodeType="interactiveSeq">
                <p:stCondLst>
                  <p:cond evt="onClick" delay="0">
                    <p:tgtEl>
                      <p:spTgt spid="16"/>
                    </p:tgtEl>
                  </p:cond>
                </p:stCondLst>
                <p:endSync evt="end" delay="0">
                  <p:rtn val="all"/>
                </p:endSync>
                <p:childTnLst>
                  <p:par>
                    <p:cTn id="246" fill="hold">
                      <p:stCondLst>
                        <p:cond delay="0"/>
                      </p:stCondLst>
                      <p:childTnLst>
                        <p:par>
                          <p:cTn id="247" fill="hold">
                            <p:stCondLst>
                              <p:cond delay="0"/>
                            </p:stCondLst>
                            <p:childTnLst>
                              <p:par>
                                <p:cTn id="248" presetID="10" presetClass="exit" presetSubtype="0" fill="hold" grpId="1" nodeType="clickEffect">
                                  <p:stCondLst>
                                    <p:cond delay="0"/>
                                  </p:stCondLst>
                                  <p:childTnLst>
                                    <p:animEffect transition="out" filter="fade">
                                      <p:cBhvr>
                                        <p:cTn id="249" dur="500"/>
                                        <p:tgtEl>
                                          <p:spTgt spid="16"/>
                                        </p:tgtEl>
                                      </p:cBhvr>
                                    </p:animEffect>
                                    <p:set>
                                      <p:cBhvr>
                                        <p:cTn id="25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51" restart="whenNotActive" fill="hold" evtFilter="cancelBubble" nodeType="interactiveSeq">
                <p:stCondLst>
                  <p:cond evt="onClick" delay="0">
                    <p:tgtEl>
                      <p:spTgt spid="17"/>
                    </p:tgtEl>
                  </p:cond>
                </p:stCondLst>
                <p:endSync evt="end" delay="0">
                  <p:rtn val="all"/>
                </p:endSync>
                <p:childTnLst>
                  <p:par>
                    <p:cTn id="252" fill="hold">
                      <p:stCondLst>
                        <p:cond delay="0"/>
                      </p:stCondLst>
                      <p:childTnLst>
                        <p:par>
                          <p:cTn id="253" fill="hold">
                            <p:stCondLst>
                              <p:cond delay="0"/>
                            </p:stCondLst>
                            <p:childTnLst>
                              <p:par>
                                <p:cTn id="254" presetID="10" presetClass="exit" presetSubtype="0" fill="hold" grpId="1" nodeType="clickEffect">
                                  <p:stCondLst>
                                    <p:cond delay="0"/>
                                  </p:stCondLst>
                                  <p:childTnLst>
                                    <p:animEffect transition="out" filter="fade">
                                      <p:cBhvr>
                                        <p:cTn id="255" dur="500"/>
                                        <p:tgtEl>
                                          <p:spTgt spid="17"/>
                                        </p:tgtEl>
                                      </p:cBhvr>
                                    </p:animEffect>
                                    <p:set>
                                      <p:cBhvr>
                                        <p:cTn id="25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57" restart="whenNotActive" fill="hold" evtFilter="cancelBubble" nodeType="interactiveSeq">
                <p:stCondLst>
                  <p:cond evt="onClick" delay="0">
                    <p:tgtEl>
                      <p:spTgt spid="18"/>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grpId="1" nodeType="clickEffect">
                                  <p:stCondLst>
                                    <p:cond delay="0"/>
                                  </p:stCondLst>
                                  <p:childTnLst>
                                    <p:animEffect transition="out" filter="fade">
                                      <p:cBhvr>
                                        <p:cTn id="261" dur="500"/>
                                        <p:tgtEl>
                                          <p:spTgt spid="18"/>
                                        </p:tgtEl>
                                      </p:cBhvr>
                                    </p:animEffect>
                                    <p:set>
                                      <p:cBhvr>
                                        <p:cTn id="26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3" restart="whenNotActive" fill="hold" evtFilter="cancelBubble" nodeType="interactiveSeq">
                <p:stCondLst>
                  <p:cond evt="onClick" delay="0">
                    <p:tgtEl>
                      <p:spTgt spid="19"/>
                    </p:tgtEl>
                  </p:cond>
                </p:stCondLst>
                <p:endSync evt="end" delay="0">
                  <p:rtn val="all"/>
                </p:endSync>
                <p:childTnLst>
                  <p:par>
                    <p:cTn id="264" fill="hold">
                      <p:stCondLst>
                        <p:cond delay="0"/>
                      </p:stCondLst>
                      <p:childTnLst>
                        <p:par>
                          <p:cTn id="265" fill="hold">
                            <p:stCondLst>
                              <p:cond delay="0"/>
                            </p:stCondLst>
                            <p:childTnLst>
                              <p:par>
                                <p:cTn id="266" presetID="10" presetClass="exit" presetSubtype="0" fill="hold" grpId="1" nodeType="clickEffect">
                                  <p:stCondLst>
                                    <p:cond delay="0"/>
                                  </p:stCondLst>
                                  <p:childTnLst>
                                    <p:animEffect transition="out" filter="fade">
                                      <p:cBhvr>
                                        <p:cTn id="267" dur="500"/>
                                        <p:tgtEl>
                                          <p:spTgt spid="19"/>
                                        </p:tgtEl>
                                      </p:cBhvr>
                                    </p:animEffect>
                                    <p:set>
                                      <p:cBhvr>
                                        <p:cTn id="26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9" restart="whenNotActive" fill="hold" evtFilter="cancelBubble" nodeType="interactiveSeq">
                <p:stCondLst>
                  <p:cond evt="onClick" delay="0">
                    <p:tgtEl>
                      <p:spTgt spid="20"/>
                    </p:tgtEl>
                  </p:cond>
                </p:stCondLst>
                <p:endSync evt="end" delay="0">
                  <p:rtn val="all"/>
                </p:endSync>
                <p:childTnLst>
                  <p:par>
                    <p:cTn id="270" fill="hold">
                      <p:stCondLst>
                        <p:cond delay="0"/>
                      </p:stCondLst>
                      <p:childTnLst>
                        <p:par>
                          <p:cTn id="271" fill="hold">
                            <p:stCondLst>
                              <p:cond delay="0"/>
                            </p:stCondLst>
                            <p:childTnLst>
                              <p:par>
                                <p:cTn id="272" presetID="10" presetClass="exit" presetSubtype="0" fill="hold" grpId="1" nodeType="clickEffect">
                                  <p:stCondLst>
                                    <p:cond delay="0"/>
                                  </p:stCondLst>
                                  <p:childTnLst>
                                    <p:animEffect transition="out" filter="fade">
                                      <p:cBhvr>
                                        <p:cTn id="273" dur="500"/>
                                        <p:tgtEl>
                                          <p:spTgt spid="20"/>
                                        </p:tgtEl>
                                      </p:cBhvr>
                                    </p:animEffect>
                                    <p:set>
                                      <p:cBhvr>
                                        <p:cTn id="27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5" restart="whenNotActive" fill="hold" evtFilter="cancelBubble" nodeType="interactiveSeq">
                <p:stCondLst>
                  <p:cond evt="onClick" delay="0">
                    <p:tgtEl>
                      <p:spTgt spid="21"/>
                    </p:tgtEl>
                  </p:cond>
                </p:stCondLst>
                <p:endSync evt="end" delay="0">
                  <p:rtn val="all"/>
                </p:endSync>
                <p:childTnLst>
                  <p:par>
                    <p:cTn id="276" fill="hold">
                      <p:stCondLst>
                        <p:cond delay="0"/>
                      </p:stCondLst>
                      <p:childTnLst>
                        <p:par>
                          <p:cTn id="277" fill="hold">
                            <p:stCondLst>
                              <p:cond delay="0"/>
                            </p:stCondLst>
                            <p:childTnLst>
                              <p:par>
                                <p:cTn id="278" presetID="10" presetClass="exit" presetSubtype="0" fill="hold" grpId="1" nodeType="clickEffect">
                                  <p:stCondLst>
                                    <p:cond delay="0"/>
                                  </p:stCondLst>
                                  <p:childTnLst>
                                    <p:animEffect transition="out" filter="fade">
                                      <p:cBhvr>
                                        <p:cTn id="279" dur="500"/>
                                        <p:tgtEl>
                                          <p:spTgt spid="21"/>
                                        </p:tgtEl>
                                      </p:cBhvr>
                                    </p:animEffect>
                                    <p:set>
                                      <p:cBhvr>
                                        <p:cTn id="28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1" restart="whenNotActive" fill="hold" evtFilter="cancelBubble" nodeType="interactiveSeq">
                <p:stCondLst>
                  <p:cond evt="onClick" delay="0">
                    <p:tgtEl>
                      <p:spTgt spid="22"/>
                    </p:tgtEl>
                  </p:cond>
                </p:stCondLst>
                <p:endSync evt="end" delay="0">
                  <p:rtn val="all"/>
                </p:endSync>
                <p:childTnLst>
                  <p:par>
                    <p:cTn id="282" fill="hold">
                      <p:stCondLst>
                        <p:cond delay="0"/>
                      </p:stCondLst>
                      <p:childTnLst>
                        <p:par>
                          <p:cTn id="283" fill="hold">
                            <p:stCondLst>
                              <p:cond delay="0"/>
                            </p:stCondLst>
                            <p:childTnLst>
                              <p:par>
                                <p:cTn id="284" presetID="10" presetClass="exit" presetSubtype="0" fill="hold" grpId="1" nodeType="clickEffect">
                                  <p:stCondLst>
                                    <p:cond delay="0"/>
                                  </p:stCondLst>
                                  <p:childTnLst>
                                    <p:animEffect transition="out" filter="fade">
                                      <p:cBhvr>
                                        <p:cTn id="285" dur="500"/>
                                        <p:tgtEl>
                                          <p:spTgt spid="22"/>
                                        </p:tgtEl>
                                      </p:cBhvr>
                                    </p:animEffect>
                                    <p:set>
                                      <p:cBhvr>
                                        <p:cTn id="28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87" restart="whenNotActive" fill="hold" evtFilter="cancelBubble" nodeType="interactiveSeq">
                <p:stCondLst>
                  <p:cond evt="onClick" delay="0">
                    <p:tgtEl>
                      <p:spTgt spid="23"/>
                    </p:tgtEl>
                  </p:cond>
                </p:stCondLst>
                <p:endSync evt="end" delay="0">
                  <p:rtn val="all"/>
                </p:endSync>
                <p:childTnLst>
                  <p:par>
                    <p:cTn id="288" fill="hold">
                      <p:stCondLst>
                        <p:cond delay="0"/>
                      </p:stCondLst>
                      <p:childTnLst>
                        <p:par>
                          <p:cTn id="289" fill="hold">
                            <p:stCondLst>
                              <p:cond delay="0"/>
                            </p:stCondLst>
                            <p:childTnLst>
                              <p:par>
                                <p:cTn id="290" presetID="10" presetClass="exit" presetSubtype="0" fill="hold" grpId="1" nodeType="clickEffect">
                                  <p:stCondLst>
                                    <p:cond delay="0"/>
                                  </p:stCondLst>
                                  <p:childTnLst>
                                    <p:animEffect transition="out" filter="fade">
                                      <p:cBhvr>
                                        <p:cTn id="291" dur="500"/>
                                        <p:tgtEl>
                                          <p:spTgt spid="23"/>
                                        </p:tgtEl>
                                      </p:cBhvr>
                                    </p:animEffect>
                                    <p:set>
                                      <p:cBhvr>
                                        <p:cTn id="29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3" restart="whenNotActive" fill="hold" evtFilter="cancelBubble" nodeType="interactiveSeq">
                <p:stCondLst>
                  <p:cond evt="onClick" delay="0">
                    <p:tgtEl>
                      <p:spTgt spid="24"/>
                    </p:tgtEl>
                  </p:cond>
                </p:stCondLst>
                <p:endSync evt="end" delay="0">
                  <p:rtn val="all"/>
                </p:endSync>
                <p:childTnLst>
                  <p:par>
                    <p:cTn id="294" fill="hold">
                      <p:stCondLst>
                        <p:cond delay="0"/>
                      </p:stCondLst>
                      <p:childTnLst>
                        <p:par>
                          <p:cTn id="295" fill="hold">
                            <p:stCondLst>
                              <p:cond delay="0"/>
                            </p:stCondLst>
                            <p:childTnLst>
                              <p:par>
                                <p:cTn id="296" presetID="10" presetClass="exit" presetSubtype="0" fill="hold" grpId="1" nodeType="clickEffect">
                                  <p:stCondLst>
                                    <p:cond delay="0"/>
                                  </p:stCondLst>
                                  <p:childTnLst>
                                    <p:animEffect transition="out" filter="fade">
                                      <p:cBhvr>
                                        <p:cTn id="297" dur="500"/>
                                        <p:tgtEl>
                                          <p:spTgt spid="24"/>
                                        </p:tgtEl>
                                      </p:cBhvr>
                                    </p:animEffect>
                                    <p:set>
                                      <p:cBhvr>
                                        <p:cTn id="298"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99" restart="whenNotActive" fill="hold" evtFilter="cancelBubble" nodeType="interactiveSeq">
                <p:stCondLst>
                  <p:cond evt="onClick" delay="0">
                    <p:tgtEl>
                      <p:spTgt spid="25"/>
                    </p:tgtEl>
                  </p:cond>
                </p:stCondLst>
                <p:endSync evt="end" delay="0">
                  <p:rtn val="all"/>
                </p:endSync>
                <p:childTnLst>
                  <p:par>
                    <p:cTn id="300" fill="hold">
                      <p:stCondLst>
                        <p:cond delay="0"/>
                      </p:stCondLst>
                      <p:childTnLst>
                        <p:par>
                          <p:cTn id="301" fill="hold">
                            <p:stCondLst>
                              <p:cond delay="0"/>
                            </p:stCondLst>
                            <p:childTnLst>
                              <p:par>
                                <p:cTn id="302" presetID="10" presetClass="exit" presetSubtype="0" fill="hold" grpId="1" nodeType="clickEffect">
                                  <p:stCondLst>
                                    <p:cond delay="0"/>
                                  </p:stCondLst>
                                  <p:childTnLst>
                                    <p:animEffect transition="out" filter="fade">
                                      <p:cBhvr>
                                        <p:cTn id="303" dur="500"/>
                                        <p:tgtEl>
                                          <p:spTgt spid="25"/>
                                        </p:tgtEl>
                                      </p:cBhvr>
                                    </p:animEffect>
                                    <p:set>
                                      <p:cBhvr>
                                        <p:cTn id="30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05" restart="whenNotActive" fill="hold" evtFilter="cancelBubble" nodeType="interactiveSeq">
                <p:stCondLst>
                  <p:cond evt="onClick" delay="0">
                    <p:tgtEl>
                      <p:spTgt spid="26"/>
                    </p:tgtEl>
                  </p:cond>
                </p:stCondLst>
                <p:endSync evt="end" delay="0">
                  <p:rtn val="all"/>
                </p:endSync>
                <p:childTnLst>
                  <p:par>
                    <p:cTn id="306" fill="hold">
                      <p:stCondLst>
                        <p:cond delay="0"/>
                      </p:stCondLst>
                      <p:childTnLst>
                        <p:par>
                          <p:cTn id="307" fill="hold">
                            <p:stCondLst>
                              <p:cond delay="0"/>
                            </p:stCondLst>
                            <p:childTnLst>
                              <p:par>
                                <p:cTn id="308" presetID="10" presetClass="exit" presetSubtype="0" fill="hold" grpId="1" nodeType="clickEffect">
                                  <p:stCondLst>
                                    <p:cond delay="0"/>
                                  </p:stCondLst>
                                  <p:childTnLst>
                                    <p:animEffect transition="out" filter="fade">
                                      <p:cBhvr>
                                        <p:cTn id="309" dur="500"/>
                                        <p:tgtEl>
                                          <p:spTgt spid="26"/>
                                        </p:tgtEl>
                                      </p:cBhvr>
                                    </p:animEffect>
                                    <p:set>
                                      <p:cBhvr>
                                        <p:cTn id="31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11" restart="whenNotActive" fill="hold" evtFilter="cancelBubble" nodeType="interactiveSeq">
                <p:stCondLst>
                  <p:cond evt="onClick" delay="0">
                    <p:tgtEl>
                      <p:spTgt spid="27"/>
                    </p:tgtEl>
                  </p:cond>
                </p:stCondLst>
                <p:endSync evt="end" delay="0">
                  <p:rtn val="all"/>
                </p:endSync>
                <p:childTnLst>
                  <p:par>
                    <p:cTn id="312" fill="hold">
                      <p:stCondLst>
                        <p:cond delay="0"/>
                      </p:stCondLst>
                      <p:childTnLst>
                        <p:par>
                          <p:cTn id="313" fill="hold">
                            <p:stCondLst>
                              <p:cond delay="0"/>
                            </p:stCondLst>
                            <p:childTnLst>
                              <p:par>
                                <p:cTn id="314" presetID="10" presetClass="exit" presetSubtype="0" fill="hold" grpId="1" nodeType="clickEffect">
                                  <p:stCondLst>
                                    <p:cond delay="0"/>
                                  </p:stCondLst>
                                  <p:childTnLst>
                                    <p:animEffect transition="out" filter="fade">
                                      <p:cBhvr>
                                        <p:cTn id="315" dur="500"/>
                                        <p:tgtEl>
                                          <p:spTgt spid="27"/>
                                        </p:tgtEl>
                                      </p:cBhvr>
                                    </p:animEffect>
                                    <p:set>
                                      <p:cBhvr>
                                        <p:cTn id="31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17" restart="whenNotActive" fill="hold" evtFilter="cancelBubble" nodeType="interactiveSeq">
                <p:stCondLst>
                  <p:cond evt="onClick" delay="0">
                    <p:tgtEl>
                      <p:spTgt spid="28"/>
                    </p:tgtEl>
                  </p:cond>
                </p:stCondLst>
                <p:endSync evt="end" delay="0">
                  <p:rtn val="all"/>
                </p:endSync>
                <p:childTnLst>
                  <p:par>
                    <p:cTn id="318" fill="hold">
                      <p:stCondLst>
                        <p:cond delay="0"/>
                      </p:stCondLst>
                      <p:childTnLst>
                        <p:par>
                          <p:cTn id="319" fill="hold">
                            <p:stCondLst>
                              <p:cond delay="0"/>
                            </p:stCondLst>
                            <p:childTnLst>
                              <p:par>
                                <p:cTn id="320" presetID="10" presetClass="exit" presetSubtype="0" fill="hold" grpId="1" nodeType="clickEffect">
                                  <p:stCondLst>
                                    <p:cond delay="0"/>
                                  </p:stCondLst>
                                  <p:childTnLst>
                                    <p:animEffect transition="out" filter="fade">
                                      <p:cBhvr>
                                        <p:cTn id="321" dur="500"/>
                                        <p:tgtEl>
                                          <p:spTgt spid="28"/>
                                        </p:tgtEl>
                                      </p:cBhvr>
                                    </p:animEffect>
                                    <p:set>
                                      <p:cBhvr>
                                        <p:cTn id="32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3" restart="whenNotActive" fill="hold" evtFilter="cancelBubble" nodeType="interactiveSeq">
                <p:stCondLst>
                  <p:cond evt="onClick" delay="0">
                    <p:tgtEl>
                      <p:spTgt spid="29"/>
                    </p:tgtEl>
                  </p:cond>
                </p:stCondLst>
                <p:endSync evt="end" delay="0">
                  <p:rtn val="all"/>
                </p:endSync>
                <p:childTnLst>
                  <p:par>
                    <p:cTn id="324" fill="hold">
                      <p:stCondLst>
                        <p:cond delay="0"/>
                      </p:stCondLst>
                      <p:childTnLst>
                        <p:par>
                          <p:cTn id="325" fill="hold">
                            <p:stCondLst>
                              <p:cond delay="0"/>
                            </p:stCondLst>
                            <p:childTnLst>
                              <p:par>
                                <p:cTn id="326" presetID="10" presetClass="exit" presetSubtype="0" fill="hold" grpId="1" nodeType="clickEffect">
                                  <p:stCondLst>
                                    <p:cond delay="0"/>
                                  </p:stCondLst>
                                  <p:childTnLst>
                                    <p:animEffect transition="out" filter="fade">
                                      <p:cBhvr>
                                        <p:cTn id="327" dur="500"/>
                                        <p:tgtEl>
                                          <p:spTgt spid="29"/>
                                        </p:tgtEl>
                                      </p:cBhvr>
                                    </p:animEffect>
                                    <p:set>
                                      <p:cBhvr>
                                        <p:cTn id="32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29" restart="whenNotActive" fill="hold" evtFilter="cancelBubble" nodeType="interactiveSeq">
                <p:stCondLst>
                  <p:cond evt="onClick" delay="0">
                    <p:tgtEl>
                      <p:spTgt spid="30"/>
                    </p:tgtEl>
                  </p:cond>
                </p:stCondLst>
                <p:endSync evt="end" delay="0">
                  <p:rtn val="all"/>
                </p:endSync>
                <p:childTnLst>
                  <p:par>
                    <p:cTn id="330" fill="hold">
                      <p:stCondLst>
                        <p:cond delay="0"/>
                      </p:stCondLst>
                      <p:childTnLst>
                        <p:par>
                          <p:cTn id="331" fill="hold">
                            <p:stCondLst>
                              <p:cond delay="0"/>
                            </p:stCondLst>
                            <p:childTnLst>
                              <p:par>
                                <p:cTn id="332" presetID="10" presetClass="exit" presetSubtype="0" fill="hold" grpId="1" nodeType="clickEffect">
                                  <p:stCondLst>
                                    <p:cond delay="0"/>
                                  </p:stCondLst>
                                  <p:childTnLst>
                                    <p:animEffect transition="out" filter="fade">
                                      <p:cBhvr>
                                        <p:cTn id="333" dur="500"/>
                                        <p:tgtEl>
                                          <p:spTgt spid="30"/>
                                        </p:tgtEl>
                                      </p:cBhvr>
                                    </p:animEffect>
                                    <p:set>
                                      <p:cBhvr>
                                        <p:cTn id="33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35" restart="whenNotActive" fill="hold" evtFilter="cancelBubble" nodeType="interactiveSeq">
                <p:stCondLst>
                  <p:cond evt="onClick" delay="0">
                    <p:tgtEl>
                      <p:spTgt spid="38"/>
                    </p:tgtEl>
                  </p:cond>
                </p:stCondLst>
                <p:endSync evt="end" delay="0">
                  <p:rtn val="all"/>
                </p:endSync>
                <p:childTnLst>
                  <p:par>
                    <p:cTn id="336" fill="hold">
                      <p:stCondLst>
                        <p:cond delay="0"/>
                      </p:stCondLst>
                      <p:childTnLst>
                        <p:par>
                          <p:cTn id="337" fill="hold">
                            <p:stCondLst>
                              <p:cond delay="0"/>
                            </p:stCondLst>
                            <p:childTnLst>
                              <p:par>
                                <p:cTn id="338" presetID="10" presetClass="exit" presetSubtype="0" fill="hold" grpId="1" nodeType="clickEffect">
                                  <p:stCondLst>
                                    <p:cond delay="0"/>
                                  </p:stCondLst>
                                  <p:childTnLst>
                                    <p:animEffect transition="out" filter="fade">
                                      <p:cBhvr>
                                        <p:cTn id="339" dur="500"/>
                                        <p:tgtEl>
                                          <p:spTgt spid="38"/>
                                        </p:tgtEl>
                                      </p:cBhvr>
                                    </p:animEffect>
                                    <p:set>
                                      <p:cBhvr>
                                        <p:cTn id="34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41" restart="whenNotActive" fill="hold" evtFilter="cancelBubble" nodeType="interactiveSeq">
                <p:stCondLst>
                  <p:cond evt="onClick" delay="0">
                    <p:tgtEl>
                      <p:spTgt spid="39"/>
                    </p:tgtEl>
                  </p:cond>
                </p:stCondLst>
                <p:endSync evt="end" delay="0">
                  <p:rtn val="all"/>
                </p:endSync>
                <p:childTnLst>
                  <p:par>
                    <p:cTn id="342" fill="hold">
                      <p:stCondLst>
                        <p:cond delay="0"/>
                      </p:stCondLst>
                      <p:childTnLst>
                        <p:par>
                          <p:cTn id="343" fill="hold">
                            <p:stCondLst>
                              <p:cond delay="0"/>
                            </p:stCondLst>
                            <p:childTnLst>
                              <p:par>
                                <p:cTn id="344" presetID="10" presetClass="exit" presetSubtype="0" fill="hold" grpId="1" nodeType="clickEffect">
                                  <p:stCondLst>
                                    <p:cond delay="0"/>
                                  </p:stCondLst>
                                  <p:childTnLst>
                                    <p:animEffect transition="out" filter="fade">
                                      <p:cBhvr>
                                        <p:cTn id="345" dur="500"/>
                                        <p:tgtEl>
                                          <p:spTgt spid="39"/>
                                        </p:tgtEl>
                                      </p:cBhvr>
                                    </p:animEffect>
                                    <p:set>
                                      <p:cBhvr>
                                        <p:cTn id="34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47" restart="whenNotActive" fill="hold" evtFilter="cancelBubble" nodeType="interactiveSeq">
                <p:stCondLst>
                  <p:cond evt="onClick" delay="0">
                    <p:tgtEl>
                      <p:spTgt spid="40"/>
                    </p:tgtEl>
                  </p:cond>
                </p:stCondLst>
                <p:endSync evt="end" delay="0">
                  <p:rtn val="all"/>
                </p:endSync>
                <p:childTnLst>
                  <p:par>
                    <p:cTn id="348" fill="hold">
                      <p:stCondLst>
                        <p:cond delay="0"/>
                      </p:stCondLst>
                      <p:childTnLst>
                        <p:par>
                          <p:cTn id="349" fill="hold">
                            <p:stCondLst>
                              <p:cond delay="0"/>
                            </p:stCondLst>
                            <p:childTnLst>
                              <p:par>
                                <p:cTn id="350" presetID="10" presetClass="exit" presetSubtype="0" fill="hold" grpId="1" nodeType="clickEffect">
                                  <p:stCondLst>
                                    <p:cond delay="0"/>
                                  </p:stCondLst>
                                  <p:childTnLst>
                                    <p:animEffect transition="out" filter="fade">
                                      <p:cBhvr>
                                        <p:cTn id="351" dur="500"/>
                                        <p:tgtEl>
                                          <p:spTgt spid="40"/>
                                        </p:tgtEl>
                                      </p:cBhvr>
                                    </p:animEffect>
                                    <p:set>
                                      <p:cBhvr>
                                        <p:cTn id="35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53" restart="whenNotActive" fill="hold" evtFilter="cancelBubble" nodeType="interactiveSeq">
                <p:stCondLst>
                  <p:cond evt="onClick" delay="0">
                    <p:tgtEl>
                      <p:spTgt spid="41"/>
                    </p:tgtEl>
                  </p:cond>
                </p:stCondLst>
                <p:endSync evt="end" delay="0">
                  <p:rtn val="all"/>
                </p:endSync>
                <p:childTnLst>
                  <p:par>
                    <p:cTn id="354" fill="hold">
                      <p:stCondLst>
                        <p:cond delay="0"/>
                      </p:stCondLst>
                      <p:childTnLst>
                        <p:par>
                          <p:cTn id="355" fill="hold">
                            <p:stCondLst>
                              <p:cond delay="0"/>
                            </p:stCondLst>
                            <p:childTnLst>
                              <p:par>
                                <p:cTn id="356" presetID="10" presetClass="exit" presetSubtype="0" fill="hold" grpId="1" nodeType="clickEffect">
                                  <p:stCondLst>
                                    <p:cond delay="0"/>
                                  </p:stCondLst>
                                  <p:childTnLst>
                                    <p:animEffect transition="out" filter="fade">
                                      <p:cBhvr>
                                        <p:cTn id="357" dur="500"/>
                                        <p:tgtEl>
                                          <p:spTgt spid="41"/>
                                        </p:tgtEl>
                                      </p:cBhvr>
                                    </p:animEffect>
                                    <p:set>
                                      <p:cBhvr>
                                        <p:cTn id="358"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59" restart="whenNotActive" fill="hold" evtFilter="cancelBubble" nodeType="interactiveSeq">
                <p:stCondLst>
                  <p:cond evt="onClick" delay="0">
                    <p:tgtEl>
                      <p:spTgt spid="42"/>
                    </p:tgtEl>
                  </p:cond>
                </p:stCondLst>
                <p:endSync evt="end" delay="0">
                  <p:rtn val="all"/>
                </p:endSync>
                <p:childTnLst>
                  <p:par>
                    <p:cTn id="360" fill="hold">
                      <p:stCondLst>
                        <p:cond delay="0"/>
                      </p:stCondLst>
                      <p:childTnLst>
                        <p:par>
                          <p:cTn id="361" fill="hold">
                            <p:stCondLst>
                              <p:cond delay="0"/>
                            </p:stCondLst>
                            <p:childTnLst>
                              <p:par>
                                <p:cTn id="362" presetID="10" presetClass="exit" presetSubtype="0" fill="hold" grpId="1" nodeType="clickEffect">
                                  <p:stCondLst>
                                    <p:cond delay="0"/>
                                  </p:stCondLst>
                                  <p:childTnLst>
                                    <p:animEffect transition="out" filter="fade">
                                      <p:cBhvr>
                                        <p:cTn id="363" dur="500"/>
                                        <p:tgtEl>
                                          <p:spTgt spid="42"/>
                                        </p:tgtEl>
                                      </p:cBhvr>
                                    </p:animEffect>
                                    <p:set>
                                      <p:cBhvr>
                                        <p:cTn id="364"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P spid="33" grpId="0" animBg="1"/>
      <p:bldP spid="34" grpId="0" animBg="1"/>
      <p:bldP spid="35" grpId="0" animBg="1"/>
      <p:bldP spid="36" grpId="0"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pic>
        <p:nvPicPr>
          <p:cNvPr id="6" name="Объект 5">
            <a:extLst>
              <a:ext uri="{FF2B5EF4-FFF2-40B4-BE49-F238E27FC236}">
                <a16:creationId xmlns:a16="http://schemas.microsoft.com/office/drawing/2014/main" id="{3E9FD579-C575-4A2D-9039-72D546DDF36E}"/>
              </a:ext>
            </a:extLst>
          </p:cNvPr>
          <p:cNvPicPr>
            <a:picLocks noGrp="1" noChangeAspect="1"/>
          </p:cNvPicPr>
          <p:nvPr>
            <p:ph idx="1"/>
          </p:nvPr>
        </p:nvPicPr>
        <p:blipFill>
          <a:blip r:embed="rId3"/>
          <a:stretch>
            <a:fillRect/>
          </a:stretch>
        </p:blipFill>
        <p:spPr>
          <a:xfrm>
            <a:off x="2955367" y="2996952"/>
            <a:ext cx="3233266" cy="3296165"/>
          </a:xfrm>
          <a:prstGeom prst="rect">
            <a:avLst/>
          </a:prstGeom>
        </p:spPr>
      </p:pic>
      <p:sp>
        <p:nvSpPr>
          <p:cNvPr id="9" name="TextBox 8">
            <a:extLst>
              <a:ext uri="{FF2B5EF4-FFF2-40B4-BE49-F238E27FC236}">
                <a16:creationId xmlns:a16="http://schemas.microsoft.com/office/drawing/2014/main" id="{20093C37-7C36-41AB-93F3-0E14BFEBB0F7}"/>
              </a:ext>
            </a:extLst>
          </p:cNvPr>
          <p:cNvSpPr txBox="1"/>
          <p:nvPr/>
        </p:nvSpPr>
        <p:spPr>
          <a:xfrm>
            <a:off x="2274277" y="1653297"/>
            <a:ext cx="4595446" cy="1107996"/>
          </a:xfrm>
          <a:prstGeom prst="rect">
            <a:avLst/>
          </a:prstGeom>
          <a:noFill/>
        </p:spPr>
        <p:txBody>
          <a:bodyPr wrap="square">
            <a:spAutoFit/>
          </a:bodyPr>
          <a:lstStyle/>
          <a:p>
            <a:pPr marL="0" indent="0" algn="ctr">
              <a:buNone/>
            </a:pPr>
            <a:r>
              <a:rPr lang="en-US" sz="6600" b="1" dirty="0">
                <a:solidFill>
                  <a:srgbClr val="FF0000"/>
                </a:solidFill>
                <a:latin typeface="Georgia" panose="02040502050405020303" pitchFamily="18" charset="0"/>
              </a:rPr>
              <a:t>Easter</a:t>
            </a:r>
            <a:endParaRPr lang="ru-RU" sz="66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23379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10"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sp>
        <p:nvSpPr>
          <p:cNvPr id="11" name="Прямоугольник 10"/>
          <p:cNvSpPr/>
          <p:nvPr/>
        </p:nvSpPr>
        <p:spPr>
          <a:xfrm>
            <a:off x="251520" y="1556792"/>
            <a:ext cx="8496944" cy="3785652"/>
          </a:xfrm>
          <a:prstGeom prst="rect">
            <a:avLst/>
          </a:prstGeom>
        </p:spPr>
        <p:txBody>
          <a:bodyPr wrap="square">
            <a:spAutoFit/>
          </a:bodyPr>
          <a:lstStyle/>
          <a:p>
            <a:pPr marL="0" indent="0" algn="just">
              <a:buNone/>
            </a:pPr>
            <a:r>
              <a:rPr lang="en-US" sz="4000" dirty="0">
                <a:solidFill>
                  <a:schemeClr val="bg1"/>
                </a:solidFill>
                <a:latin typeface="Georgia" panose="02040502050405020303" pitchFamily="18" charset="0"/>
              </a:rPr>
              <a:t>This holiday is common for couples to express the love exchanging gifts and going out for dinner together. It is usually celebrated with red roses, bouquets of flowers, chocolates, teddy bears and some special cards.</a:t>
            </a:r>
            <a:endParaRPr lang="ru-RU" sz="4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46338049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8" name="svoya_igra_1.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pic>
        <p:nvPicPr>
          <p:cNvPr id="5" name="Рисунок 4">
            <a:extLst>
              <a:ext uri="{FF2B5EF4-FFF2-40B4-BE49-F238E27FC236}">
                <a16:creationId xmlns:a16="http://schemas.microsoft.com/office/drawing/2014/main" id="{90712A1E-7CF9-4284-A48A-9C484D2B8401}"/>
              </a:ext>
            </a:extLst>
          </p:cNvPr>
          <p:cNvPicPr>
            <a:picLocks noChangeAspect="1"/>
          </p:cNvPicPr>
          <p:nvPr/>
        </p:nvPicPr>
        <p:blipFill>
          <a:blip r:embed="rId4"/>
          <a:stretch>
            <a:fillRect/>
          </a:stretch>
        </p:blipFill>
        <p:spPr>
          <a:xfrm>
            <a:off x="2647431" y="2784686"/>
            <a:ext cx="3849137" cy="3544923"/>
          </a:xfrm>
          <a:prstGeom prst="rect">
            <a:avLst/>
          </a:prstGeom>
        </p:spPr>
      </p:pic>
      <p:sp>
        <p:nvSpPr>
          <p:cNvPr id="9" name="TextBox 8">
            <a:extLst>
              <a:ext uri="{FF2B5EF4-FFF2-40B4-BE49-F238E27FC236}">
                <a16:creationId xmlns:a16="http://schemas.microsoft.com/office/drawing/2014/main" id="{34DE05C1-FC87-41AF-8ACC-8434BAFC6A98}"/>
              </a:ext>
            </a:extLst>
          </p:cNvPr>
          <p:cNvSpPr txBox="1"/>
          <p:nvPr/>
        </p:nvSpPr>
        <p:spPr>
          <a:xfrm>
            <a:off x="1501096" y="1685663"/>
            <a:ext cx="6137051" cy="830997"/>
          </a:xfrm>
          <a:prstGeom prst="rect">
            <a:avLst/>
          </a:prstGeom>
          <a:noFill/>
        </p:spPr>
        <p:txBody>
          <a:bodyPr wrap="square">
            <a:spAutoFit/>
          </a:bodyPr>
          <a:lstStyle/>
          <a:p>
            <a:pPr marL="0" indent="0" algn="ctr">
              <a:buNone/>
            </a:pPr>
            <a:r>
              <a:rPr lang="en-US" sz="4800" b="1" dirty="0">
                <a:solidFill>
                  <a:srgbClr val="FF0000"/>
                </a:solidFill>
                <a:latin typeface="Georgia" panose="02040502050405020303" pitchFamily="18" charset="0"/>
              </a:rPr>
              <a:t>St. Valentine’s Day</a:t>
            </a:r>
            <a:endParaRPr lang="ru-RU" sz="48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184856718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sp>
        <p:nvSpPr>
          <p:cNvPr id="9" name="Прямоугольник 8"/>
          <p:cNvSpPr/>
          <p:nvPr/>
        </p:nvSpPr>
        <p:spPr>
          <a:xfrm>
            <a:off x="179512" y="1628800"/>
            <a:ext cx="8784976" cy="4154984"/>
          </a:xfrm>
          <a:prstGeom prst="rect">
            <a:avLst/>
          </a:prstGeom>
        </p:spPr>
        <p:txBody>
          <a:bodyPr wrap="square">
            <a:spAutoFit/>
          </a:bodyPr>
          <a:lstStyle/>
          <a:p>
            <a:pPr marL="0" indent="0" algn="ctr">
              <a:buNone/>
            </a:pPr>
            <a:r>
              <a:rPr lang="en-US" sz="4400" dirty="0">
                <a:solidFill>
                  <a:schemeClr val="bg1"/>
                </a:solidFill>
                <a:latin typeface="Georgia" panose="02040502050405020303" pitchFamily="18" charset="0"/>
              </a:rPr>
              <a:t>The tradition of celebrating this holiday originated with the ancient Celtic festival of Samhain, when people would light bonfires and wear costumes to ward off ghosts.</a:t>
            </a:r>
            <a:endParaRPr lang="ru-RU" sz="44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642889890"/>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7" name="svoya_igra_1.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Holidays</a:t>
            </a:r>
            <a:endParaRPr lang="ru-RU" sz="7200" b="1" dirty="0"/>
          </a:p>
        </p:txBody>
      </p:sp>
      <p:pic>
        <p:nvPicPr>
          <p:cNvPr id="6" name="Рисунок 5">
            <a:extLst>
              <a:ext uri="{FF2B5EF4-FFF2-40B4-BE49-F238E27FC236}">
                <a16:creationId xmlns:a16="http://schemas.microsoft.com/office/drawing/2014/main" id="{3582400B-2E1A-40EA-846C-F18B9141EBF5}"/>
              </a:ext>
            </a:extLst>
          </p:cNvPr>
          <p:cNvPicPr>
            <a:picLocks noChangeAspect="1"/>
          </p:cNvPicPr>
          <p:nvPr/>
        </p:nvPicPr>
        <p:blipFill>
          <a:blip r:embed="rId3"/>
          <a:stretch>
            <a:fillRect/>
          </a:stretch>
        </p:blipFill>
        <p:spPr>
          <a:xfrm>
            <a:off x="2267744" y="2177480"/>
            <a:ext cx="4680520" cy="4680520"/>
          </a:xfrm>
          <a:prstGeom prst="rect">
            <a:avLst/>
          </a:prstGeom>
        </p:spPr>
      </p:pic>
      <p:sp>
        <p:nvSpPr>
          <p:cNvPr id="8" name="TextBox 7">
            <a:extLst>
              <a:ext uri="{FF2B5EF4-FFF2-40B4-BE49-F238E27FC236}">
                <a16:creationId xmlns:a16="http://schemas.microsoft.com/office/drawing/2014/main" id="{F851A52D-CA87-40F8-89B9-6C44B2DD11D2}"/>
              </a:ext>
            </a:extLst>
          </p:cNvPr>
          <p:cNvSpPr txBox="1"/>
          <p:nvPr/>
        </p:nvSpPr>
        <p:spPr>
          <a:xfrm>
            <a:off x="2195736" y="1446946"/>
            <a:ext cx="4595446" cy="923330"/>
          </a:xfrm>
          <a:prstGeom prst="rect">
            <a:avLst/>
          </a:prstGeom>
          <a:noFill/>
        </p:spPr>
        <p:txBody>
          <a:bodyPr wrap="square">
            <a:spAutoFit/>
          </a:bodyPr>
          <a:lstStyle/>
          <a:p>
            <a:pPr marL="0" indent="0" algn="ctr">
              <a:buNone/>
            </a:pPr>
            <a:r>
              <a:rPr lang="en-US" sz="5400" b="1" dirty="0">
                <a:solidFill>
                  <a:srgbClr val="FF0000"/>
                </a:solidFill>
                <a:latin typeface="Georgia" panose="02040502050405020303" pitchFamily="18" charset="0"/>
              </a:rPr>
              <a:t>Halloween</a:t>
            </a:r>
            <a:endParaRPr lang="ru-RU" sz="54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984324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5" name="Объект 4">
            <a:extLst>
              <a:ext uri="{FF2B5EF4-FFF2-40B4-BE49-F238E27FC236}">
                <a16:creationId xmlns:a16="http://schemas.microsoft.com/office/drawing/2014/main" id="{B3142864-81B9-4B4F-AF82-9C464FE40E4E}"/>
              </a:ext>
            </a:extLst>
          </p:cNvPr>
          <p:cNvSpPr>
            <a:spLocks noGrp="1"/>
          </p:cNvSpPr>
          <p:nvPr>
            <p:ph idx="1"/>
          </p:nvPr>
        </p:nvSpPr>
        <p:spPr/>
        <p:txBody>
          <a:bodyPr>
            <a:normAutofit/>
          </a:bodyPr>
          <a:lstStyle/>
          <a:p>
            <a:pPr marL="0" indent="0" algn="ctr">
              <a:buNone/>
            </a:pPr>
            <a:r>
              <a:rPr lang="en-US" sz="4800" dirty="0">
                <a:latin typeface="Georgia" panose="02040502050405020303" pitchFamily="18" charset="0"/>
              </a:rPr>
              <a:t>Find the mistake and name the word correctly.</a:t>
            </a:r>
          </a:p>
          <a:p>
            <a:pPr marL="0" indent="0" algn="ctr">
              <a:lnSpc>
                <a:spcPct val="150000"/>
              </a:lnSpc>
              <a:buNone/>
            </a:pPr>
            <a:r>
              <a:rPr lang="en-US" sz="4800" b="1" dirty="0">
                <a:latin typeface="Georgia" panose="02040502050405020303" pitchFamily="18" charset="0"/>
              </a:rPr>
              <a:t>Cloud, frost, </a:t>
            </a:r>
            <a:r>
              <a:rPr lang="en-US" sz="4800" b="1" dirty="0" err="1">
                <a:latin typeface="Georgia" panose="02040502050405020303" pitchFamily="18" charset="0"/>
              </a:rPr>
              <a:t>showre</a:t>
            </a:r>
            <a:r>
              <a:rPr lang="en-US" sz="4800" b="1" dirty="0">
                <a:latin typeface="Georgia" panose="02040502050405020303" pitchFamily="18" charset="0"/>
              </a:rPr>
              <a:t>, storm</a:t>
            </a:r>
            <a:endParaRPr lang="ru-RU" sz="4800" b="1" dirty="0">
              <a:latin typeface="Georgia" panose="02040502050405020303" pitchFamily="18" charset="0"/>
            </a:endParaRPr>
          </a:p>
        </p:txBody>
      </p:sp>
    </p:spTree>
    <p:extLst>
      <p:ext uri="{BB962C8B-B14F-4D97-AF65-F5344CB8AC3E}">
        <p14:creationId xmlns:p14="http://schemas.microsoft.com/office/powerpoint/2010/main" val="2764155635"/>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3" name="TextBox 2">
            <a:extLst>
              <a:ext uri="{FF2B5EF4-FFF2-40B4-BE49-F238E27FC236}">
                <a16:creationId xmlns:a16="http://schemas.microsoft.com/office/drawing/2014/main" id="{EAA0EAC3-0D8F-4862-A00A-CE8EC8FE7117}"/>
              </a:ext>
            </a:extLst>
          </p:cNvPr>
          <p:cNvSpPr txBox="1"/>
          <p:nvPr/>
        </p:nvSpPr>
        <p:spPr>
          <a:xfrm>
            <a:off x="725434" y="2921168"/>
            <a:ext cx="7693132" cy="1015663"/>
          </a:xfrm>
          <a:prstGeom prst="rect">
            <a:avLst/>
          </a:prstGeom>
          <a:noFill/>
        </p:spPr>
        <p:txBody>
          <a:bodyPr wrap="none" rtlCol="0">
            <a:spAutoFit/>
          </a:bodyPr>
          <a:lstStyle/>
          <a:p>
            <a:r>
              <a:rPr lang="en-US" sz="6000" dirty="0">
                <a:solidFill>
                  <a:schemeClr val="bg1"/>
                </a:solidFill>
                <a:latin typeface="Georgia" panose="02040502050405020303" pitchFamily="18" charset="0"/>
              </a:rPr>
              <a:t>SHOWRE - </a:t>
            </a:r>
            <a:r>
              <a:rPr lang="en-US" sz="6000" dirty="0">
                <a:solidFill>
                  <a:srgbClr val="FF0000"/>
                </a:solidFill>
                <a:latin typeface="Georgia" panose="02040502050405020303" pitchFamily="18" charset="0"/>
              </a:rPr>
              <a:t>SHOWER</a:t>
            </a:r>
            <a:endParaRPr lang="ru-RU" sz="60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3091391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5" name="Объект 1">
            <a:extLst>
              <a:ext uri="{FF2B5EF4-FFF2-40B4-BE49-F238E27FC236}">
                <a16:creationId xmlns:a16="http://schemas.microsoft.com/office/drawing/2014/main" id="{6AEEA8BF-A206-41DE-801D-2C58DF266A00}"/>
              </a:ext>
            </a:extLst>
          </p:cNvPr>
          <p:cNvSpPr>
            <a:spLocks noGrp="1"/>
          </p:cNvSpPr>
          <p:nvPr>
            <p:ph idx="1"/>
          </p:nvPr>
        </p:nvSpPr>
        <p:spPr>
          <a:xfrm>
            <a:off x="457200" y="1600200"/>
            <a:ext cx="8229600" cy="4493095"/>
          </a:xfrm>
        </p:spPr>
        <p:txBody>
          <a:bodyPr/>
          <a:lstStyle/>
          <a:p>
            <a:pPr marL="0" indent="0" algn="ctr">
              <a:buNone/>
            </a:pPr>
            <a:r>
              <a:rPr lang="en-US" sz="4800" dirty="0">
                <a:latin typeface="Georgia" panose="02040502050405020303" pitchFamily="18" charset="0"/>
              </a:rPr>
              <a:t>Choose a noun from these words:</a:t>
            </a:r>
            <a:endParaRPr lang="en-US" dirty="0">
              <a:latin typeface="Georgia" panose="02040502050405020303" pitchFamily="18" charset="0"/>
            </a:endParaRPr>
          </a:p>
          <a:p>
            <a:pPr marL="0" indent="0" algn="ctr">
              <a:lnSpc>
                <a:spcPct val="150000"/>
              </a:lnSpc>
              <a:buNone/>
            </a:pPr>
            <a:r>
              <a:rPr lang="en-US" sz="4400" b="1" dirty="0">
                <a:latin typeface="Georgia" panose="02040502050405020303" pitchFamily="18" charset="0"/>
              </a:rPr>
              <a:t>Provide, invite, advice, protect</a:t>
            </a:r>
            <a:endParaRPr lang="ru-RU" sz="4400" b="1" dirty="0">
              <a:latin typeface="Georgia" panose="02040502050405020303" pitchFamily="18" charset="0"/>
            </a:endParaRPr>
          </a:p>
        </p:txBody>
      </p:sp>
    </p:spTree>
    <p:extLst>
      <p:ext uri="{BB962C8B-B14F-4D97-AF65-F5344CB8AC3E}">
        <p14:creationId xmlns:p14="http://schemas.microsoft.com/office/powerpoint/2010/main" val="175302553"/>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6" name="svoya_igra_1.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6" name="TextBox 5">
            <a:extLst>
              <a:ext uri="{FF2B5EF4-FFF2-40B4-BE49-F238E27FC236}">
                <a16:creationId xmlns:a16="http://schemas.microsoft.com/office/drawing/2014/main" id="{108912A8-9645-4FF4-9052-A313C6E64C48}"/>
              </a:ext>
            </a:extLst>
          </p:cNvPr>
          <p:cNvSpPr txBox="1"/>
          <p:nvPr/>
        </p:nvSpPr>
        <p:spPr>
          <a:xfrm>
            <a:off x="2352482" y="2705725"/>
            <a:ext cx="4439036" cy="1446550"/>
          </a:xfrm>
          <a:prstGeom prst="rect">
            <a:avLst/>
          </a:prstGeom>
          <a:noFill/>
        </p:spPr>
        <p:txBody>
          <a:bodyPr wrap="none" rtlCol="0">
            <a:spAutoFit/>
          </a:bodyPr>
          <a:lstStyle/>
          <a:p>
            <a:r>
              <a:rPr lang="en-US" sz="8800" dirty="0">
                <a:solidFill>
                  <a:srgbClr val="FF0000"/>
                </a:solidFill>
                <a:latin typeface="Georgia" panose="02040502050405020303" pitchFamily="18" charset="0"/>
              </a:rPr>
              <a:t>ADVICE</a:t>
            </a:r>
            <a:endParaRPr lang="ru-RU" sz="8800" dirty="0">
              <a:solidFill>
                <a:srgbClr val="FF0000"/>
              </a:solidFill>
              <a:latin typeface="Georgia" panose="02040502050405020303" pitchFamily="18" charset="0"/>
            </a:endParaRPr>
          </a:p>
        </p:txBody>
      </p:sp>
    </p:spTree>
    <p:extLst>
      <p:ext uri="{BB962C8B-B14F-4D97-AF65-F5344CB8AC3E}">
        <p14:creationId xmlns:p14="http://schemas.microsoft.com/office/powerpoint/2010/main" val="1900998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8"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5" name="Объект 4">
            <a:extLst>
              <a:ext uri="{FF2B5EF4-FFF2-40B4-BE49-F238E27FC236}">
                <a16:creationId xmlns:a16="http://schemas.microsoft.com/office/drawing/2014/main" id="{6309B5B6-FE8A-4EA0-B0D9-D52795C3C2BF}"/>
              </a:ext>
            </a:extLst>
          </p:cNvPr>
          <p:cNvSpPr>
            <a:spLocks noGrp="1"/>
          </p:cNvSpPr>
          <p:nvPr>
            <p:ph idx="1"/>
          </p:nvPr>
        </p:nvSpPr>
        <p:spPr>
          <a:xfrm>
            <a:off x="251520" y="1340768"/>
            <a:ext cx="8710705" cy="4493095"/>
          </a:xfrm>
        </p:spPr>
        <p:txBody>
          <a:bodyPr>
            <a:normAutofit fontScale="92500" lnSpcReduction="10000"/>
          </a:bodyPr>
          <a:lstStyle/>
          <a:p>
            <a:pPr marL="0" indent="0">
              <a:buNone/>
            </a:pPr>
            <a:r>
              <a:rPr lang="en-US" b="1" dirty="0">
                <a:latin typeface="Georgia" panose="02040502050405020303" pitchFamily="18" charset="0"/>
              </a:rPr>
              <a:t>Transform the verb into a noun.</a:t>
            </a:r>
            <a:endParaRPr lang="ru-RU" b="1" dirty="0">
              <a:latin typeface="Georgia" panose="02040502050405020303" pitchFamily="18" charset="0"/>
            </a:endParaRPr>
          </a:p>
          <a:p>
            <a:pPr marL="742950" indent="-742950">
              <a:buAutoNum type="arabicParenR"/>
            </a:pPr>
            <a:r>
              <a:rPr lang="en-US" sz="4400" dirty="0">
                <a:latin typeface="Georgia" panose="02040502050405020303" pitchFamily="18" charset="0"/>
              </a:rPr>
              <a:t>Repeat (</a:t>
            </a:r>
            <a:r>
              <a:rPr lang="ru-RU" sz="4400" dirty="0">
                <a:latin typeface="Georgia" panose="02040502050405020303" pitchFamily="18" charset="0"/>
              </a:rPr>
              <a:t>повторять)-___ (повторение)</a:t>
            </a:r>
          </a:p>
          <a:p>
            <a:pPr marL="742950" indent="-742950">
              <a:buAutoNum type="arabicParenR"/>
            </a:pPr>
            <a:r>
              <a:rPr lang="en-US" sz="4400" dirty="0">
                <a:latin typeface="Georgia" panose="02040502050405020303" pitchFamily="18" charset="0"/>
              </a:rPr>
              <a:t>Appear</a:t>
            </a:r>
            <a:r>
              <a:rPr lang="ru-RU" sz="4400" dirty="0">
                <a:latin typeface="Georgia" panose="02040502050405020303" pitchFamily="18" charset="0"/>
              </a:rPr>
              <a:t> </a:t>
            </a:r>
            <a:r>
              <a:rPr lang="en-US" sz="4400" dirty="0">
                <a:latin typeface="Georgia" panose="02040502050405020303" pitchFamily="18" charset="0"/>
              </a:rPr>
              <a:t>(</a:t>
            </a:r>
            <a:r>
              <a:rPr lang="ru-RU" sz="4400" dirty="0">
                <a:latin typeface="Georgia" panose="02040502050405020303" pitchFamily="18" charset="0"/>
              </a:rPr>
              <a:t>появляться)-___(внешний вид)</a:t>
            </a:r>
          </a:p>
          <a:p>
            <a:pPr marL="742950" indent="-742950">
              <a:buFont typeface="Arial" pitchFamily="34" charset="0"/>
              <a:buAutoNum type="arabicParenR"/>
            </a:pPr>
            <a:r>
              <a:rPr lang="en-US" sz="4400" dirty="0">
                <a:latin typeface="Georgia" panose="02040502050405020303" pitchFamily="18" charset="0"/>
              </a:rPr>
              <a:t>Defend</a:t>
            </a:r>
            <a:r>
              <a:rPr lang="ru-RU" sz="4400" dirty="0">
                <a:latin typeface="Georgia" panose="02040502050405020303" pitchFamily="18" charset="0"/>
              </a:rPr>
              <a:t> (защищать)</a:t>
            </a:r>
            <a:r>
              <a:rPr lang="en-US" sz="4400" dirty="0">
                <a:latin typeface="Georgia" panose="02040502050405020303" pitchFamily="18" charset="0"/>
              </a:rPr>
              <a:t>-___</a:t>
            </a:r>
            <a:r>
              <a:rPr lang="ru-RU" sz="4400" dirty="0">
                <a:latin typeface="Georgia" panose="02040502050405020303" pitchFamily="18" charset="0"/>
              </a:rPr>
              <a:t>(защита)</a:t>
            </a:r>
            <a:endParaRPr lang="en-US" sz="4400" dirty="0">
              <a:latin typeface="Georgia" panose="02040502050405020303" pitchFamily="18" charset="0"/>
            </a:endParaRPr>
          </a:p>
          <a:p>
            <a:pPr marL="742950" indent="-742950">
              <a:buAutoNum type="arabicParenR"/>
            </a:pPr>
            <a:endParaRPr lang="en-US" dirty="0">
              <a:solidFill>
                <a:schemeClr val="tx1"/>
              </a:solidFill>
              <a:latin typeface="Georgia" panose="02040502050405020303" pitchFamily="18" charset="0"/>
            </a:endParaRPr>
          </a:p>
          <a:p>
            <a:endParaRPr lang="ru-RU" dirty="0">
              <a:solidFill>
                <a:schemeClr val="tx1"/>
              </a:solidFill>
              <a:latin typeface="Georgia" panose="02040502050405020303" pitchFamily="18" charset="0"/>
            </a:endParaRPr>
          </a:p>
        </p:txBody>
      </p:sp>
    </p:spTree>
    <p:extLst>
      <p:ext uri="{BB962C8B-B14F-4D97-AF65-F5344CB8AC3E}">
        <p14:creationId xmlns:p14="http://schemas.microsoft.com/office/powerpoint/2010/main" val="2639359804"/>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7" name="svoya_igra_1.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Grammar</a:t>
            </a:r>
            <a:endParaRPr lang="ru-RU" sz="7200" b="1" dirty="0"/>
          </a:p>
        </p:txBody>
      </p:sp>
      <p:sp>
        <p:nvSpPr>
          <p:cNvPr id="8" name="Объект 2"/>
          <p:cNvSpPr>
            <a:spLocks noGrp="1"/>
          </p:cNvSpPr>
          <p:nvPr>
            <p:ph idx="1"/>
          </p:nvPr>
        </p:nvSpPr>
        <p:spPr>
          <a:xfrm>
            <a:off x="467544" y="1600200"/>
            <a:ext cx="8219256" cy="4493095"/>
          </a:xfrm>
        </p:spPr>
        <p:txBody>
          <a:bodyPr>
            <a:normAutofit/>
          </a:bodyPr>
          <a:lstStyle/>
          <a:p>
            <a:pPr marL="0" indent="0" algn="ctr">
              <a:buNone/>
            </a:pPr>
            <a:r>
              <a:rPr lang="en-US" b="1" dirty="0">
                <a:latin typeface="Georgia" panose="02040502050405020303" pitchFamily="18" charset="0"/>
              </a:rPr>
              <a:t>Name 3 forms of these irregular verbs:</a:t>
            </a:r>
            <a:endParaRPr lang="en-US" dirty="0"/>
          </a:p>
          <a:p>
            <a:pPr marL="1314450" lvl="1" indent="-857250">
              <a:buFont typeface="Arial" panose="020B0604020202020204" pitchFamily="34" charset="0"/>
              <a:buChar char="•"/>
            </a:pPr>
            <a:r>
              <a:rPr lang="en-US" sz="5800" dirty="0">
                <a:solidFill>
                  <a:schemeClr val="bg1"/>
                </a:solidFill>
                <a:latin typeface="Georgia" panose="02040502050405020303" pitchFamily="18" charset="0"/>
              </a:rPr>
              <a:t>bring</a:t>
            </a:r>
          </a:p>
          <a:p>
            <a:pPr marL="1314450" lvl="1" indent="-857250">
              <a:buFont typeface="Arial" panose="020B0604020202020204" pitchFamily="34" charset="0"/>
              <a:buChar char="•"/>
            </a:pPr>
            <a:r>
              <a:rPr lang="en-US" sz="5800" dirty="0">
                <a:solidFill>
                  <a:schemeClr val="bg1"/>
                </a:solidFill>
                <a:latin typeface="Georgia" panose="02040502050405020303" pitchFamily="18" charset="0"/>
              </a:rPr>
              <a:t>catch</a:t>
            </a:r>
          </a:p>
          <a:p>
            <a:pPr marL="1314450" lvl="1" indent="-857250">
              <a:buFont typeface="Arial" panose="020B0604020202020204" pitchFamily="34" charset="0"/>
              <a:buChar char="•"/>
            </a:pPr>
            <a:r>
              <a:rPr lang="en-US" sz="5800" dirty="0">
                <a:solidFill>
                  <a:schemeClr val="bg1"/>
                </a:solidFill>
                <a:latin typeface="Georgia" panose="02040502050405020303" pitchFamily="18" charset="0"/>
              </a:rPr>
              <a:t>forget</a:t>
            </a:r>
            <a:endParaRPr lang="ru-RU" sz="5800" dirty="0">
              <a:solidFill>
                <a:schemeClr val="bg1"/>
              </a:solidFill>
              <a:latin typeface="Georgia" panose="02040502050405020303" pitchFamily="18" charset="0"/>
            </a:endParaRPr>
          </a:p>
        </p:txBody>
      </p:sp>
      <p:pic>
        <p:nvPicPr>
          <p:cNvPr id="5" name="Рисунок 4">
            <a:extLst>
              <a:ext uri="{FF2B5EF4-FFF2-40B4-BE49-F238E27FC236}">
                <a16:creationId xmlns:a16="http://schemas.microsoft.com/office/drawing/2014/main" id="{74D8772C-8199-4774-8893-AF11FDADD92F}"/>
              </a:ext>
            </a:extLst>
          </p:cNvPr>
          <p:cNvPicPr>
            <a:picLocks noChangeAspect="1"/>
          </p:cNvPicPr>
          <p:nvPr/>
        </p:nvPicPr>
        <p:blipFill>
          <a:blip r:embed="rId4"/>
          <a:stretch>
            <a:fillRect/>
          </a:stretch>
        </p:blipFill>
        <p:spPr>
          <a:xfrm>
            <a:off x="4572000" y="2564904"/>
            <a:ext cx="4104456" cy="3744416"/>
          </a:xfrm>
          <a:prstGeom prst="rect">
            <a:avLst/>
          </a:prstGeom>
        </p:spPr>
      </p:pic>
    </p:spTree>
    <p:extLst>
      <p:ext uri="{BB962C8B-B14F-4D97-AF65-F5344CB8AC3E}">
        <p14:creationId xmlns:p14="http://schemas.microsoft.com/office/powerpoint/2010/main" val="1580179968"/>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5" name="Объект 4">
            <a:extLst>
              <a:ext uri="{FF2B5EF4-FFF2-40B4-BE49-F238E27FC236}">
                <a16:creationId xmlns:a16="http://schemas.microsoft.com/office/drawing/2014/main" id="{675DE412-637E-4268-97CF-5707AFD0EB04}"/>
              </a:ext>
            </a:extLst>
          </p:cNvPr>
          <p:cNvSpPr>
            <a:spLocks noGrp="1"/>
          </p:cNvSpPr>
          <p:nvPr>
            <p:ph idx="1"/>
          </p:nvPr>
        </p:nvSpPr>
        <p:spPr>
          <a:xfrm>
            <a:off x="251520" y="1340768"/>
            <a:ext cx="8710705" cy="4493095"/>
          </a:xfrm>
        </p:spPr>
        <p:txBody>
          <a:bodyPr>
            <a:normAutofit/>
          </a:bodyPr>
          <a:lstStyle/>
          <a:p>
            <a:pPr marL="742950" indent="-742950">
              <a:buAutoNum type="arabicParenR"/>
            </a:pPr>
            <a:r>
              <a:rPr lang="en-US" sz="4400" dirty="0">
                <a:latin typeface="Georgia" panose="02040502050405020303" pitchFamily="18" charset="0"/>
              </a:rPr>
              <a:t>Repeat (</a:t>
            </a:r>
            <a:r>
              <a:rPr lang="ru-RU" sz="4400" dirty="0">
                <a:latin typeface="Georgia" panose="02040502050405020303" pitchFamily="18" charset="0"/>
              </a:rPr>
              <a:t>повторять)</a:t>
            </a:r>
            <a:r>
              <a:rPr lang="en-US" sz="4400" dirty="0">
                <a:latin typeface="Georgia" panose="02040502050405020303" pitchFamily="18" charset="0"/>
              </a:rPr>
              <a:t> </a:t>
            </a:r>
            <a:r>
              <a:rPr lang="ru-RU" sz="4400" dirty="0">
                <a:latin typeface="Georgia" panose="02040502050405020303" pitchFamily="18" charset="0"/>
              </a:rPr>
              <a:t>- </a:t>
            </a:r>
            <a:r>
              <a:rPr lang="en-US" sz="4400" dirty="0">
                <a:latin typeface="Georgia" panose="02040502050405020303" pitchFamily="18" charset="0"/>
              </a:rPr>
              <a:t>repetition</a:t>
            </a:r>
            <a:r>
              <a:rPr lang="ru-RU" sz="4400" dirty="0">
                <a:latin typeface="Georgia" panose="02040502050405020303" pitchFamily="18" charset="0"/>
              </a:rPr>
              <a:t> (повторение)</a:t>
            </a:r>
          </a:p>
          <a:p>
            <a:pPr marL="742950" indent="-742950">
              <a:buAutoNum type="arabicParenR"/>
            </a:pPr>
            <a:r>
              <a:rPr lang="en-US" sz="4400" dirty="0">
                <a:latin typeface="Georgia" panose="02040502050405020303" pitchFamily="18" charset="0"/>
              </a:rPr>
              <a:t>Appear</a:t>
            </a:r>
            <a:r>
              <a:rPr lang="ru-RU" sz="4400" dirty="0">
                <a:latin typeface="Georgia" panose="02040502050405020303" pitchFamily="18" charset="0"/>
              </a:rPr>
              <a:t> </a:t>
            </a:r>
            <a:r>
              <a:rPr lang="en-US" sz="4400" dirty="0">
                <a:latin typeface="Georgia" panose="02040502050405020303" pitchFamily="18" charset="0"/>
              </a:rPr>
              <a:t>(</a:t>
            </a:r>
            <a:r>
              <a:rPr lang="ru-RU" sz="4400" dirty="0">
                <a:latin typeface="Georgia" panose="02040502050405020303" pitchFamily="18" charset="0"/>
              </a:rPr>
              <a:t>появляться)</a:t>
            </a:r>
            <a:r>
              <a:rPr lang="en-US" sz="4400" dirty="0">
                <a:latin typeface="Georgia" panose="02040502050405020303" pitchFamily="18" charset="0"/>
              </a:rPr>
              <a:t> – appearance </a:t>
            </a:r>
            <a:r>
              <a:rPr lang="ru-RU" sz="4400" dirty="0">
                <a:latin typeface="Georgia" panose="02040502050405020303" pitchFamily="18" charset="0"/>
              </a:rPr>
              <a:t>(внешний вид)</a:t>
            </a:r>
          </a:p>
          <a:p>
            <a:pPr marL="742950" indent="-742950">
              <a:buFont typeface="Arial" pitchFamily="34" charset="0"/>
              <a:buAutoNum type="arabicParenR"/>
            </a:pPr>
            <a:r>
              <a:rPr lang="en-US" sz="4400" dirty="0">
                <a:latin typeface="Georgia" panose="02040502050405020303" pitchFamily="18" charset="0"/>
              </a:rPr>
              <a:t>Defend</a:t>
            </a:r>
            <a:r>
              <a:rPr lang="ru-RU" sz="4400" dirty="0">
                <a:latin typeface="Georgia" panose="02040502050405020303" pitchFamily="18" charset="0"/>
              </a:rPr>
              <a:t> (защищать)</a:t>
            </a:r>
            <a:r>
              <a:rPr lang="en-US" sz="4400" dirty="0">
                <a:latin typeface="Georgia" panose="02040502050405020303" pitchFamily="18" charset="0"/>
              </a:rPr>
              <a:t> - </a:t>
            </a:r>
            <a:r>
              <a:rPr lang="en-US" sz="4400" dirty="0" err="1">
                <a:latin typeface="Georgia" panose="02040502050405020303" pitchFamily="18" charset="0"/>
              </a:rPr>
              <a:t>defence</a:t>
            </a:r>
            <a:r>
              <a:rPr lang="en-US" sz="4400" dirty="0">
                <a:latin typeface="Georgia" panose="02040502050405020303" pitchFamily="18" charset="0"/>
              </a:rPr>
              <a:t> </a:t>
            </a:r>
            <a:r>
              <a:rPr lang="ru-RU" sz="4400" dirty="0">
                <a:latin typeface="Georgia" panose="02040502050405020303" pitchFamily="18" charset="0"/>
              </a:rPr>
              <a:t>(защита)</a:t>
            </a:r>
            <a:endParaRPr lang="en-US" sz="4400" dirty="0">
              <a:latin typeface="Georgia" panose="02040502050405020303" pitchFamily="18" charset="0"/>
            </a:endParaRPr>
          </a:p>
          <a:p>
            <a:pPr marL="742950" indent="-742950">
              <a:buAutoNum type="arabicParenR"/>
            </a:pPr>
            <a:endParaRPr lang="en-US" dirty="0">
              <a:solidFill>
                <a:schemeClr val="tx1"/>
              </a:solidFill>
              <a:latin typeface="Georgia" panose="02040502050405020303" pitchFamily="18" charset="0"/>
            </a:endParaRPr>
          </a:p>
          <a:p>
            <a:endParaRPr lang="ru-RU" dirty="0">
              <a:solidFill>
                <a:schemeClr val="tx1"/>
              </a:solidFill>
              <a:latin typeface="Georgia" panose="02040502050405020303" pitchFamily="18" charset="0"/>
            </a:endParaRPr>
          </a:p>
        </p:txBody>
      </p:sp>
    </p:spTree>
    <p:extLst>
      <p:ext uri="{BB962C8B-B14F-4D97-AF65-F5344CB8AC3E}">
        <p14:creationId xmlns:p14="http://schemas.microsoft.com/office/powerpoint/2010/main" val="3163896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2" name="Объект 1">
            <a:extLst>
              <a:ext uri="{FF2B5EF4-FFF2-40B4-BE49-F238E27FC236}">
                <a16:creationId xmlns:a16="http://schemas.microsoft.com/office/drawing/2014/main" id="{C5A854E6-127E-4C43-B95E-1478FE39B025}"/>
              </a:ext>
            </a:extLst>
          </p:cNvPr>
          <p:cNvSpPr>
            <a:spLocks noGrp="1"/>
          </p:cNvSpPr>
          <p:nvPr>
            <p:ph idx="1"/>
          </p:nvPr>
        </p:nvSpPr>
        <p:spPr/>
        <p:txBody>
          <a:bodyPr>
            <a:normAutofit/>
          </a:bodyPr>
          <a:lstStyle/>
          <a:p>
            <a:pPr marL="0" indent="0" algn="ctr">
              <a:buNone/>
            </a:pPr>
            <a:r>
              <a:rPr lang="en-US" dirty="0">
                <a:latin typeface="Georgia" panose="02040502050405020303" pitchFamily="18" charset="0"/>
              </a:rPr>
              <a:t>Match synonyms:</a:t>
            </a:r>
          </a:p>
          <a:p>
            <a:pPr marL="0" indent="0" algn="ctr">
              <a:buNone/>
            </a:pPr>
            <a:endParaRPr lang="en-US" dirty="0">
              <a:latin typeface="Georgia" panose="02040502050405020303" pitchFamily="18" charset="0"/>
            </a:endParaRPr>
          </a:p>
          <a:p>
            <a:pPr marL="742950" indent="-742950">
              <a:buAutoNum type="arabicParenR"/>
            </a:pPr>
            <a:r>
              <a:rPr lang="en-US" dirty="0">
                <a:latin typeface="Georgia" panose="02040502050405020303" pitchFamily="18" charset="0"/>
              </a:rPr>
              <a:t>Pride</a:t>
            </a:r>
          </a:p>
          <a:p>
            <a:pPr marL="742950" indent="-742950">
              <a:buAutoNum type="arabicParenR"/>
            </a:pPr>
            <a:r>
              <a:rPr lang="en-US" dirty="0">
                <a:latin typeface="Georgia" panose="02040502050405020303" pitchFamily="18" charset="0"/>
              </a:rPr>
              <a:t>Capture</a:t>
            </a:r>
          </a:p>
          <a:p>
            <a:pPr marL="742950" indent="-742950">
              <a:buAutoNum type="arabicParenR"/>
            </a:pPr>
            <a:r>
              <a:rPr lang="en-US" dirty="0">
                <a:latin typeface="Georgia" panose="02040502050405020303" pitchFamily="18" charset="0"/>
              </a:rPr>
              <a:t>Shake</a:t>
            </a:r>
            <a:endParaRPr lang="ru-RU" dirty="0">
              <a:latin typeface="Georgia" panose="02040502050405020303" pitchFamily="18" charset="0"/>
            </a:endParaRPr>
          </a:p>
        </p:txBody>
      </p:sp>
      <p:sp>
        <p:nvSpPr>
          <p:cNvPr id="6" name="Объект 1">
            <a:extLst>
              <a:ext uri="{FF2B5EF4-FFF2-40B4-BE49-F238E27FC236}">
                <a16:creationId xmlns:a16="http://schemas.microsoft.com/office/drawing/2014/main" id="{DA750249-5AC4-4111-A78F-D0758F32CF89}"/>
              </a:ext>
            </a:extLst>
          </p:cNvPr>
          <p:cNvSpPr txBox="1">
            <a:spLocks/>
          </p:cNvSpPr>
          <p:nvPr/>
        </p:nvSpPr>
        <p:spPr>
          <a:xfrm>
            <a:off x="5074096" y="2996952"/>
            <a:ext cx="3170312" cy="24528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a:buAutoNum type="alphaLcParenR"/>
            </a:pPr>
            <a:r>
              <a:rPr lang="en-US" dirty="0">
                <a:latin typeface="Georgia" panose="02040502050405020303" pitchFamily="18" charset="0"/>
              </a:rPr>
              <a:t>Search</a:t>
            </a:r>
          </a:p>
          <a:p>
            <a:pPr marL="742950" indent="-742950">
              <a:buAutoNum type="alphaLcParenR"/>
            </a:pPr>
            <a:r>
              <a:rPr lang="en-US" dirty="0">
                <a:latin typeface="Georgia" panose="02040502050405020303" pitchFamily="18" charset="0"/>
              </a:rPr>
              <a:t>Vanity</a:t>
            </a:r>
          </a:p>
          <a:p>
            <a:pPr marL="742950" indent="-742950">
              <a:buAutoNum type="alphaLcParenR"/>
            </a:pPr>
            <a:r>
              <a:rPr lang="en-US" dirty="0">
                <a:latin typeface="Georgia" panose="02040502050405020303" pitchFamily="18" charset="0"/>
              </a:rPr>
              <a:t>Catch</a:t>
            </a:r>
          </a:p>
          <a:p>
            <a:pPr marL="0" indent="0">
              <a:buNone/>
            </a:pPr>
            <a:endParaRPr lang="en-US" dirty="0">
              <a:latin typeface="Georgia" panose="02040502050405020303" pitchFamily="18" charset="0"/>
            </a:endParaRPr>
          </a:p>
        </p:txBody>
      </p:sp>
    </p:spTree>
    <p:extLst>
      <p:ext uri="{BB962C8B-B14F-4D97-AF65-F5344CB8AC3E}">
        <p14:creationId xmlns:p14="http://schemas.microsoft.com/office/powerpoint/2010/main" val="105783805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8"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2" name="TextBox 1">
            <a:extLst>
              <a:ext uri="{FF2B5EF4-FFF2-40B4-BE49-F238E27FC236}">
                <a16:creationId xmlns:a16="http://schemas.microsoft.com/office/drawing/2014/main" id="{3BCD35FD-6E5B-4D66-8913-8DA97AD215FB}"/>
              </a:ext>
            </a:extLst>
          </p:cNvPr>
          <p:cNvSpPr txBox="1"/>
          <p:nvPr/>
        </p:nvSpPr>
        <p:spPr>
          <a:xfrm>
            <a:off x="1763688" y="2780928"/>
            <a:ext cx="5418471" cy="2308324"/>
          </a:xfrm>
          <a:prstGeom prst="rect">
            <a:avLst/>
          </a:prstGeom>
          <a:noFill/>
        </p:spPr>
        <p:txBody>
          <a:bodyPr wrap="none" rtlCol="0">
            <a:spAutoFit/>
          </a:bodyPr>
          <a:lstStyle/>
          <a:p>
            <a:pPr marL="914400" indent="-914400">
              <a:buAutoNum type="arabicPeriod"/>
            </a:pPr>
            <a:r>
              <a:rPr lang="en-US" sz="4800" dirty="0">
                <a:solidFill>
                  <a:schemeClr val="bg1"/>
                </a:solidFill>
                <a:latin typeface="Georgia" panose="02040502050405020303" pitchFamily="18" charset="0"/>
              </a:rPr>
              <a:t>Pride – </a:t>
            </a:r>
            <a:r>
              <a:rPr lang="en-US" sz="4800" dirty="0">
                <a:solidFill>
                  <a:srgbClr val="FF0000"/>
                </a:solidFill>
                <a:latin typeface="Georgia" panose="02040502050405020303" pitchFamily="18" charset="0"/>
              </a:rPr>
              <a:t>vanity</a:t>
            </a:r>
            <a:endParaRPr lang="en-US" sz="4800" dirty="0">
              <a:solidFill>
                <a:schemeClr val="bg1"/>
              </a:solidFill>
              <a:latin typeface="Georgia" panose="02040502050405020303" pitchFamily="18" charset="0"/>
            </a:endParaRPr>
          </a:p>
          <a:p>
            <a:pPr marL="914400" indent="-914400">
              <a:buAutoNum type="arabicPeriod"/>
            </a:pPr>
            <a:r>
              <a:rPr lang="en-US" sz="4800" dirty="0">
                <a:solidFill>
                  <a:schemeClr val="bg1"/>
                </a:solidFill>
                <a:latin typeface="Georgia" panose="02040502050405020303" pitchFamily="18" charset="0"/>
              </a:rPr>
              <a:t>Capture – </a:t>
            </a:r>
            <a:r>
              <a:rPr lang="en-US" sz="4800" dirty="0">
                <a:solidFill>
                  <a:srgbClr val="FF0000"/>
                </a:solidFill>
                <a:latin typeface="Georgia" panose="02040502050405020303" pitchFamily="18" charset="0"/>
              </a:rPr>
              <a:t>catch</a:t>
            </a:r>
          </a:p>
          <a:p>
            <a:pPr marL="914400" indent="-914400">
              <a:buAutoNum type="arabicPeriod"/>
            </a:pPr>
            <a:r>
              <a:rPr lang="en-US" sz="4800" dirty="0">
                <a:solidFill>
                  <a:schemeClr val="bg1"/>
                </a:solidFill>
                <a:latin typeface="Georgia" panose="02040502050405020303" pitchFamily="18" charset="0"/>
              </a:rPr>
              <a:t>Shake - </a:t>
            </a:r>
            <a:r>
              <a:rPr lang="en-US" sz="4800" dirty="0">
                <a:solidFill>
                  <a:srgbClr val="FF0000"/>
                </a:solidFill>
                <a:latin typeface="Georgia" panose="02040502050405020303" pitchFamily="18" charset="0"/>
              </a:rPr>
              <a:t>search</a:t>
            </a:r>
            <a:endParaRPr lang="en-US" sz="48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184545524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Tree>
    <p:extLst>
      <p:ext uri="{BB962C8B-B14F-4D97-AF65-F5344CB8AC3E}">
        <p14:creationId xmlns:p14="http://schemas.microsoft.com/office/powerpoint/2010/main" val="48199629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2" name="TextBox 1">
            <a:extLst>
              <a:ext uri="{FF2B5EF4-FFF2-40B4-BE49-F238E27FC236}">
                <a16:creationId xmlns:a16="http://schemas.microsoft.com/office/drawing/2014/main" id="{7DBF65C3-8539-4187-A946-746CE2929AF3}"/>
              </a:ext>
            </a:extLst>
          </p:cNvPr>
          <p:cNvSpPr txBox="1"/>
          <p:nvPr/>
        </p:nvSpPr>
        <p:spPr>
          <a:xfrm>
            <a:off x="1918068" y="1547664"/>
            <a:ext cx="5307863" cy="923330"/>
          </a:xfrm>
          <a:prstGeom prst="rect">
            <a:avLst/>
          </a:prstGeom>
          <a:noFill/>
        </p:spPr>
        <p:txBody>
          <a:bodyPr wrap="none" rtlCol="0">
            <a:spAutoFit/>
          </a:bodyPr>
          <a:lstStyle/>
          <a:p>
            <a:r>
              <a:rPr lang="en-US" sz="5400" dirty="0">
                <a:solidFill>
                  <a:schemeClr val="bg1"/>
                </a:solidFill>
                <a:latin typeface="Georgia" panose="02040502050405020303" pitchFamily="18" charset="0"/>
              </a:rPr>
              <a:t>Match the words</a:t>
            </a:r>
            <a:endParaRPr lang="ru-RU" sz="5400" dirty="0">
              <a:solidFill>
                <a:schemeClr val="bg1"/>
              </a:solidFill>
              <a:latin typeface="Georgia" panose="02040502050405020303" pitchFamily="18" charset="0"/>
            </a:endParaRPr>
          </a:p>
        </p:txBody>
      </p:sp>
      <p:sp>
        <p:nvSpPr>
          <p:cNvPr id="6" name="TextBox 5">
            <a:extLst>
              <a:ext uri="{FF2B5EF4-FFF2-40B4-BE49-F238E27FC236}">
                <a16:creationId xmlns:a16="http://schemas.microsoft.com/office/drawing/2014/main" id="{D726C3C5-99A1-4BBC-97C2-18C0783CA003}"/>
              </a:ext>
            </a:extLst>
          </p:cNvPr>
          <p:cNvSpPr txBox="1"/>
          <p:nvPr/>
        </p:nvSpPr>
        <p:spPr>
          <a:xfrm>
            <a:off x="251520" y="2852936"/>
            <a:ext cx="4960650" cy="2123658"/>
          </a:xfrm>
          <a:prstGeom prst="rect">
            <a:avLst/>
          </a:prstGeom>
          <a:noFill/>
        </p:spPr>
        <p:txBody>
          <a:bodyPr wrap="square" rtlCol="0">
            <a:spAutoFit/>
          </a:bodyPr>
          <a:lstStyle/>
          <a:p>
            <a:pPr marL="914400" indent="-914400">
              <a:buAutoNum type="arabicPeriod"/>
            </a:pPr>
            <a:r>
              <a:rPr lang="en-US" sz="4400" dirty="0">
                <a:solidFill>
                  <a:schemeClr val="bg1"/>
                </a:solidFill>
                <a:latin typeface="Georgia" panose="02040502050405020303" pitchFamily="18" charset="0"/>
              </a:rPr>
              <a:t>Scorching</a:t>
            </a:r>
          </a:p>
          <a:p>
            <a:pPr marL="914400" indent="-914400">
              <a:buAutoNum type="arabicPeriod"/>
            </a:pPr>
            <a:r>
              <a:rPr lang="en-US" sz="4400" dirty="0">
                <a:solidFill>
                  <a:schemeClr val="bg1"/>
                </a:solidFill>
                <a:latin typeface="Georgia" panose="02040502050405020303" pitchFamily="18" charset="0"/>
              </a:rPr>
              <a:t>Heavy</a:t>
            </a:r>
          </a:p>
          <a:p>
            <a:pPr marL="914400" indent="-914400">
              <a:buAutoNum type="arabicPeriod"/>
            </a:pPr>
            <a:r>
              <a:rPr lang="en-US" sz="4400" dirty="0">
                <a:solidFill>
                  <a:schemeClr val="bg1"/>
                </a:solidFill>
                <a:latin typeface="Georgia" panose="02040502050405020303" pitchFamily="18" charset="0"/>
              </a:rPr>
              <a:t>Huge</a:t>
            </a:r>
          </a:p>
        </p:txBody>
      </p:sp>
      <p:sp>
        <p:nvSpPr>
          <p:cNvPr id="7" name="TextBox 6">
            <a:extLst>
              <a:ext uri="{FF2B5EF4-FFF2-40B4-BE49-F238E27FC236}">
                <a16:creationId xmlns:a16="http://schemas.microsoft.com/office/drawing/2014/main" id="{92459B84-4294-4BA2-A403-51A2ED22E0DD}"/>
              </a:ext>
            </a:extLst>
          </p:cNvPr>
          <p:cNvSpPr txBox="1"/>
          <p:nvPr/>
        </p:nvSpPr>
        <p:spPr>
          <a:xfrm>
            <a:off x="4714504" y="2852936"/>
            <a:ext cx="3950120" cy="2123658"/>
          </a:xfrm>
          <a:prstGeom prst="rect">
            <a:avLst/>
          </a:prstGeom>
          <a:noFill/>
        </p:spPr>
        <p:txBody>
          <a:bodyPr wrap="none" rtlCol="0">
            <a:spAutoFit/>
          </a:bodyPr>
          <a:lstStyle/>
          <a:p>
            <a:pPr marL="914400" indent="-914400">
              <a:buAutoNum type="alphaLcParenR"/>
            </a:pPr>
            <a:r>
              <a:rPr lang="en-US" sz="4400" dirty="0">
                <a:solidFill>
                  <a:schemeClr val="bg1"/>
                </a:solidFill>
                <a:latin typeface="Georgia" panose="02040502050405020303" pitchFamily="18" charset="0"/>
              </a:rPr>
              <a:t>Snowstorm</a:t>
            </a:r>
          </a:p>
          <a:p>
            <a:pPr marL="914400" indent="-914400">
              <a:buAutoNum type="alphaLcParenR"/>
            </a:pPr>
            <a:r>
              <a:rPr lang="en-US" sz="4400" dirty="0">
                <a:solidFill>
                  <a:schemeClr val="bg1"/>
                </a:solidFill>
                <a:latin typeface="Georgia" panose="02040502050405020303" pitchFamily="18" charset="0"/>
              </a:rPr>
              <a:t>Rain</a:t>
            </a:r>
          </a:p>
          <a:p>
            <a:pPr marL="914400" indent="-914400">
              <a:buAutoNum type="alphaLcParenR"/>
            </a:pPr>
            <a:r>
              <a:rPr lang="en-US" sz="4400" dirty="0">
                <a:solidFill>
                  <a:schemeClr val="bg1"/>
                </a:solidFill>
                <a:latin typeface="Georgia" panose="02040502050405020303" pitchFamily="18" charset="0"/>
              </a:rPr>
              <a:t>Sun</a:t>
            </a:r>
            <a:endParaRPr lang="ru-RU" sz="44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538126453"/>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Заголовок 1"/>
          <p:cNvSpPr>
            <a:spLocks noGrp="1"/>
          </p:cNvSpPr>
          <p:nvPr>
            <p:ph type="title"/>
          </p:nvPr>
        </p:nvSpPr>
        <p:spPr>
          <a:xfrm>
            <a:off x="395536" y="404664"/>
            <a:ext cx="7211144" cy="1143000"/>
          </a:xfrm>
        </p:spPr>
        <p:txBody>
          <a:bodyPr>
            <a:noAutofit/>
          </a:bodyPr>
          <a:lstStyle/>
          <a:p>
            <a:pPr>
              <a:defRPr/>
            </a:pPr>
            <a:r>
              <a:rPr lang="en-US" sz="7200" b="1" dirty="0"/>
              <a:t>Vocabulary</a:t>
            </a:r>
            <a:br>
              <a:rPr lang="ru-RU" sz="7200" b="1" dirty="0"/>
            </a:br>
            <a:endParaRPr lang="ru-RU" sz="7200" dirty="0"/>
          </a:p>
        </p:txBody>
      </p:sp>
      <p:sp>
        <p:nvSpPr>
          <p:cNvPr id="2" name="TextBox 1">
            <a:extLst>
              <a:ext uri="{FF2B5EF4-FFF2-40B4-BE49-F238E27FC236}">
                <a16:creationId xmlns:a16="http://schemas.microsoft.com/office/drawing/2014/main" id="{E2C71781-D866-43AB-A90E-031FE3D654BA}"/>
              </a:ext>
            </a:extLst>
          </p:cNvPr>
          <p:cNvSpPr txBox="1"/>
          <p:nvPr/>
        </p:nvSpPr>
        <p:spPr>
          <a:xfrm>
            <a:off x="1515051" y="2136338"/>
            <a:ext cx="6324167" cy="2585323"/>
          </a:xfrm>
          <a:prstGeom prst="rect">
            <a:avLst/>
          </a:prstGeom>
          <a:noFill/>
        </p:spPr>
        <p:txBody>
          <a:bodyPr wrap="none" rtlCol="0">
            <a:spAutoFit/>
          </a:bodyPr>
          <a:lstStyle/>
          <a:p>
            <a:pPr marL="914400" indent="-914400">
              <a:buAutoNum type="arabicPeriod"/>
            </a:pPr>
            <a:r>
              <a:rPr lang="en-US" sz="5400" dirty="0">
                <a:solidFill>
                  <a:srgbClr val="FF0000"/>
                </a:solidFill>
                <a:latin typeface="Georgia" panose="02040502050405020303" pitchFamily="18" charset="0"/>
              </a:rPr>
              <a:t>Scorching sun</a:t>
            </a:r>
          </a:p>
          <a:p>
            <a:pPr marL="914400" indent="-914400">
              <a:buAutoNum type="arabicPeriod"/>
            </a:pPr>
            <a:r>
              <a:rPr lang="en-US" sz="5400" dirty="0">
                <a:solidFill>
                  <a:srgbClr val="FF0000"/>
                </a:solidFill>
                <a:latin typeface="Georgia" panose="02040502050405020303" pitchFamily="18" charset="0"/>
              </a:rPr>
              <a:t>Heavy rain</a:t>
            </a:r>
          </a:p>
          <a:p>
            <a:pPr marL="914400" indent="-914400">
              <a:buAutoNum type="arabicPeriod"/>
            </a:pPr>
            <a:r>
              <a:rPr lang="en-US" sz="5400" dirty="0">
                <a:solidFill>
                  <a:srgbClr val="FF0000"/>
                </a:solidFill>
                <a:latin typeface="Georgia" panose="02040502050405020303" pitchFamily="18" charset="0"/>
              </a:rPr>
              <a:t>Huge snowstorm</a:t>
            </a:r>
            <a:endParaRPr lang="ru-RU" sz="5400" dirty="0">
              <a:solidFill>
                <a:srgbClr val="FF0000"/>
              </a:solidFill>
              <a:latin typeface="Georgia" panose="02040502050405020303" pitchFamily="18" charset="0"/>
            </a:endParaRPr>
          </a:p>
        </p:txBody>
      </p:sp>
    </p:spTree>
    <p:extLst>
      <p:ext uri="{BB962C8B-B14F-4D97-AF65-F5344CB8AC3E}">
        <p14:creationId xmlns:p14="http://schemas.microsoft.com/office/powerpoint/2010/main" val="3437162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Tree>
    <p:extLst>
      <p:ext uri="{BB962C8B-B14F-4D97-AF65-F5344CB8AC3E}">
        <p14:creationId xmlns:p14="http://schemas.microsoft.com/office/powerpoint/2010/main" val="327561183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defRPr/>
            </a:pPr>
            <a:r>
              <a:rPr lang="en-US" sz="5400" b="1" dirty="0">
                <a:latin typeface="Georgia" panose="02040502050405020303" pitchFamily="18" charset="0"/>
              </a:rPr>
              <a:t>Around the world</a:t>
            </a:r>
            <a:endParaRPr lang="ru-RU" sz="54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Объект 1">
            <a:extLst>
              <a:ext uri="{FF2B5EF4-FFF2-40B4-BE49-F238E27FC236}">
                <a16:creationId xmlns:a16="http://schemas.microsoft.com/office/drawing/2014/main" id="{70A3CB33-E370-4074-9592-4C1A81888BDC}"/>
              </a:ext>
            </a:extLst>
          </p:cNvPr>
          <p:cNvSpPr>
            <a:spLocks noGrp="1"/>
          </p:cNvSpPr>
          <p:nvPr>
            <p:ph idx="1"/>
          </p:nvPr>
        </p:nvSpPr>
        <p:spPr>
          <a:xfrm>
            <a:off x="424344" y="1488125"/>
            <a:ext cx="8363272" cy="4277072"/>
          </a:xfrm>
        </p:spPr>
        <p:txBody>
          <a:bodyPr>
            <a:normAutofit/>
          </a:bodyPr>
          <a:lstStyle/>
          <a:p>
            <a:pPr marL="0" indent="0" algn="ctr">
              <a:buNone/>
            </a:pPr>
            <a:r>
              <a:rPr lang="en-US" b="1" dirty="0">
                <a:latin typeface="Georgia" panose="02040502050405020303" pitchFamily="18" charset="0"/>
              </a:rPr>
              <a:t>Name the nationalities of these countries.</a:t>
            </a:r>
          </a:p>
          <a:p>
            <a:pPr marL="0" indent="0">
              <a:buNone/>
            </a:pPr>
            <a:r>
              <a:rPr lang="en-US" sz="4800" dirty="0">
                <a:latin typeface="Georgia" panose="02040502050405020303" pitchFamily="18" charset="0"/>
              </a:rPr>
              <a:t>1) The UK-___</a:t>
            </a:r>
          </a:p>
          <a:p>
            <a:pPr marL="0" indent="0">
              <a:buNone/>
            </a:pPr>
            <a:r>
              <a:rPr lang="en-US" sz="4800" dirty="0">
                <a:latin typeface="Georgia" panose="02040502050405020303" pitchFamily="18" charset="0"/>
              </a:rPr>
              <a:t>2) China-___</a:t>
            </a:r>
          </a:p>
          <a:p>
            <a:pPr marL="0" indent="0">
              <a:buNone/>
            </a:pPr>
            <a:r>
              <a:rPr lang="en-US" sz="4800" dirty="0">
                <a:latin typeface="Georgia" panose="02040502050405020303" pitchFamily="18" charset="0"/>
              </a:rPr>
              <a:t>3) Turkey-___</a:t>
            </a:r>
          </a:p>
        </p:txBody>
      </p:sp>
      <p:pic>
        <p:nvPicPr>
          <p:cNvPr id="8" name="Рисунок 7">
            <a:extLst>
              <a:ext uri="{FF2B5EF4-FFF2-40B4-BE49-F238E27FC236}">
                <a16:creationId xmlns:a16="http://schemas.microsoft.com/office/drawing/2014/main" id="{C5A19880-3D29-4E75-AF35-7C0EC4EC9592}"/>
              </a:ext>
            </a:extLst>
          </p:cNvPr>
          <p:cNvPicPr>
            <a:picLocks noChangeAspect="1"/>
          </p:cNvPicPr>
          <p:nvPr/>
        </p:nvPicPr>
        <p:blipFill>
          <a:blip r:embed="rId4"/>
          <a:stretch>
            <a:fillRect/>
          </a:stretch>
        </p:blipFill>
        <p:spPr>
          <a:xfrm>
            <a:off x="5964121" y="2924944"/>
            <a:ext cx="2714711" cy="2714711"/>
          </a:xfrm>
          <a:prstGeom prst="rect">
            <a:avLst/>
          </a:prstGeom>
        </p:spPr>
      </p:pic>
    </p:spTree>
    <p:extLst>
      <p:ext uri="{BB962C8B-B14F-4D97-AF65-F5344CB8AC3E}">
        <p14:creationId xmlns:p14="http://schemas.microsoft.com/office/powerpoint/2010/main" val="226853449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8" name="Объект 1">
            <a:extLst>
              <a:ext uri="{FF2B5EF4-FFF2-40B4-BE49-F238E27FC236}">
                <a16:creationId xmlns:a16="http://schemas.microsoft.com/office/drawing/2014/main" id="{F9EC203E-5BB2-4A04-8D15-BB74C28C23B0}"/>
              </a:ext>
            </a:extLst>
          </p:cNvPr>
          <p:cNvSpPr txBox="1">
            <a:spLocks/>
          </p:cNvSpPr>
          <p:nvPr/>
        </p:nvSpPr>
        <p:spPr>
          <a:xfrm>
            <a:off x="1619672" y="2204864"/>
            <a:ext cx="6048672" cy="44930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800" dirty="0">
                <a:latin typeface="Georgia" panose="02040502050405020303" pitchFamily="18" charset="0"/>
              </a:rPr>
              <a:t>1) The UK - </a:t>
            </a:r>
            <a:r>
              <a:rPr lang="en-US" sz="4800" b="1" dirty="0">
                <a:solidFill>
                  <a:srgbClr val="FF0000"/>
                </a:solidFill>
                <a:latin typeface="Georgia" panose="02040502050405020303" pitchFamily="18" charset="0"/>
              </a:rPr>
              <a:t>British</a:t>
            </a:r>
          </a:p>
          <a:p>
            <a:pPr marL="0" indent="0">
              <a:buFont typeface="Arial" pitchFamily="34" charset="0"/>
              <a:buNone/>
            </a:pPr>
            <a:r>
              <a:rPr lang="en-US" sz="4800" dirty="0">
                <a:latin typeface="Georgia" panose="02040502050405020303" pitchFamily="18" charset="0"/>
              </a:rPr>
              <a:t>2) China - </a:t>
            </a:r>
            <a:r>
              <a:rPr lang="en-US" sz="4800" b="1" dirty="0">
                <a:solidFill>
                  <a:srgbClr val="FF0000"/>
                </a:solidFill>
                <a:latin typeface="Georgia" panose="02040502050405020303" pitchFamily="18" charset="0"/>
              </a:rPr>
              <a:t>Chinese</a:t>
            </a:r>
          </a:p>
          <a:p>
            <a:pPr marL="0" indent="0">
              <a:buFont typeface="Arial" pitchFamily="34" charset="0"/>
              <a:buNone/>
            </a:pPr>
            <a:r>
              <a:rPr lang="en-US" sz="4800" dirty="0">
                <a:latin typeface="Georgia" panose="02040502050405020303" pitchFamily="18" charset="0"/>
              </a:rPr>
              <a:t>3) Turkey -</a:t>
            </a:r>
            <a:r>
              <a:rPr lang="en-US" sz="4800" b="1" dirty="0">
                <a:solidFill>
                  <a:srgbClr val="FF0000"/>
                </a:solidFill>
                <a:latin typeface="Georgia" panose="02040502050405020303" pitchFamily="18" charset="0"/>
              </a:rPr>
              <a:t>Turkish</a:t>
            </a:r>
            <a:endParaRPr lang="ru-RU" sz="48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4231955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Объект 2">
            <a:extLst>
              <a:ext uri="{FF2B5EF4-FFF2-40B4-BE49-F238E27FC236}">
                <a16:creationId xmlns:a16="http://schemas.microsoft.com/office/drawing/2014/main" id="{0E5F5C02-2354-48C6-BC36-86D910457791}"/>
              </a:ext>
            </a:extLst>
          </p:cNvPr>
          <p:cNvSpPr>
            <a:spLocks noGrp="1"/>
          </p:cNvSpPr>
          <p:nvPr>
            <p:ph idx="1"/>
          </p:nvPr>
        </p:nvSpPr>
        <p:spPr>
          <a:xfrm>
            <a:off x="241391" y="1268760"/>
            <a:ext cx="8229600" cy="964704"/>
          </a:xfrm>
        </p:spPr>
        <p:txBody>
          <a:bodyPr>
            <a:noAutofit/>
          </a:bodyPr>
          <a:lstStyle/>
          <a:p>
            <a:pPr marL="0" indent="0" algn="ctr">
              <a:buNone/>
            </a:pPr>
            <a:r>
              <a:rPr lang="en-US" b="1" dirty="0">
                <a:latin typeface="Georgia" panose="02040502050405020303" pitchFamily="18" charset="0"/>
              </a:rPr>
              <a:t>Match the writers to their works.</a:t>
            </a:r>
          </a:p>
          <a:p>
            <a:pPr marL="742950" indent="-742950">
              <a:buAutoNum type="arabicParenR"/>
            </a:pPr>
            <a:r>
              <a:rPr lang="en-US" dirty="0">
                <a:latin typeface="Georgia" panose="02040502050405020303" pitchFamily="18" charset="0"/>
              </a:rPr>
              <a:t>Sir Arthur Conan Doyle</a:t>
            </a:r>
          </a:p>
          <a:p>
            <a:pPr marL="742950" indent="-742950">
              <a:buAutoNum type="arabicParenR"/>
            </a:pPr>
            <a:r>
              <a:rPr lang="en-US" dirty="0">
                <a:latin typeface="Georgia" panose="02040502050405020303" pitchFamily="18" charset="0"/>
              </a:rPr>
              <a:t>Agatha Christie </a:t>
            </a:r>
          </a:p>
          <a:p>
            <a:pPr marL="742950" indent="-742950">
              <a:buAutoNum type="arabicParenR"/>
            </a:pPr>
            <a:r>
              <a:rPr lang="en-US" dirty="0">
                <a:latin typeface="Georgia" panose="02040502050405020303" pitchFamily="18" charset="0"/>
              </a:rPr>
              <a:t>Jules Verne</a:t>
            </a:r>
            <a:endParaRPr lang="ru-RU" dirty="0">
              <a:latin typeface="Georgia" panose="02040502050405020303" pitchFamily="18" charset="0"/>
            </a:endParaRPr>
          </a:p>
        </p:txBody>
      </p:sp>
      <p:sp>
        <p:nvSpPr>
          <p:cNvPr id="9" name="TextBox 8">
            <a:extLst>
              <a:ext uri="{FF2B5EF4-FFF2-40B4-BE49-F238E27FC236}">
                <a16:creationId xmlns:a16="http://schemas.microsoft.com/office/drawing/2014/main" id="{4C5B1767-64B8-4980-95EC-2BA468DD2A23}"/>
              </a:ext>
            </a:extLst>
          </p:cNvPr>
          <p:cNvSpPr txBox="1"/>
          <p:nvPr/>
        </p:nvSpPr>
        <p:spPr>
          <a:xfrm>
            <a:off x="241391" y="3789040"/>
            <a:ext cx="8664551" cy="1938992"/>
          </a:xfrm>
          <a:prstGeom prst="rect">
            <a:avLst/>
          </a:prstGeom>
          <a:noFill/>
        </p:spPr>
        <p:txBody>
          <a:bodyPr wrap="none" rtlCol="0">
            <a:spAutoFit/>
          </a:bodyPr>
          <a:lstStyle/>
          <a:p>
            <a:pPr marL="742950" indent="-742950" algn="r">
              <a:buAutoNum type="alphaLcParenR"/>
            </a:pPr>
            <a:r>
              <a:rPr lang="en-US" sz="4000" dirty="0">
                <a:solidFill>
                  <a:schemeClr val="tx2">
                    <a:lumMod val="60000"/>
                    <a:lumOff val="40000"/>
                  </a:schemeClr>
                </a:solidFill>
                <a:latin typeface="Georgia" panose="02040502050405020303" pitchFamily="18" charset="0"/>
              </a:rPr>
              <a:t>Miss </a:t>
            </a:r>
            <a:r>
              <a:rPr lang="en-US" sz="4000" dirty="0" err="1">
                <a:solidFill>
                  <a:schemeClr val="tx2">
                    <a:lumMod val="60000"/>
                    <a:lumOff val="40000"/>
                  </a:schemeClr>
                </a:solidFill>
                <a:latin typeface="Georgia" panose="02040502050405020303" pitchFamily="18" charset="0"/>
              </a:rPr>
              <a:t>Marple</a:t>
            </a:r>
            <a:endParaRPr lang="en-US" sz="4000" dirty="0">
              <a:solidFill>
                <a:schemeClr val="tx2">
                  <a:lumMod val="60000"/>
                  <a:lumOff val="40000"/>
                </a:schemeClr>
              </a:solidFill>
              <a:latin typeface="Georgia" panose="02040502050405020303" pitchFamily="18" charset="0"/>
            </a:endParaRPr>
          </a:p>
          <a:p>
            <a:pPr marL="742950" indent="-742950" algn="r">
              <a:buAutoNum type="alphaLcParenR"/>
            </a:pPr>
            <a:r>
              <a:rPr lang="en-US" sz="4000" dirty="0">
                <a:solidFill>
                  <a:schemeClr val="tx2">
                    <a:lumMod val="60000"/>
                    <a:lumOff val="40000"/>
                  </a:schemeClr>
                </a:solidFill>
                <a:latin typeface="Georgia" panose="02040502050405020303" pitchFamily="18" charset="0"/>
              </a:rPr>
              <a:t>Sherlock Holmes</a:t>
            </a:r>
          </a:p>
          <a:p>
            <a:pPr marL="742950" indent="-742950" algn="r">
              <a:buAutoNum type="alphaLcParenR"/>
            </a:pPr>
            <a:r>
              <a:rPr lang="en-US" sz="4000" dirty="0">
                <a:solidFill>
                  <a:schemeClr val="tx2">
                    <a:lumMod val="60000"/>
                    <a:lumOff val="40000"/>
                  </a:schemeClr>
                </a:solidFill>
                <a:latin typeface="Georgia" panose="02040502050405020303" pitchFamily="18" charset="0"/>
              </a:rPr>
              <a:t>Journey to the Centre of the Earth</a:t>
            </a:r>
            <a:endParaRPr lang="ru-RU" sz="4000" dirty="0">
              <a:solidFill>
                <a:schemeClr val="tx2">
                  <a:lumMod val="60000"/>
                  <a:lumOff val="40000"/>
                </a:schemeClr>
              </a:solidFill>
              <a:latin typeface="Georgia" panose="02040502050405020303" pitchFamily="18" charset="0"/>
            </a:endParaRPr>
          </a:p>
        </p:txBody>
      </p:sp>
    </p:spTree>
    <p:extLst>
      <p:ext uri="{BB962C8B-B14F-4D97-AF65-F5344CB8AC3E}">
        <p14:creationId xmlns:p14="http://schemas.microsoft.com/office/powerpoint/2010/main" val="76277670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Grammar</a:t>
            </a:r>
            <a:endParaRPr lang="ru-RU" sz="7200" b="1" dirty="0"/>
          </a:p>
        </p:txBody>
      </p:sp>
      <p:sp>
        <p:nvSpPr>
          <p:cNvPr id="8" name="Объект 2"/>
          <p:cNvSpPr>
            <a:spLocks noGrp="1"/>
          </p:cNvSpPr>
          <p:nvPr>
            <p:ph idx="1"/>
          </p:nvPr>
        </p:nvSpPr>
        <p:spPr>
          <a:xfrm>
            <a:off x="446856" y="1628800"/>
            <a:ext cx="8229600" cy="3240360"/>
          </a:xfrm>
        </p:spPr>
        <p:txBody>
          <a:bodyPr>
            <a:noAutofit/>
          </a:bodyPr>
          <a:lstStyle/>
          <a:p>
            <a:pPr>
              <a:lnSpc>
                <a:spcPct val="170000"/>
              </a:lnSpc>
              <a:buFont typeface="Courier New" panose="02070309020205020404" pitchFamily="49" charset="0"/>
              <a:buChar char="o"/>
            </a:pPr>
            <a:r>
              <a:rPr lang="ru-RU" sz="4400" dirty="0">
                <a:solidFill>
                  <a:schemeClr val="tx1">
                    <a:lumMod val="95000"/>
                    <a:lumOff val="5000"/>
                  </a:schemeClr>
                </a:solidFill>
                <a:latin typeface="Georgia" panose="02040502050405020303" pitchFamily="18" charset="0"/>
              </a:rPr>
              <a:t> </a:t>
            </a:r>
            <a:r>
              <a:rPr lang="en-US" sz="4400" dirty="0">
                <a:latin typeface="Georgia" panose="02040502050405020303" pitchFamily="18" charset="0"/>
              </a:rPr>
              <a:t>bring-</a:t>
            </a:r>
            <a:r>
              <a:rPr lang="en-US" sz="4400" b="1" dirty="0">
                <a:solidFill>
                  <a:srgbClr val="FF0000"/>
                </a:solidFill>
                <a:latin typeface="Georgia" panose="02040502050405020303" pitchFamily="18" charset="0"/>
              </a:rPr>
              <a:t>brought-brought</a:t>
            </a:r>
          </a:p>
          <a:p>
            <a:pPr>
              <a:lnSpc>
                <a:spcPct val="170000"/>
              </a:lnSpc>
              <a:buFont typeface="Courier New" panose="02070309020205020404" pitchFamily="49" charset="0"/>
              <a:buChar char="o"/>
            </a:pPr>
            <a:r>
              <a:rPr lang="ru-RU" sz="4400" dirty="0">
                <a:solidFill>
                  <a:schemeClr val="tx1">
                    <a:lumMod val="95000"/>
                    <a:lumOff val="5000"/>
                  </a:schemeClr>
                </a:solidFill>
                <a:latin typeface="Georgia" panose="02040502050405020303" pitchFamily="18" charset="0"/>
              </a:rPr>
              <a:t> </a:t>
            </a:r>
            <a:r>
              <a:rPr lang="en-US" sz="4400" dirty="0">
                <a:latin typeface="Georgia" panose="02040502050405020303" pitchFamily="18" charset="0"/>
              </a:rPr>
              <a:t>catch-</a:t>
            </a:r>
            <a:r>
              <a:rPr lang="en-US" sz="4400" b="1" dirty="0">
                <a:solidFill>
                  <a:srgbClr val="FF0000"/>
                </a:solidFill>
                <a:latin typeface="Georgia" panose="02040502050405020303" pitchFamily="18" charset="0"/>
              </a:rPr>
              <a:t>caught-caught</a:t>
            </a:r>
          </a:p>
          <a:p>
            <a:pPr>
              <a:lnSpc>
                <a:spcPct val="170000"/>
              </a:lnSpc>
              <a:buFont typeface="Courier New" panose="02070309020205020404" pitchFamily="49" charset="0"/>
              <a:buChar char="o"/>
            </a:pPr>
            <a:r>
              <a:rPr lang="en-US" sz="4400" dirty="0">
                <a:solidFill>
                  <a:schemeClr val="tx1">
                    <a:lumMod val="95000"/>
                    <a:lumOff val="5000"/>
                  </a:schemeClr>
                </a:solidFill>
                <a:latin typeface="Georgia" panose="02040502050405020303" pitchFamily="18" charset="0"/>
              </a:rPr>
              <a:t> </a:t>
            </a:r>
            <a:r>
              <a:rPr lang="en-US" sz="4400" dirty="0">
                <a:latin typeface="Georgia" panose="02040502050405020303" pitchFamily="18" charset="0"/>
              </a:rPr>
              <a:t>forget-</a:t>
            </a:r>
            <a:r>
              <a:rPr lang="en-US" sz="4400" b="1" dirty="0">
                <a:solidFill>
                  <a:srgbClr val="FF0000"/>
                </a:solidFill>
                <a:latin typeface="Georgia" panose="02040502050405020303" pitchFamily="18" charset="0"/>
              </a:rPr>
              <a:t>forgot-forgotten</a:t>
            </a:r>
          </a:p>
          <a:p>
            <a:pPr marL="0" indent="0">
              <a:buNone/>
            </a:pPr>
            <a:endParaRPr lang="ru-RU" sz="4400" dirty="0"/>
          </a:p>
        </p:txBody>
      </p:sp>
    </p:spTree>
    <p:extLst>
      <p:ext uri="{BB962C8B-B14F-4D97-AF65-F5344CB8AC3E}">
        <p14:creationId xmlns:p14="http://schemas.microsoft.com/office/powerpoint/2010/main" val="4111126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8" name="Объект 2">
            <a:extLst>
              <a:ext uri="{FF2B5EF4-FFF2-40B4-BE49-F238E27FC236}">
                <a16:creationId xmlns:a16="http://schemas.microsoft.com/office/drawing/2014/main" id="{29E26779-77E9-4604-884C-7496441E4196}"/>
              </a:ext>
            </a:extLst>
          </p:cNvPr>
          <p:cNvSpPr>
            <a:spLocks noGrp="1"/>
          </p:cNvSpPr>
          <p:nvPr>
            <p:ph idx="1"/>
          </p:nvPr>
        </p:nvSpPr>
        <p:spPr>
          <a:xfrm>
            <a:off x="474324" y="1916832"/>
            <a:ext cx="8229600" cy="648071"/>
          </a:xfrm>
        </p:spPr>
        <p:txBody>
          <a:bodyPr>
            <a:noAutofit/>
          </a:bodyPr>
          <a:lstStyle/>
          <a:p>
            <a:pPr marL="742950" indent="-742950">
              <a:buFont typeface="Arial" pitchFamily="34" charset="0"/>
              <a:buAutoNum type="arabicParenR"/>
            </a:pPr>
            <a:r>
              <a:rPr lang="en-US" sz="3600" dirty="0">
                <a:latin typeface="Georgia" panose="02040502050405020303" pitchFamily="18" charset="0"/>
              </a:rPr>
              <a:t>Sir Arthur Conan Doyle - </a:t>
            </a:r>
            <a:r>
              <a:rPr lang="en-US" sz="3600" dirty="0">
                <a:solidFill>
                  <a:srgbClr val="FF0000"/>
                </a:solidFill>
                <a:latin typeface="Georgia" panose="02040502050405020303" pitchFamily="18" charset="0"/>
              </a:rPr>
              <a:t>Sherlock Holmes</a:t>
            </a:r>
          </a:p>
          <a:p>
            <a:pPr marL="742950" indent="-742950">
              <a:buAutoNum type="arabicParenR"/>
            </a:pPr>
            <a:r>
              <a:rPr lang="en-US" sz="3600" dirty="0">
                <a:latin typeface="Georgia" panose="02040502050405020303" pitchFamily="18" charset="0"/>
              </a:rPr>
              <a:t>Agatha Christie - </a:t>
            </a:r>
            <a:r>
              <a:rPr lang="en-US" sz="3600" dirty="0">
                <a:solidFill>
                  <a:srgbClr val="FF0000"/>
                </a:solidFill>
                <a:latin typeface="Georgia" panose="02040502050405020303" pitchFamily="18" charset="0"/>
              </a:rPr>
              <a:t>Miss </a:t>
            </a:r>
            <a:r>
              <a:rPr lang="en-US" sz="3600" dirty="0" err="1">
                <a:solidFill>
                  <a:srgbClr val="FF0000"/>
                </a:solidFill>
                <a:latin typeface="Georgia" panose="02040502050405020303" pitchFamily="18" charset="0"/>
              </a:rPr>
              <a:t>Marple</a:t>
            </a:r>
            <a:endParaRPr lang="en-US" sz="3600" dirty="0">
              <a:solidFill>
                <a:srgbClr val="FF0000"/>
              </a:solidFill>
              <a:latin typeface="Georgia" panose="02040502050405020303" pitchFamily="18" charset="0"/>
            </a:endParaRPr>
          </a:p>
          <a:p>
            <a:pPr marL="742950" indent="-742950">
              <a:buFont typeface="Arial" pitchFamily="34" charset="0"/>
              <a:buAutoNum type="arabicParenR"/>
            </a:pPr>
            <a:r>
              <a:rPr lang="en-US" sz="3600" dirty="0">
                <a:latin typeface="Georgia" panose="02040502050405020303" pitchFamily="18" charset="0"/>
              </a:rPr>
              <a:t>Jules Verne - </a:t>
            </a:r>
            <a:r>
              <a:rPr lang="en-US" sz="3600" dirty="0">
                <a:solidFill>
                  <a:srgbClr val="FF0000"/>
                </a:solidFill>
                <a:latin typeface="Georgia" panose="02040502050405020303" pitchFamily="18" charset="0"/>
              </a:rPr>
              <a:t>Journey to the Centre of the Earth</a:t>
            </a:r>
            <a:endParaRPr lang="ru-RU" sz="3600" dirty="0">
              <a:solidFill>
                <a:srgbClr val="FF0000"/>
              </a:solidFill>
              <a:latin typeface="Georgia" panose="02040502050405020303" pitchFamily="18" charset="0"/>
            </a:endParaRPr>
          </a:p>
          <a:p>
            <a:pPr marL="742950" indent="-742950">
              <a:buAutoNum type="arabicParenR"/>
            </a:pPr>
            <a:endParaRPr lang="en-US" sz="3600" dirty="0">
              <a:solidFill>
                <a:schemeClr val="tx2">
                  <a:lumMod val="60000"/>
                  <a:lumOff val="40000"/>
                </a:schemeClr>
              </a:solidFill>
              <a:latin typeface="Georgia" panose="02040502050405020303" pitchFamily="18" charset="0"/>
            </a:endParaRPr>
          </a:p>
          <a:p>
            <a:pPr marL="742950" indent="-742950">
              <a:buAutoNum type="arabicParenR"/>
            </a:pPr>
            <a:endParaRPr lang="ru-RU" dirty="0">
              <a:solidFill>
                <a:schemeClr val="tx1"/>
              </a:solidFill>
              <a:latin typeface="Georgia" panose="02040502050405020303" pitchFamily="18" charset="0"/>
            </a:endParaRPr>
          </a:p>
          <a:p>
            <a:pPr marL="0" indent="0" algn="ctr">
              <a:buNone/>
            </a:pPr>
            <a:endParaRPr lang="ru-RU" dirty="0">
              <a:solidFill>
                <a:srgbClr val="FF0000"/>
              </a:solidFill>
            </a:endParaRPr>
          </a:p>
        </p:txBody>
      </p:sp>
    </p:spTree>
    <p:extLst>
      <p:ext uri="{BB962C8B-B14F-4D97-AF65-F5344CB8AC3E}">
        <p14:creationId xmlns:p14="http://schemas.microsoft.com/office/powerpoint/2010/main" val="1041476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Объект 2">
            <a:extLst>
              <a:ext uri="{FF2B5EF4-FFF2-40B4-BE49-F238E27FC236}">
                <a16:creationId xmlns:a16="http://schemas.microsoft.com/office/drawing/2014/main" id="{ADACD8AF-B464-49C3-82E2-1434B6B15A21}"/>
              </a:ext>
            </a:extLst>
          </p:cNvPr>
          <p:cNvSpPr>
            <a:spLocks noGrp="1"/>
          </p:cNvSpPr>
          <p:nvPr>
            <p:ph idx="1"/>
          </p:nvPr>
        </p:nvSpPr>
        <p:spPr>
          <a:xfrm>
            <a:off x="457200" y="1196752"/>
            <a:ext cx="8229600" cy="1108720"/>
          </a:xfrm>
        </p:spPr>
        <p:txBody>
          <a:bodyPr>
            <a:noAutofit/>
          </a:bodyPr>
          <a:lstStyle/>
          <a:p>
            <a:pPr marL="0" indent="0" algn="ctr">
              <a:buNone/>
            </a:pPr>
            <a:r>
              <a:rPr lang="en-US" sz="4800" b="1" dirty="0">
                <a:latin typeface="Georgia" panose="02040502050405020303" pitchFamily="18" charset="0"/>
              </a:rPr>
              <a:t>Choose the map of the UK</a:t>
            </a:r>
          </a:p>
          <a:p>
            <a:pPr marL="0" indent="0" algn="ctr">
              <a:buNone/>
            </a:pPr>
            <a:r>
              <a:rPr lang="en-US" sz="4800" dirty="0">
                <a:latin typeface="Georgia" panose="02040502050405020303" pitchFamily="18" charset="0"/>
              </a:rPr>
              <a:t>a)                b)               c)</a:t>
            </a:r>
            <a:endParaRPr lang="ru-RU" sz="4800" dirty="0">
              <a:latin typeface="Georgia" panose="02040502050405020303" pitchFamily="18" charset="0"/>
            </a:endParaRPr>
          </a:p>
          <a:p>
            <a:pPr marL="0" indent="0" algn="ctr">
              <a:buNone/>
            </a:pPr>
            <a:endParaRPr lang="ru-RU" sz="6000" dirty="0"/>
          </a:p>
        </p:txBody>
      </p:sp>
      <p:pic>
        <p:nvPicPr>
          <p:cNvPr id="8" name="Рисунок 7">
            <a:extLst>
              <a:ext uri="{FF2B5EF4-FFF2-40B4-BE49-F238E27FC236}">
                <a16:creationId xmlns:a16="http://schemas.microsoft.com/office/drawing/2014/main" id="{75A0EDEF-5515-4419-996F-B1B14DE55649}"/>
              </a:ext>
            </a:extLst>
          </p:cNvPr>
          <p:cNvPicPr>
            <a:picLocks noChangeAspect="1"/>
          </p:cNvPicPr>
          <p:nvPr/>
        </p:nvPicPr>
        <p:blipFill>
          <a:blip r:embed="rId4"/>
          <a:stretch>
            <a:fillRect/>
          </a:stretch>
        </p:blipFill>
        <p:spPr>
          <a:xfrm>
            <a:off x="157421" y="3717032"/>
            <a:ext cx="3139712" cy="1731414"/>
          </a:xfrm>
          <a:prstGeom prst="rect">
            <a:avLst/>
          </a:prstGeom>
        </p:spPr>
      </p:pic>
      <p:pic>
        <p:nvPicPr>
          <p:cNvPr id="9" name="Рисунок 8">
            <a:extLst>
              <a:ext uri="{FF2B5EF4-FFF2-40B4-BE49-F238E27FC236}">
                <a16:creationId xmlns:a16="http://schemas.microsoft.com/office/drawing/2014/main" id="{BCB6A306-ACA9-4CB7-91F3-A868F321E098}"/>
              </a:ext>
            </a:extLst>
          </p:cNvPr>
          <p:cNvPicPr>
            <a:picLocks noChangeAspect="1"/>
          </p:cNvPicPr>
          <p:nvPr/>
        </p:nvPicPr>
        <p:blipFill>
          <a:blip r:embed="rId5"/>
          <a:stretch>
            <a:fillRect/>
          </a:stretch>
        </p:blipFill>
        <p:spPr>
          <a:xfrm>
            <a:off x="3272747" y="3717032"/>
            <a:ext cx="3090940" cy="1731414"/>
          </a:xfrm>
          <a:prstGeom prst="rect">
            <a:avLst/>
          </a:prstGeom>
        </p:spPr>
      </p:pic>
      <p:pic>
        <p:nvPicPr>
          <p:cNvPr id="10" name="Рисунок 9">
            <a:extLst>
              <a:ext uri="{FF2B5EF4-FFF2-40B4-BE49-F238E27FC236}">
                <a16:creationId xmlns:a16="http://schemas.microsoft.com/office/drawing/2014/main" id="{F45F2056-3630-41B3-8836-36E897E7A4EF}"/>
              </a:ext>
            </a:extLst>
          </p:cNvPr>
          <p:cNvPicPr>
            <a:picLocks noChangeAspect="1"/>
          </p:cNvPicPr>
          <p:nvPr/>
        </p:nvPicPr>
        <p:blipFill>
          <a:blip r:embed="rId6"/>
          <a:stretch>
            <a:fillRect/>
          </a:stretch>
        </p:blipFill>
        <p:spPr>
          <a:xfrm>
            <a:off x="6363687" y="3717032"/>
            <a:ext cx="2609314" cy="1731414"/>
          </a:xfrm>
          <a:prstGeom prst="rect">
            <a:avLst/>
          </a:prstGeom>
        </p:spPr>
      </p:pic>
    </p:spTree>
    <p:extLst>
      <p:ext uri="{BB962C8B-B14F-4D97-AF65-F5344CB8AC3E}">
        <p14:creationId xmlns:p14="http://schemas.microsoft.com/office/powerpoint/2010/main" val="81729952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7" name="svoya_igra_1.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6" name="Объект 2">
            <a:extLst>
              <a:ext uri="{FF2B5EF4-FFF2-40B4-BE49-F238E27FC236}">
                <a16:creationId xmlns:a16="http://schemas.microsoft.com/office/drawing/2014/main" id="{A6BA0750-8FB5-467C-A340-F5BCF9861B82}"/>
              </a:ext>
            </a:extLst>
          </p:cNvPr>
          <p:cNvSpPr txBox="1">
            <a:spLocks/>
          </p:cNvSpPr>
          <p:nvPr/>
        </p:nvSpPr>
        <p:spPr>
          <a:xfrm>
            <a:off x="431552" y="1268760"/>
            <a:ext cx="8238480" cy="48153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4000" kern="1200" baseline="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800">
                <a:solidFill>
                  <a:srgbClr val="FF0000"/>
                </a:solidFill>
                <a:latin typeface="Georgia" panose="02040502050405020303" pitchFamily="18" charset="0"/>
              </a:rPr>
              <a:t>The UK</a:t>
            </a:r>
            <a:endParaRPr lang="ru-RU" sz="4800" dirty="0">
              <a:solidFill>
                <a:srgbClr val="FF0000"/>
              </a:solidFill>
              <a:latin typeface="Georgia" panose="02040502050405020303" pitchFamily="18" charset="0"/>
            </a:endParaRPr>
          </a:p>
        </p:txBody>
      </p:sp>
      <p:pic>
        <p:nvPicPr>
          <p:cNvPr id="9" name="Рисунок 8">
            <a:extLst>
              <a:ext uri="{FF2B5EF4-FFF2-40B4-BE49-F238E27FC236}">
                <a16:creationId xmlns:a16="http://schemas.microsoft.com/office/drawing/2014/main" id="{46E5C3DB-013E-4B76-8B2C-096EA1A9D8F0}"/>
              </a:ext>
            </a:extLst>
          </p:cNvPr>
          <p:cNvPicPr>
            <a:picLocks noChangeAspect="1"/>
          </p:cNvPicPr>
          <p:nvPr/>
        </p:nvPicPr>
        <p:blipFill>
          <a:blip r:embed="rId3"/>
          <a:stretch>
            <a:fillRect/>
          </a:stretch>
        </p:blipFill>
        <p:spPr>
          <a:xfrm>
            <a:off x="1547664" y="2096701"/>
            <a:ext cx="5898031" cy="3924587"/>
          </a:xfrm>
          <a:prstGeom prst="rect">
            <a:avLst/>
          </a:prstGeom>
        </p:spPr>
      </p:pic>
    </p:spTree>
    <p:extLst>
      <p:ext uri="{BB962C8B-B14F-4D97-AF65-F5344CB8AC3E}">
        <p14:creationId xmlns:p14="http://schemas.microsoft.com/office/powerpoint/2010/main" val="216938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8" name="Объект 4">
            <a:extLst>
              <a:ext uri="{FF2B5EF4-FFF2-40B4-BE49-F238E27FC236}">
                <a16:creationId xmlns:a16="http://schemas.microsoft.com/office/drawing/2014/main" id="{7F70A90B-3329-4902-8F0D-66AD2D14B369}"/>
              </a:ext>
            </a:extLst>
          </p:cNvPr>
          <p:cNvSpPr>
            <a:spLocks noGrp="1"/>
          </p:cNvSpPr>
          <p:nvPr>
            <p:ph idx="1"/>
          </p:nvPr>
        </p:nvSpPr>
        <p:spPr>
          <a:xfrm>
            <a:off x="323528" y="1369344"/>
            <a:ext cx="8229600" cy="4493095"/>
          </a:xfrm>
        </p:spPr>
        <p:txBody>
          <a:bodyPr>
            <a:normAutofit/>
          </a:bodyPr>
          <a:lstStyle/>
          <a:p>
            <a:pPr marL="0" indent="0">
              <a:buNone/>
            </a:pPr>
            <a:r>
              <a:rPr lang="en-US" sz="4800" b="1" dirty="0">
                <a:latin typeface="Georgia" panose="02040502050405020303" pitchFamily="18" charset="0"/>
              </a:rPr>
              <a:t>Mexico is situated in the continent…</a:t>
            </a:r>
          </a:p>
          <a:p>
            <a:pPr marL="0" indent="0">
              <a:buNone/>
            </a:pPr>
            <a:r>
              <a:rPr lang="en-US" sz="4800" dirty="0">
                <a:latin typeface="Georgia" panose="02040502050405020303" pitchFamily="18" charset="0"/>
              </a:rPr>
              <a:t>a) South America</a:t>
            </a:r>
          </a:p>
          <a:p>
            <a:pPr marL="0" indent="0">
              <a:buNone/>
            </a:pPr>
            <a:r>
              <a:rPr lang="en-US" sz="4800" dirty="0">
                <a:latin typeface="Georgia" panose="02040502050405020303" pitchFamily="18" charset="0"/>
              </a:rPr>
              <a:t>b) North America</a:t>
            </a:r>
          </a:p>
          <a:p>
            <a:pPr marL="0" indent="0">
              <a:buNone/>
            </a:pPr>
            <a:r>
              <a:rPr lang="en-US" sz="4800" dirty="0">
                <a:latin typeface="Georgia" panose="02040502050405020303" pitchFamily="18" charset="0"/>
              </a:rPr>
              <a:t>c) Africa</a:t>
            </a:r>
            <a:endParaRPr lang="ru-RU" sz="4800" dirty="0">
              <a:latin typeface="Georgia" panose="02040502050405020303" pitchFamily="18" charset="0"/>
            </a:endParaRPr>
          </a:p>
        </p:txBody>
      </p:sp>
    </p:spTree>
    <p:extLst>
      <p:ext uri="{BB962C8B-B14F-4D97-AF65-F5344CB8AC3E}">
        <p14:creationId xmlns:p14="http://schemas.microsoft.com/office/powerpoint/2010/main" val="424221160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92022"/>
            <a:ext cx="7211144" cy="1143000"/>
          </a:xfrm>
        </p:spPr>
        <p:txBody>
          <a:bodyPr>
            <a:norm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8" name="Объект 2">
            <a:extLst>
              <a:ext uri="{FF2B5EF4-FFF2-40B4-BE49-F238E27FC236}">
                <a16:creationId xmlns:a16="http://schemas.microsoft.com/office/drawing/2014/main" id="{73984C7C-B6AC-4E80-9AB1-AC2513ABD31C}"/>
              </a:ext>
            </a:extLst>
          </p:cNvPr>
          <p:cNvSpPr>
            <a:spLocks noGrp="1"/>
          </p:cNvSpPr>
          <p:nvPr>
            <p:ph idx="1"/>
          </p:nvPr>
        </p:nvSpPr>
        <p:spPr>
          <a:xfrm>
            <a:off x="457200" y="1595227"/>
            <a:ext cx="8229600" cy="792087"/>
          </a:xfrm>
        </p:spPr>
        <p:txBody>
          <a:bodyPr>
            <a:noAutofit/>
          </a:bodyPr>
          <a:lstStyle/>
          <a:p>
            <a:pPr marL="0" indent="0">
              <a:buNone/>
            </a:pPr>
            <a:r>
              <a:rPr lang="en-US" sz="4800" b="1" dirty="0">
                <a:latin typeface="Georgia" panose="02040502050405020303" pitchFamily="18" charset="0"/>
              </a:rPr>
              <a:t>Mexico is situated in the continent </a:t>
            </a:r>
            <a:r>
              <a:rPr lang="en-US" sz="4800" b="1" dirty="0">
                <a:solidFill>
                  <a:srgbClr val="FF0000"/>
                </a:solidFill>
                <a:latin typeface="Georgia" panose="02040502050405020303" pitchFamily="18" charset="0"/>
              </a:rPr>
              <a:t>North America</a:t>
            </a:r>
          </a:p>
          <a:p>
            <a:pPr marL="0" indent="0">
              <a:buNone/>
            </a:pPr>
            <a:endParaRPr lang="ru-RU" sz="4800" b="1" dirty="0">
              <a:solidFill>
                <a:srgbClr val="FF0000"/>
              </a:solidFill>
            </a:endParaRPr>
          </a:p>
        </p:txBody>
      </p:sp>
      <p:pic>
        <p:nvPicPr>
          <p:cNvPr id="9" name="Рисунок 8">
            <a:extLst>
              <a:ext uri="{FF2B5EF4-FFF2-40B4-BE49-F238E27FC236}">
                <a16:creationId xmlns:a16="http://schemas.microsoft.com/office/drawing/2014/main" id="{218FC2D0-A2B9-404F-9973-98078CF381E1}"/>
              </a:ext>
            </a:extLst>
          </p:cNvPr>
          <p:cNvPicPr>
            <a:picLocks noChangeAspect="1"/>
          </p:cNvPicPr>
          <p:nvPr/>
        </p:nvPicPr>
        <p:blipFill>
          <a:blip r:embed="rId4"/>
          <a:stretch>
            <a:fillRect/>
          </a:stretch>
        </p:blipFill>
        <p:spPr>
          <a:xfrm>
            <a:off x="2551135" y="3356992"/>
            <a:ext cx="4021041" cy="3384376"/>
          </a:xfrm>
          <a:prstGeom prst="rect">
            <a:avLst/>
          </a:prstGeom>
        </p:spPr>
      </p:pic>
    </p:spTree>
    <p:extLst>
      <p:ext uri="{BB962C8B-B14F-4D97-AF65-F5344CB8AC3E}">
        <p14:creationId xmlns:p14="http://schemas.microsoft.com/office/powerpoint/2010/main" val="120775173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Объект 2">
            <a:extLst>
              <a:ext uri="{FF2B5EF4-FFF2-40B4-BE49-F238E27FC236}">
                <a16:creationId xmlns:a16="http://schemas.microsoft.com/office/drawing/2014/main" id="{FFE71C0C-EE11-492B-9812-68F4DE0B8CC2}"/>
              </a:ext>
            </a:extLst>
          </p:cNvPr>
          <p:cNvSpPr>
            <a:spLocks noGrp="1"/>
          </p:cNvSpPr>
          <p:nvPr>
            <p:ph idx="1"/>
          </p:nvPr>
        </p:nvSpPr>
        <p:spPr>
          <a:xfrm>
            <a:off x="457200" y="1417638"/>
            <a:ext cx="8229600" cy="1180728"/>
          </a:xfrm>
        </p:spPr>
        <p:txBody>
          <a:bodyPr>
            <a:noAutofit/>
          </a:bodyPr>
          <a:lstStyle/>
          <a:p>
            <a:pPr marL="0" indent="0" algn="ctr">
              <a:buNone/>
            </a:pPr>
            <a:r>
              <a:rPr lang="en-US" sz="3200" b="1" dirty="0">
                <a:latin typeface="Georgia" panose="02040502050405020303" pitchFamily="18" charset="0"/>
              </a:rPr>
              <a:t>Which compositions did the writer Oscar Wilde wrote</a:t>
            </a:r>
            <a:r>
              <a:rPr lang="ru-RU" sz="3200" b="1" dirty="0">
                <a:latin typeface="Georgia" panose="02040502050405020303" pitchFamily="18" charset="0"/>
              </a:rPr>
              <a:t>?</a:t>
            </a:r>
            <a:endParaRPr lang="en-US" sz="3200" b="1" dirty="0">
              <a:latin typeface="Georgia" panose="02040502050405020303" pitchFamily="18" charset="0"/>
            </a:endParaRPr>
          </a:p>
          <a:p>
            <a:pPr marL="0" indent="0">
              <a:buNone/>
            </a:pPr>
            <a:r>
              <a:rPr lang="en-US" sz="3600" dirty="0">
                <a:latin typeface="Georgia" panose="02040502050405020303" pitchFamily="18" charset="0"/>
              </a:rPr>
              <a:t>1) “Robinson Crusoe”, “The Jungle Book”</a:t>
            </a:r>
          </a:p>
          <a:p>
            <a:pPr marL="0" indent="0">
              <a:buNone/>
            </a:pPr>
            <a:r>
              <a:rPr lang="en-US" sz="3600" dirty="0">
                <a:latin typeface="Georgia" panose="02040502050405020303" pitchFamily="18" charset="0"/>
              </a:rPr>
              <a:t>2) “Romeo and Juliet”, “Gulliver’s Travels”</a:t>
            </a:r>
          </a:p>
          <a:p>
            <a:pPr marL="0" indent="0">
              <a:buNone/>
            </a:pPr>
            <a:r>
              <a:rPr lang="en-US" sz="3600" dirty="0">
                <a:latin typeface="Georgia" panose="02040502050405020303" pitchFamily="18" charset="0"/>
              </a:rPr>
              <a:t>3) “The picture of Dorian Gray”, “The </a:t>
            </a:r>
            <a:r>
              <a:rPr lang="en-US" sz="3600" dirty="0" err="1">
                <a:latin typeface="Georgia" panose="02040502050405020303" pitchFamily="18" charset="0"/>
              </a:rPr>
              <a:t>Canterville</a:t>
            </a:r>
            <a:r>
              <a:rPr lang="en-US" sz="3600" dirty="0">
                <a:latin typeface="Georgia" panose="02040502050405020303" pitchFamily="18" charset="0"/>
              </a:rPr>
              <a:t> Ghost”</a:t>
            </a:r>
            <a:endParaRPr lang="ru-RU" sz="3600" dirty="0">
              <a:latin typeface="Georgia" panose="02040502050405020303" pitchFamily="18" charset="0"/>
            </a:endParaRPr>
          </a:p>
        </p:txBody>
      </p:sp>
    </p:spTree>
    <p:extLst>
      <p:ext uri="{BB962C8B-B14F-4D97-AF65-F5344CB8AC3E}">
        <p14:creationId xmlns:p14="http://schemas.microsoft.com/office/powerpoint/2010/main" val="206044628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5400" b="1" dirty="0">
                <a:latin typeface="Georgia" panose="02040502050405020303" pitchFamily="18" charset="0"/>
              </a:rPr>
              <a:t>Around the world</a:t>
            </a:r>
            <a:endParaRPr lang="ru-RU" sz="5400"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8" name="Объект 2">
            <a:extLst>
              <a:ext uri="{FF2B5EF4-FFF2-40B4-BE49-F238E27FC236}">
                <a16:creationId xmlns:a16="http://schemas.microsoft.com/office/drawing/2014/main" id="{4D98524D-DCEC-440B-BC07-6D8617269F0F}"/>
              </a:ext>
            </a:extLst>
          </p:cNvPr>
          <p:cNvSpPr>
            <a:spLocks noGrp="1"/>
          </p:cNvSpPr>
          <p:nvPr>
            <p:ph idx="1"/>
          </p:nvPr>
        </p:nvSpPr>
        <p:spPr>
          <a:xfrm>
            <a:off x="539552" y="1556792"/>
            <a:ext cx="8229600" cy="1080119"/>
          </a:xfrm>
        </p:spPr>
        <p:txBody>
          <a:bodyPr>
            <a:noAutofit/>
          </a:bodyPr>
          <a:lstStyle/>
          <a:p>
            <a:pPr marL="0" indent="0" algn="ctr">
              <a:buNone/>
            </a:pPr>
            <a:r>
              <a:rPr lang="en-US" sz="3600" b="1" dirty="0">
                <a:latin typeface="Georgia" panose="02040502050405020303" pitchFamily="18" charset="0"/>
              </a:rPr>
              <a:t>Oscar Wilde wrote</a:t>
            </a:r>
          </a:p>
          <a:p>
            <a:pPr marL="0" indent="0" algn="ctr">
              <a:buNone/>
            </a:pPr>
            <a:r>
              <a:rPr lang="en-US" sz="3600" b="1" dirty="0">
                <a:solidFill>
                  <a:srgbClr val="FF0000"/>
                </a:solidFill>
                <a:latin typeface="Georgia" panose="02040502050405020303" pitchFamily="18" charset="0"/>
              </a:rPr>
              <a:t> “The picture of Dorian Gray”, “The </a:t>
            </a:r>
            <a:r>
              <a:rPr lang="en-US" sz="3600" b="1" dirty="0" err="1">
                <a:solidFill>
                  <a:srgbClr val="FF0000"/>
                </a:solidFill>
                <a:latin typeface="Georgia" panose="02040502050405020303" pitchFamily="18" charset="0"/>
              </a:rPr>
              <a:t>Canterville</a:t>
            </a:r>
            <a:r>
              <a:rPr lang="en-US" sz="3600" b="1" dirty="0">
                <a:solidFill>
                  <a:srgbClr val="FF0000"/>
                </a:solidFill>
                <a:latin typeface="Georgia" panose="02040502050405020303" pitchFamily="18" charset="0"/>
              </a:rPr>
              <a:t> Ghost”</a:t>
            </a:r>
            <a:endParaRPr lang="ru-RU" sz="3600" b="1" dirty="0">
              <a:solidFill>
                <a:srgbClr val="FF0000"/>
              </a:solidFill>
              <a:latin typeface="Georgia" panose="02040502050405020303" pitchFamily="18" charset="0"/>
            </a:endParaRPr>
          </a:p>
          <a:p>
            <a:pPr marL="0" indent="0" algn="ctr">
              <a:buNone/>
            </a:pPr>
            <a:endParaRPr lang="ru-RU" sz="5400" b="1" dirty="0">
              <a:solidFill>
                <a:srgbClr val="FF0000"/>
              </a:solidFill>
            </a:endParaRPr>
          </a:p>
        </p:txBody>
      </p:sp>
      <p:pic>
        <p:nvPicPr>
          <p:cNvPr id="9" name="Рисунок 8">
            <a:extLst>
              <a:ext uri="{FF2B5EF4-FFF2-40B4-BE49-F238E27FC236}">
                <a16:creationId xmlns:a16="http://schemas.microsoft.com/office/drawing/2014/main" id="{78140F47-9FEC-4968-8701-D99B2B4B4D88}"/>
              </a:ext>
            </a:extLst>
          </p:cNvPr>
          <p:cNvPicPr>
            <a:picLocks noChangeAspect="1"/>
          </p:cNvPicPr>
          <p:nvPr/>
        </p:nvPicPr>
        <p:blipFill>
          <a:blip r:embed="rId3"/>
          <a:stretch>
            <a:fillRect/>
          </a:stretch>
        </p:blipFill>
        <p:spPr>
          <a:xfrm>
            <a:off x="2001766" y="3429000"/>
            <a:ext cx="2066197" cy="3096344"/>
          </a:xfrm>
          <a:prstGeom prst="rect">
            <a:avLst/>
          </a:prstGeom>
        </p:spPr>
      </p:pic>
      <p:pic>
        <p:nvPicPr>
          <p:cNvPr id="10" name="Рисунок 9">
            <a:extLst>
              <a:ext uri="{FF2B5EF4-FFF2-40B4-BE49-F238E27FC236}">
                <a16:creationId xmlns:a16="http://schemas.microsoft.com/office/drawing/2014/main" id="{1F8518DF-AA1B-4DD3-B4D8-A031D192E8C5}"/>
              </a:ext>
            </a:extLst>
          </p:cNvPr>
          <p:cNvPicPr>
            <a:picLocks noChangeAspect="1"/>
          </p:cNvPicPr>
          <p:nvPr/>
        </p:nvPicPr>
        <p:blipFill>
          <a:blip r:embed="rId4"/>
          <a:stretch>
            <a:fillRect/>
          </a:stretch>
        </p:blipFill>
        <p:spPr>
          <a:xfrm>
            <a:off x="5004048" y="3429000"/>
            <a:ext cx="1942296" cy="3096344"/>
          </a:xfrm>
          <a:prstGeom prst="rect">
            <a:avLst/>
          </a:prstGeom>
        </p:spPr>
      </p:pic>
    </p:spTree>
    <p:extLst>
      <p:ext uri="{BB962C8B-B14F-4D97-AF65-F5344CB8AC3E}">
        <p14:creationId xmlns:p14="http://schemas.microsoft.com/office/powerpoint/2010/main" val="3885432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8"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5" name="Объект 2">
            <a:extLst>
              <a:ext uri="{FF2B5EF4-FFF2-40B4-BE49-F238E27FC236}">
                <a16:creationId xmlns:a16="http://schemas.microsoft.com/office/drawing/2014/main" id="{BB7B0D4F-5FC7-4F70-BF93-47D7BC62D90C}"/>
              </a:ext>
            </a:extLst>
          </p:cNvPr>
          <p:cNvPicPr>
            <a:picLocks noGrp="1" noChangeAspect="1"/>
          </p:cNvPicPr>
          <p:nvPr>
            <p:ph idx="1"/>
          </p:nvPr>
        </p:nvPicPr>
        <p:blipFill>
          <a:blip r:embed="rId4"/>
          <a:stretch>
            <a:fillRect/>
          </a:stretch>
        </p:blipFill>
        <p:spPr>
          <a:xfrm>
            <a:off x="488497" y="1988840"/>
            <a:ext cx="8121235" cy="3017050"/>
          </a:xfrm>
          <a:prstGeom prst="rect">
            <a:avLst/>
          </a:prstGeom>
        </p:spPr>
      </p:pic>
    </p:spTree>
    <p:extLst>
      <p:ext uri="{BB962C8B-B14F-4D97-AF65-F5344CB8AC3E}">
        <p14:creationId xmlns:p14="http://schemas.microsoft.com/office/powerpoint/2010/main" val="341483398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5" name="Рисунок 4">
            <a:extLst>
              <a:ext uri="{FF2B5EF4-FFF2-40B4-BE49-F238E27FC236}">
                <a16:creationId xmlns:a16="http://schemas.microsoft.com/office/drawing/2014/main" id="{2F6803AE-2832-4076-BBD3-806882DA6783}"/>
              </a:ext>
            </a:extLst>
          </p:cNvPr>
          <p:cNvPicPr>
            <a:picLocks noChangeAspect="1"/>
          </p:cNvPicPr>
          <p:nvPr/>
        </p:nvPicPr>
        <p:blipFill>
          <a:blip r:embed="rId3"/>
          <a:stretch>
            <a:fillRect/>
          </a:stretch>
        </p:blipFill>
        <p:spPr>
          <a:xfrm>
            <a:off x="2411760" y="2204864"/>
            <a:ext cx="4397660" cy="4397660"/>
          </a:xfrm>
          <a:prstGeom prst="rect">
            <a:avLst/>
          </a:prstGeom>
        </p:spPr>
      </p:pic>
      <p:sp>
        <p:nvSpPr>
          <p:cNvPr id="6" name="Объект 1">
            <a:extLst>
              <a:ext uri="{FF2B5EF4-FFF2-40B4-BE49-F238E27FC236}">
                <a16:creationId xmlns:a16="http://schemas.microsoft.com/office/drawing/2014/main" id="{BB8910BC-24A8-45A1-9190-03455FA3B4A4}"/>
              </a:ext>
            </a:extLst>
          </p:cNvPr>
          <p:cNvSpPr>
            <a:spLocks noGrp="1"/>
          </p:cNvSpPr>
          <p:nvPr>
            <p:ph idx="1"/>
          </p:nvPr>
        </p:nvSpPr>
        <p:spPr>
          <a:xfrm>
            <a:off x="3021242" y="1248195"/>
            <a:ext cx="3178696" cy="1180728"/>
          </a:xfrm>
        </p:spPr>
        <p:txBody>
          <a:bodyPr>
            <a:normAutofit fontScale="85000" lnSpcReduction="10000"/>
          </a:bodyPr>
          <a:lstStyle/>
          <a:p>
            <a:pPr marL="0" indent="0">
              <a:buNone/>
            </a:pPr>
            <a:r>
              <a:rPr lang="en-US" sz="6600" b="1" dirty="0">
                <a:solidFill>
                  <a:srgbClr val="FF0000"/>
                </a:solidFill>
                <a:latin typeface="Georgia" panose="02040502050405020303" pitchFamily="18" charset="0"/>
              </a:rPr>
              <a:t>Library</a:t>
            </a:r>
            <a:endParaRPr lang="ru-RU" sz="66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1282872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Tree>
    <p:extLst>
      <p:ext uri="{BB962C8B-B14F-4D97-AF65-F5344CB8AC3E}">
        <p14:creationId xmlns:p14="http://schemas.microsoft.com/office/powerpoint/2010/main" val="338397028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457200" y="274638"/>
            <a:ext cx="7211144" cy="1143000"/>
          </a:xfrm>
        </p:spPr>
        <p:txBody>
          <a:bodyPr>
            <a:normAutofit fontScale="90000"/>
          </a:bodyPr>
          <a:lstStyle/>
          <a:p>
            <a:r>
              <a:rPr lang="en-US" sz="7200" b="1" dirty="0"/>
              <a:t>Grammar</a:t>
            </a:r>
            <a:endParaRPr lang="ru-RU" sz="7200" b="1" dirty="0"/>
          </a:p>
        </p:txBody>
      </p:sp>
      <p:sp>
        <p:nvSpPr>
          <p:cNvPr id="8" name="Объект 2"/>
          <p:cNvSpPr>
            <a:spLocks noGrp="1"/>
          </p:cNvSpPr>
          <p:nvPr>
            <p:ph idx="1"/>
          </p:nvPr>
        </p:nvSpPr>
        <p:spPr>
          <a:xfrm>
            <a:off x="477316" y="1556792"/>
            <a:ext cx="8229600" cy="4493095"/>
          </a:xfrm>
        </p:spPr>
        <p:txBody>
          <a:bodyPr>
            <a:normAutofit/>
          </a:bodyPr>
          <a:lstStyle/>
          <a:p>
            <a:pPr marL="0" indent="0" algn="ctr">
              <a:buNone/>
            </a:pPr>
            <a:r>
              <a:rPr lang="en-US" sz="4400" b="1" dirty="0"/>
              <a:t>Which modal verb expresses obligation or duty?</a:t>
            </a:r>
          </a:p>
          <a:p>
            <a:pPr marL="0" indent="0" algn="ctr">
              <a:buNone/>
            </a:pPr>
            <a:r>
              <a:rPr lang="en-US" sz="7200" dirty="0"/>
              <a:t>1.can, 2.may, 3.must, 4.might, 5.could</a:t>
            </a:r>
            <a:endParaRPr lang="ru-RU" sz="7200" dirty="0"/>
          </a:p>
          <a:p>
            <a:pPr marL="0" indent="0">
              <a:buNone/>
            </a:pPr>
            <a:endParaRPr lang="ru-RU" dirty="0"/>
          </a:p>
        </p:txBody>
      </p:sp>
    </p:spTree>
    <p:extLst>
      <p:ext uri="{BB962C8B-B14F-4D97-AF65-F5344CB8AC3E}">
        <p14:creationId xmlns:p14="http://schemas.microsoft.com/office/powerpoint/2010/main" val="3175081804"/>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6" name="Объект 1">
            <a:extLst>
              <a:ext uri="{FF2B5EF4-FFF2-40B4-BE49-F238E27FC236}">
                <a16:creationId xmlns:a16="http://schemas.microsoft.com/office/drawing/2014/main" id="{09FBF6CE-1BB8-4704-BA69-71959B685015}"/>
              </a:ext>
            </a:extLst>
          </p:cNvPr>
          <p:cNvPicPr>
            <a:picLocks noGrp="1" noChangeAspect="1"/>
          </p:cNvPicPr>
          <p:nvPr>
            <p:ph idx="1"/>
          </p:nvPr>
        </p:nvPicPr>
        <p:blipFill>
          <a:blip r:embed="rId4"/>
          <a:stretch>
            <a:fillRect/>
          </a:stretch>
        </p:blipFill>
        <p:spPr>
          <a:xfrm>
            <a:off x="457200" y="2372994"/>
            <a:ext cx="8229600" cy="2947036"/>
          </a:xfrm>
          <a:prstGeom prst="rect">
            <a:avLst/>
          </a:prstGeom>
        </p:spPr>
      </p:pic>
    </p:spTree>
    <p:extLst>
      <p:ext uri="{BB962C8B-B14F-4D97-AF65-F5344CB8AC3E}">
        <p14:creationId xmlns:p14="http://schemas.microsoft.com/office/powerpoint/2010/main" val="913492322"/>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5" name="Рисунок 4">
            <a:extLst>
              <a:ext uri="{FF2B5EF4-FFF2-40B4-BE49-F238E27FC236}">
                <a16:creationId xmlns:a16="http://schemas.microsoft.com/office/drawing/2014/main" id="{D2F9B9AB-6773-41E0-BFC6-8E4C77315128}"/>
              </a:ext>
            </a:extLst>
          </p:cNvPr>
          <p:cNvPicPr>
            <a:picLocks noChangeAspect="1"/>
          </p:cNvPicPr>
          <p:nvPr/>
        </p:nvPicPr>
        <p:blipFill rotWithShape="1">
          <a:blip r:embed="rId3"/>
          <a:srcRect l="-2191" t="16901" b="22535"/>
          <a:stretch/>
        </p:blipFill>
        <p:spPr>
          <a:xfrm>
            <a:off x="1213747" y="2708920"/>
            <a:ext cx="6716506" cy="3096344"/>
          </a:xfrm>
          <a:prstGeom prst="rect">
            <a:avLst/>
          </a:prstGeom>
        </p:spPr>
      </p:pic>
      <p:sp>
        <p:nvSpPr>
          <p:cNvPr id="8" name="TextBox 7">
            <a:extLst>
              <a:ext uri="{FF2B5EF4-FFF2-40B4-BE49-F238E27FC236}">
                <a16:creationId xmlns:a16="http://schemas.microsoft.com/office/drawing/2014/main" id="{DD7C02CF-3302-4A53-B0C9-91E988638B83}"/>
              </a:ext>
            </a:extLst>
          </p:cNvPr>
          <p:cNvSpPr txBox="1"/>
          <p:nvPr/>
        </p:nvSpPr>
        <p:spPr>
          <a:xfrm>
            <a:off x="2274277" y="1652189"/>
            <a:ext cx="4595446" cy="923330"/>
          </a:xfrm>
          <a:prstGeom prst="rect">
            <a:avLst/>
          </a:prstGeom>
          <a:noFill/>
        </p:spPr>
        <p:txBody>
          <a:bodyPr wrap="square">
            <a:spAutoFit/>
          </a:bodyPr>
          <a:lstStyle/>
          <a:p>
            <a:pPr marL="0" indent="0" algn="ctr">
              <a:buNone/>
            </a:pPr>
            <a:r>
              <a:rPr lang="en-US" sz="5400" b="1" dirty="0">
                <a:solidFill>
                  <a:srgbClr val="FF0000"/>
                </a:solidFill>
                <a:latin typeface="Georgia" panose="02040502050405020303" pitchFamily="18" charset="0"/>
              </a:rPr>
              <a:t>Friendship</a:t>
            </a:r>
            <a:endParaRPr lang="ru-RU" sz="5400" b="1" dirty="0">
              <a:solidFill>
                <a:srgbClr val="FF0000"/>
              </a:solidFill>
              <a:latin typeface="Georgia" panose="02040502050405020303" pitchFamily="18" charset="0"/>
            </a:endParaRPr>
          </a:p>
        </p:txBody>
      </p:sp>
    </p:spTree>
    <p:extLst>
      <p:ext uri="{BB962C8B-B14F-4D97-AF65-F5344CB8AC3E}">
        <p14:creationId xmlns:p14="http://schemas.microsoft.com/office/powerpoint/2010/main" val="3839142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5" name="Объект 1">
            <a:extLst>
              <a:ext uri="{FF2B5EF4-FFF2-40B4-BE49-F238E27FC236}">
                <a16:creationId xmlns:a16="http://schemas.microsoft.com/office/drawing/2014/main" id="{58ABA717-829B-4409-9A25-50BE230338B2}"/>
              </a:ext>
            </a:extLst>
          </p:cNvPr>
          <p:cNvPicPr>
            <a:picLocks noGrp="1" noChangeAspect="1"/>
          </p:cNvPicPr>
          <p:nvPr>
            <p:ph idx="1"/>
          </p:nvPr>
        </p:nvPicPr>
        <p:blipFill>
          <a:blip r:embed="rId4"/>
          <a:stretch>
            <a:fillRect/>
          </a:stretch>
        </p:blipFill>
        <p:spPr>
          <a:xfrm>
            <a:off x="457200" y="2688230"/>
            <a:ext cx="8229600" cy="2316565"/>
          </a:xfrm>
          <a:prstGeom prst="rect">
            <a:avLst/>
          </a:prstGeom>
        </p:spPr>
      </p:pic>
    </p:spTree>
    <p:extLst>
      <p:ext uri="{BB962C8B-B14F-4D97-AF65-F5344CB8AC3E}">
        <p14:creationId xmlns:p14="http://schemas.microsoft.com/office/powerpoint/2010/main" val="194802972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sp>
        <p:nvSpPr>
          <p:cNvPr id="6" name="Объект 1">
            <a:extLst>
              <a:ext uri="{FF2B5EF4-FFF2-40B4-BE49-F238E27FC236}">
                <a16:creationId xmlns:a16="http://schemas.microsoft.com/office/drawing/2014/main" id="{F0E209E7-6891-4227-AE7B-CAB790258E7D}"/>
              </a:ext>
            </a:extLst>
          </p:cNvPr>
          <p:cNvSpPr>
            <a:spLocks noGrp="1"/>
          </p:cNvSpPr>
          <p:nvPr>
            <p:ph idx="1"/>
          </p:nvPr>
        </p:nvSpPr>
        <p:spPr>
          <a:xfrm>
            <a:off x="457200" y="1600200"/>
            <a:ext cx="8229600" cy="4493095"/>
          </a:xfrm>
        </p:spPr>
        <p:txBody>
          <a:bodyPr>
            <a:normAutofit/>
          </a:bodyPr>
          <a:lstStyle/>
          <a:p>
            <a:pPr marL="0" indent="0" algn="ctr">
              <a:buNone/>
            </a:pPr>
            <a:r>
              <a:rPr lang="en-US" sz="6000" b="1" dirty="0">
                <a:solidFill>
                  <a:srgbClr val="FF0000"/>
                </a:solidFill>
                <a:latin typeface="Georgia" panose="02040502050405020303" pitchFamily="18" charset="0"/>
              </a:rPr>
              <a:t>Silver</a:t>
            </a:r>
            <a:endParaRPr lang="ru-RU" sz="6000" b="1" dirty="0">
              <a:solidFill>
                <a:srgbClr val="FF0000"/>
              </a:solidFill>
              <a:latin typeface="Georgia" panose="02040502050405020303" pitchFamily="18" charset="0"/>
            </a:endParaRPr>
          </a:p>
        </p:txBody>
      </p:sp>
      <p:pic>
        <p:nvPicPr>
          <p:cNvPr id="8" name="Рисунок 7">
            <a:extLst>
              <a:ext uri="{FF2B5EF4-FFF2-40B4-BE49-F238E27FC236}">
                <a16:creationId xmlns:a16="http://schemas.microsoft.com/office/drawing/2014/main" id="{D15018BD-7141-4B29-934F-8BE7992BDB99}"/>
              </a:ext>
            </a:extLst>
          </p:cNvPr>
          <p:cNvPicPr>
            <a:picLocks noChangeAspect="1"/>
          </p:cNvPicPr>
          <p:nvPr/>
        </p:nvPicPr>
        <p:blipFill>
          <a:blip r:embed="rId3"/>
          <a:stretch>
            <a:fillRect/>
          </a:stretch>
        </p:blipFill>
        <p:spPr>
          <a:xfrm>
            <a:off x="2087724" y="2786724"/>
            <a:ext cx="4968552" cy="3306571"/>
          </a:xfrm>
          <a:prstGeom prst="rect">
            <a:avLst/>
          </a:prstGeom>
        </p:spPr>
      </p:pic>
    </p:spTree>
    <p:extLst>
      <p:ext uri="{BB962C8B-B14F-4D97-AF65-F5344CB8AC3E}">
        <p14:creationId xmlns:p14="http://schemas.microsoft.com/office/powerpoint/2010/main" val="2683678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5" name="Объект 1">
            <a:extLst>
              <a:ext uri="{FF2B5EF4-FFF2-40B4-BE49-F238E27FC236}">
                <a16:creationId xmlns:a16="http://schemas.microsoft.com/office/drawing/2014/main" id="{39552E15-E23F-4E08-A64D-ED9CD211E086}"/>
              </a:ext>
            </a:extLst>
          </p:cNvPr>
          <p:cNvPicPr>
            <a:picLocks noGrp="1" noChangeAspect="1"/>
          </p:cNvPicPr>
          <p:nvPr>
            <p:ph idx="1"/>
          </p:nvPr>
        </p:nvPicPr>
        <p:blipFill>
          <a:blip r:embed="rId4"/>
          <a:stretch>
            <a:fillRect/>
          </a:stretch>
        </p:blipFill>
        <p:spPr>
          <a:xfrm>
            <a:off x="457200" y="2412784"/>
            <a:ext cx="8229600" cy="2867456"/>
          </a:xfrm>
          <a:prstGeom prst="rect">
            <a:avLst/>
          </a:prstGeom>
        </p:spPr>
      </p:pic>
    </p:spTree>
    <p:extLst>
      <p:ext uri="{BB962C8B-B14F-4D97-AF65-F5344CB8AC3E}">
        <p14:creationId xmlns:p14="http://schemas.microsoft.com/office/powerpoint/2010/main" val="54071983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1.wav"/>
          </p:stSnd>
        </p:sndAc>
      </p:transition>
    </mc:Choice>
    <mc:Fallback xmlns="">
      <p:transition spd="slow">
        <p:sndAc>
          <p:stSnd>
            <p:snd r:embed="rId5" name="svoya_igra_1.wav"/>
          </p:stSnd>
        </p:sndAc>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sp>
        <p:nvSpPr>
          <p:cNvPr id="8" name="Объект 1">
            <a:extLst>
              <a:ext uri="{FF2B5EF4-FFF2-40B4-BE49-F238E27FC236}">
                <a16:creationId xmlns:a16="http://schemas.microsoft.com/office/drawing/2014/main" id="{55F5BC17-A36C-4D62-B90E-7B934B77D77F}"/>
              </a:ext>
            </a:extLst>
          </p:cNvPr>
          <p:cNvSpPr>
            <a:spLocks noGrp="1"/>
          </p:cNvSpPr>
          <p:nvPr>
            <p:ph idx="1"/>
          </p:nvPr>
        </p:nvSpPr>
        <p:spPr>
          <a:xfrm>
            <a:off x="457200" y="1600200"/>
            <a:ext cx="8229600" cy="4493095"/>
          </a:xfrm>
        </p:spPr>
        <p:txBody>
          <a:bodyPr/>
          <a:lstStyle/>
          <a:p>
            <a:pPr marL="0" indent="0" algn="ctr">
              <a:buNone/>
            </a:pPr>
            <a:r>
              <a:rPr lang="en-US" sz="6000" b="1" dirty="0">
                <a:solidFill>
                  <a:srgbClr val="FF0000"/>
                </a:solidFill>
                <a:latin typeface="Georgia" panose="02040502050405020303" pitchFamily="18" charset="0"/>
              </a:rPr>
              <a:t>Collector</a:t>
            </a:r>
            <a:endParaRPr lang="ru-RU" sz="6000" b="1" dirty="0">
              <a:solidFill>
                <a:srgbClr val="FF0000"/>
              </a:solidFill>
              <a:latin typeface="Georgia" panose="02040502050405020303" pitchFamily="18" charset="0"/>
            </a:endParaRPr>
          </a:p>
        </p:txBody>
      </p:sp>
      <p:pic>
        <p:nvPicPr>
          <p:cNvPr id="10" name="Рисунок 9">
            <a:extLst>
              <a:ext uri="{FF2B5EF4-FFF2-40B4-BE49-F238E27FC236}">
                <a16:creationId xmlns:a16="http://schemas.microsoft.com/office/drawing/2014/main" id="{A7276F99-5B52-4118-B4CC-AE4B296731BD}"/>
              </a:ext>
            </a:extLst>
          </p:cNvPr>
          <p:cNvPicPr>
            <a:picLocks noChangeAspect="1"/>
          </p:cNvPicPr>
          <p:nvPr/>
        </p:nvPicPr>
        <p:blipFill>
          <a:blip r:embed="rId4"/>
          <a:stretch>
            <a:fillRect/>
          </a:stretch>
        </p:blipFill>
        <p:spPr>
          <a:xfrm>
            <a:off x="1979712" y="2636912"/>
            <a:ext cx="5285759" cy="3964319"/>
          </a:xfrm>
          <a:prstGeom prst="rect">
            <a:avLst/>
          </a:prstGeom>
        </p:spPr>
      </p:pic>
    </p:spTree>
    <p:extLst>
      <p:ext uri="{BB962C8B-B14F-4D97-AF65-F5344CB8AC3E}">
        <p14:creationId xmlns:p14="http://schemas.microsoft.com/office/powerpoint/2010/main" val="265555514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восходящий ряд.wav"/>
          </p:stSnd>
        </p:sndAc>
      </p:transition>
    </mc:Choice>
    <mc:Fallback xmlns="">
      <p:transition spd="slow">
        <p:sndAc>
          <p:stSnd>
            <p:snd r:embed="rId5" name="восходящий ряд.wav"/>
          </p:stSnd>
        </p:sndAc>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5" name="Объект 1">
            <a:extLst>
              <a:ext uri="{FF2B5EF4-FFF2-40B4-BE49-F238E27FC236}">
                <a16:creationId xmlns:a16="http://schemas.microsoft.com/office/drawing/2014/main" id="{6CCE7F16-BE7D-40B5-AB2B-1CC097635749}"/>
              </a:ext>
            </a:extLst>
          </p:cNvPr>
          <p:cNvPicPr>
            <a:picLocks noGrp="1" noChangeAspect="1"/>
          </p:cNvPicPr>
          <p:nvPr>
            <p:ph idx="1"/>
          </p:nvPr>
        </p:nvPicPr>
        <p:blipFill>
          <a:blip r:embed="rId4"/>
          <a:stretch>
            <a:fillRect/>
          </a:stretch>
        </p:blipFill>
        <p:spPr>
          <a:xfrm>
            <a:off x="323528" y="2708920"/>
            <a:ext cx="8507288" cy="2367508"/>
          </a:xfrm>
          <a:prstGeom prst="rect">
            <a:avLst/>
          </a:prstGeom>
        </p:spPr>
      </p:pic>
    </p:spTree>
    <p:extLst>
      <p:ext uri="{BB962C8B-B14F-4D97-AF65-F5344CB8AC3E}">
        <p14:creationId xmlns:p14="http://schemas.microsoft.com/office/powerpoint/2010/main" val="3070757717"/>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5" name="svoya_igra_1.wav"/>
          </p:stSnd>
        </p:sndAc>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50</a:t>
            </a:r>
          </a:p>
        </p:txBody>
      </p:sp>
      <p:sp>
        <p:nvSpPr>
          <p:cNvPr id="7" name="Заголовок 1"/>
          <p:cNvSpPr>
            <a:spLocks noGrp="1"/>
          </p:cNvSpPr>
          <p:nvPr>
            <p:ph type="title"/>
          </p:nvPr>
        </p:nvSpPr>
        <p:spPr>
          <a:xfrm>
            <a:off x="457200" y="274638"/>
            <a:ext cx="7211144" cy="1143000"/>
          </a:xfrm>
        </p:spPr>
        <p:txBody>
          <a:bodyPr>
            <a:noAutofit/>
          </a:bodyPr>
          <a:lstStyle/>
          <a:p>
            <a:r>
              <a:rPr lang="en-US" sz="7200" b="1" dirty="0"/>
              <a:t>Rebus</a:t>
            </a:r>
            <a:endParaRPr lang="ru-RU" sz="7200" b="1" dirty="0"/>
          </a:p>
        </p:txBody>
      </p:sp>
      <p:pic>
        <p:nvPicPr>
          <p:cNvPr id="8" name="Объект 4">
            <a:extLst>
              <a:ext uri="{FF2B5EF4-FFF2-40B4-BE49-F238E27FC236}">
                <a16:creationId xmlns:a16="http://schemas.microsoft.com/office/drawing/2014/main" id="{28877086-EC6C-46BF-A27A-B4A0808AC15C}"/>
              </a:ext>
            </a:extLst>
          </p:cNvPr>
          <p:cNvPicPr>
            <a:picLocks noGrp="1" noChangeAspect="1"/>
          </p:cNvPicPr>
          <p:nvPr>
            <p:ph idx="1"/>
          </p:nvPr>
        </p:nvPicPr>
        <p:blipFill>
          <a:blip r:embed="rId3"/>
          <a:stretch>
            <a:fillRect/>
          </a:stretch>
        </p:blipFill>
        <p:spPr>
          <a:xfrm>
            <a:off x="1501007" y="1600200"/>
            <a:ext cx="6141985" cy="4492625"/>
          </a:xfrm>
          <a:prstGeom prst="rect">
            <a:avLst/>
          </a:prstGeom>
        </p:spPr>
      </p:pic>
    </p:spTree>
    <p:extLst>
      <p:ext uri="{BB962C8B-B14F-4D97-AF65-F5344CB8AC3E}">
        <p14:creationId xmlns:p14="http://schemas.microsoft.com/office/powerpoint/2010/main" val="2070125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43347-117C-422B-842F-3FCFC9FC866E}"/>
              </a:ext>
            </a:extLst>
          </p:cNvPr>
          <p:cNvSpPr txBox="1"/>
          <p:nvPr/>
        </p:nvSpPr>
        <p:spPr>
          <a:xfrm>
            <a:off x="976303" y="1428653"/>
            <a:ext cx="7191391" cy="4062651"/>
          </a:xfrm>
          <a:prstGeom prst="rect">
            <a:avLst/>
          </a:prstGeom>
          <a:noFill/>
        </p:spPr>
        <p:txBody>
          <a:bodyPr wrap="none" rtlCol="0">
            <a:spAutoFit/>
          </a:bodyPr>
          <a:lstStyle/>
          <a:p>
            <a:pPr algn="ctr"/>
            <a:r>
              <a:rPr lang="en-US" sz="4800" dirty="0">
                <a:solidFill>
                  <a:schemeClr val="bg1"/>
                </a:solidFill>
                <a:latin typeface="Georgia" panose="02040502050405020303" pitchFamily="18" charset="0"/>
              </a:rPr>
              <a:t>Match the idiom with</a:t>
            </a:r>
          </a:p>
          <a:p>
            <a:pPr algn="ctr"/>
            <a:r>
              <a:rPr lang="en-US" sz="4800" dirty="0">
                <a:solidFill>
                  <a:schemeClr val="bg1"/>
                </a:solidFill>
                <a:latin typeface="Georgia" panose="02040502050405020303" pitchFamily="18" charset="0"/>
              </a:rPr>
              <a:t> its meaning:</a:t>
            </a:r>
          </a:p>
          <a:p>
            <a:pPr algn="ctr"/>
            <a:endParaRPr lang="en-US" dirty="0">
              <a:solidFill>
                <a:schemeClr val="bg1"/>
              </a:solidFill>
              <a:latin typeface="Georgia" panose="02040502050405020303" pitchFamily="18" charset="0"/>
            </a:endParaRPr>
          </a:p>
          <a:p>
            <a:pPr algn="ctr"/>
            <a:r>
              <a:rPr lang="en-US" sz="4800" dirty="0">
                <a:solidFill>
                  <a:srgbClr val="FFFF00"/>
                </a:solidFill>
                <a:latin typeface="Georgia" panose="02040502050405020303" pitchFamily="18" charset="0"/>
              </a:rPr>
              <a:t>“step by step”</a:t>
            </a:r>
          </a:p>
          <a:p>
            <a:pPr marL="914400" indent="-914400" algn="ctr">
              <a:buAutoNum type="alphaLcParenR"/>
            </a:pPr>
            <a:r>
              <a:rPr lang="en-US" sz="4800" dirty="0">
                <a:solidFill>
                  <a:schemeClr val="bg1"/>
                </a:solidFill>
                <a:latin typeface="Georgia" panose="02040502050405020303" pitchFamily="18" charset="0"/>
              </a:rPr>
              <a:t>many times, b) slowly,</a:t>
            </a:r>
          </a:p>
          <a:p>
            <a:pPr algn="ctr"/>
            <a:r>
              <a:rPr lang="en-US" sz="4800" dirty="0">
                <a:solidFill>
                  <a:schemeClr val="bg1"/>
                </a:solidFill>
                <a:latin typeface="Georgia" panose="02040502050405020303" pitchFamily="18" charset="0"/>
              </a:rPr>
              <a:t>c) moving in circles.</a:t>
            </a:r>
            <a:endParaRPr lang="ru-RU" sz="4800" dirty="0">
              <a:solidFill>
                <a:schemeClr val="bg1"/>
              </a:solidFill>
              <a:latin typeface="Georgia" panose="02040502050405020303" pitchFamily="18" charset="0"/>
            </a:endParaRPr>
          </a:p>
        </p:txBody>
      </p:sp>
      <p:sp>
        <p:nvSpPr>
          <p:cNvPr id="7" name="Заголовок 1">
            <a:extLst>
              <a:ext uri="{FF2B5EF4-FFF2-40B4-BE49-F238E27FC236}">
                <a16:creationId xmlns:a16="http://schemas.microsoft.com/office/drawing/2014/main" id="{6F6A62AA-4252-4EA5-AEC8-B31843819102}"/>
              </a:ext>
            </a:extLst>
          </p:cNvPr>
          <p:cNvSpPr>
            <a:spLocks noGrp="1"/>
          </p:cNvSpPr>
          <p:nvPr>
            <p:ph type="title"/>
          </p:nvPr>
        </p:nvSpPr>
        <p:spPr/>
        <p:txBody>
          <a:bodyPr>
            <a:noAutofit/>
          </a:bodyPr>
          <a:lstStyle/>
          <a:p>
            <a:r>
              <a:rPr lang="en-US" sz="7200" b="1" dirty="0"/>
              <a:t>Idioms</a:t>
            </a:r>
            <a:endParaRPr lang="ru-RU" sz="7200" b="1" dirty="0"/>
          </a:p>
        </p:txBody>
      </p:sp>
      <p:sp>
        <p:nvSpPr>
          <p:cNvPr id="8" name="Прямоугольник 7">
            <a:hlinkClick r:id="rId2" action="ppaction://hlinksldjump"/>
            <a:extLst>
              <a:ext uri="{FF2B5EF4-FFF2-40B4-BE49-F238E27FC236}">
                <a16:creationId xmlns:a16="http://schemas.microsoft.com/office/drawing/2014/main" id="{4F3CBCA6-8075-42B3-A9DC-2FD027EF80BB}"/>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Tree>
    <p:extLst>
      <p:ext uri="{BB962C8B-B14F-4D97-AF65-F5344CB8AC3E}">
        <p14:creationId xmlns:p14="http://schemas.microsoft.com/office/powerpoint/2010/main" val="3637793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43347-117C-422B-842F-3FCFC9FC866E}"/>
              </a:ext>
            </a:extLst>
          </p:cNvPr>
          <p:cNvSpPr txBox="1"/>
          <p:nvPr/>
        </p:nvSpPr>
        <p:spPr>
          <a:xfrm>
            <a:off x="327696" y="2420888"/>
            <a:ext cx="8348760" cy="1384995"/>
          </a:xfrm>
          <a:prstGeom prst="rect">
            <a:avLst/>
          </a:prstGeom>
          <a:noFill/>
        </p:spPr>
        <p:txBody>
          <a:bodyPr wrap="none" rtlCol="0">
            <a:spAutoFit/>
          </a:bodyPr>
          <a:lstStyle/>
          <a:p>
            <a:pPr algn="ctr"/>
            <a:endParaRPr lang="en-US" dirty="0">
              <a:solidFill>
                <a:schemeClr val="bg1"/>
              </a:solidFill>
              <a:latin typeface="Georgia" panose="02040502050405020303" pitchFamily="18" charset="0"/>
            </a:endParaRPr>
          </a:p>
          <a:p>
            <a:pPr algn="ctr"/>
            <a:r>
              <a:rPr lang="en-US" sz="6600" dirty="0">
                <a:solidFill>
                  <a:schemeClr val="bg1"/>
                </a:solidFill>
                <a:latin typeface="Georgia" panose="02040502050405020303" pitchFamily="18" charset="0"/>
              </a:rPr>
              <a:t>“step by step” - </a:t>
            </a:r>
            <a:r>
              <a:rPr lang="en-US" sz="6600" dirty="0">
                <a:solidFill>
                  <a:srgbClr val="FF0000"/>
                </a:solidFill>
                <a:latin typeface="Georgia" panose="02040502050405020303" pitchFamily="18" charset="0"/>
              </a:rPr>
              <a:t>slowly</a:t>
            </a:r>
          </a:p>
        </p:txBody>
      </p:sp>
      <p:sp>
        <p:nvSpPr>
          <p:cNvPr id="7" name="Заголовок 1">
            <a:extLst>
              <a:ext uri="{FF2B5EF4-FFF2-40B4-BE49-F238E27FC236}">
                <a16:creationId xmlns:a16="http://schemas.microsoft.com/office/drawing/2014/main" id="{6F6A62AA-4252-4EA5-AEC8-B31843819102}"/>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8" name="Прямоугольник 7">
            <a:hlinkClick r:id="rId2" action="ppaction://hlinksldjump"/>
            <a:extLst>
              <a:ext uri="{FF2B5EF4-FFF2-40B4-BE49-F238E27FC236}">
                <a16:creationId xmlns:a16="http://schemas.microsoft.com/office/drawing/2014/main" id="{4F3CBCA6-8075-42B3-A9DC-2FD027EF80BB}"/>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10</a:t>
            </a:r>
          </a:p>
        </p:txBody>
      </p:sp>
    </p:spTree>
    <p:extLst>
      <p:ext uri="{BB962C8B-B14F-4D97-AF65-F5344CB8AC3E}">
        <p14:creationId xmlns:p14="http://schemas.microsoft.com/office/powerpoint/2010/main" val="171544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20</a:t>
            </a:r>
          </a:p>
        </p:txBody>
      </p:sp>
      <p:sp>
        <p:nvSpPr>
          <p:cNvPr id="7" name="Заголовок 1"/>
          <p:cNvSpPr>
            <a:spLocks noGrp="1"/>
          </p:cNvSpPr>
          <p:nvPr>
            <p:ph type="title"/>
          </p:nvPr>
        </p:nvSpPr>
        <p:spPr>
          <a:xfrm>
            <a:off x="457200" y="274638"/>
            <a:ext cx="7211144" cy="1143000"/>
          </a:xfrm>
        </p:spPr>
        <p:txBody>
          <a:bodyPr>
            <a:normAutofit fontScale="90000"/>
          </a:bodyPr>
          <a:lstStyle/>
          <a:p>
            <a:r>
              <a:rPr lang="en-US" sz="7200" b="1" dirty="0"/>
              <a:t>Grammar</a:t>
            </a:r>
            <a:endParaRPr lang="ru-RU" sz="7200" b="1" dirty="0"/>
          </a:p>
        </p:txBody>
      </p:sp>
      <p:sp>
        <p:nvSpPr>
          <p:cNvPr id="8" name="Объект 2"/>
          <p:cNvSpPr>
            <a:spLocks noGrp="1"/>
          </p:cNvSpPr>
          <p:nvPr>
            <p:ph idx="1"/>
          </p:nvPr>
        </p:nvSpPr>
        <p:spPr>
          <a:xfrm>
            <a:off x="446856" y="2564904"/>
            <a:ext cx="8229600" cy="1468760"/>
          </a:xfrm>
        </p:spPr>
        <p:txBody>
          <a:bodyPr>
            <a:noAutofit/>
          </a:bodyPr>
          <a:lstStyle/>
          <a:p>
            <a:pPr marL="0" indent="0" algn="ctr">
              <a:buNone/>
            </a:pPr>
            <a:r>
              <a:rPr lang="en-US" sz="9600" b="1" dirty="0">
                <a:solidFill>
                  <a:srgbClr val="FF0000"/>
                </a:solidFill>
              </a:rPr>
              <a:t>MUST</a:t>
            </a:r>
            <a:endParaRPr lang="ru-RU" sz="9600" b="1" dirty="0">
              <a:solidFill>
                <a:srgbClr val="FF0000"/>
              </a:solidFill>
            </a:endParaRPr>
          </a:p>
        </p:txBody>
      </p:sp>
    </p:spTree>
    <p:extLst>
      <p:ext uri="{BB962C8B-B14F-4D97-AF65-F5344CB8AC3E}">
        <p14:creationId xmlns:p14="http://schemas.microsoft.com/office/powerpoint/2010/main" val="2094911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43347-117C-422B-842F-3FCFC9FC866E}"/>
              </a:ext>
            </a:extLst>
          </p:cNvPr>
          <p:cNvSpPr txBox="1"/>
          <p:nvPr/>
        </p:nvSpPr>
        <p:spPr>
          <a:xfrm>
            <a:off x="279001" y="1428653"/>
            <a:ext cx="8586005" cy="4524315"/>
          </a:xfrm>
          <a:prstGeom prst="rect">
            <a:avLst/>
          </a:prstGeom>
          <a:noFill/>
        </p:spPr>
        <p:txBody>
          <a:bodyPr wrap="none" rtlCol="0">
            <a:spAutoFit/>
          </a:bodyPr>
          <a:lstStyle/>
          <a:p>
            <a:pPr algn="ctr"/>
            <a:r>
              <a:rPr lang="en-US" sz="4800" dirty="0">
                <a:solidFill>
                  <a:schemeClr val="bg1"/>
                </a:solidFill>
                <a:latin typeface="Georgia" panose="02040502050405020303" pitchFamily="18" charset="0"/>
              </a:rPr>
              <a:t>Match the idiom with</a:t>
            </a:r>
          </a:p>
          <a:p>
            <a:pPr algn="ctr"/>
            <a:r>
              <a:rPr lang="en-US" sz="4800" dirty="0">
                <a:solidFill>
                  <a:schemeClr val="bg1"/>
                </a:solidFill>
                <a:latin typeface="Georgia" panose="02040502050405020303" pitchFamily="18" charset="0"/>
              </a:rPr>
              <a:t> its meaning:</a:t>
            </a:r>
            <a:endParaRPr lang="en-US" dirty="0">
              <a:solidFill>
                <a:schemeClr val="bg1"/>
              </a:solidFill>
              <a:latin typeface="Georgia" panose="02040502050405020303" pitchFamily="18" charset="0"/>
            </a:endParaRPr>
          </a:p>
          <a:p>
            <a:pPr algn="ctr"/>
            <a:r>
              <a:rPr lang="en-US" sz="4800" dirty="0">
                <a:solidFill>
                  <a:srgbClr val="FFFF00"/>
                </a:solidFill>
                <a:latin typeface="Georgia" panose="02040502050405020303" pitchFamily="18" charset="0"/>
              </a:rPr>
              <a:t>“round and round”</a:t>
            </a:r>
          </a:p>
          <a:p>
            <a:pPr marL="914400" indent="-914400" algn="ctr">
              <a:buAutoNum type="alphaLcParenR"/>
            </a:pPr>
            <a:r>
              <a:rPr lang="en-US" sz="4800" dirty="0">
                <a:solidFill>
                  <a:schemeClr val="bg1"/>
                </a:solidFill>
                <a:latin typeface="Georgia" panose="02040502050405020303" pitchFamily="18" charset="0"/>
              </a:rPr>
              <a:t>continue without stopping, </a:t>
            </a:r>
          </a:p>
          <a:p>
            <a:pPr algn="ctr"/>
            <a:r>
              <a:rPr lang="en-US" sz="4800" dirty="0">
                <a:solidFill>
                  <a:schemeClr val="bg1"/>
                </a:solidFill>
                <a:latin typeface="Georgia" panose="02040502050405020303" pitchFamily="18" charset="0"/>
              </a:rPr>
              <a:t>b) slowly,</a:t>
            </a:r>
          </a:p>
          <a:p>
            <a:pPr algn="ctr"/>
            <a:r>
              <a:rPr lang="en-US" sz="4800" dirty="0">
                <a:solidFill>
                  <a:schemeClr val="bg1"/>
                </a:solidFill>
                <a:latin typeface="Georgia" panose="02040502050405020303" pitchFamily="18" charset="0"/>
              </a:rPr>
              <a:t>c) moving in circles.</a:t>
            </a:r>
            <a:endParaRPr lang="ru-RU" sz="4800" dirty="0">
              <a:solidFill>
                <a:schemeClr val="bg1"/>
              </a:solidFill>
              <a:latin typeface="Georgia" panose="02040502050405020303" pitchFamily="18" charset="0"/>
            </a:endParaRPr>
          </a:p>
        </p:txBody>
      </p:sp>
      <p:sp>
        <p:nvSpPr>
          <p:cNvPr id="7" name="Заголовок 1">
            <a:extLst>
              <a:ext uri="{FF2B5EF4-FFF2-40B4-BE49-F238E27FC236}">
                <a16:creationId xmlns:a16="http://schemas.microsoft.com/office/drawing/2014/main" id="{6F6A62AA-4252-4EA5-AEC8-B31843819102}"/>
              </a:ext>
            </a:extLst>
          </p:cNvPr>
          <p:cNvSpPr>
            <a:spLocks noGrp="1"/>
          </p:cNvSpPr>
          <p:nvPr>
            <p:ph type="title"/>
          </p:nvPr>
        </p:nvSpPr>
        <p:spPr/>
        <p:txBody>
          <a:bodyPr>
            <a:noAutofit/>
          </a:bodyPr>
          <a:lstStyle/>
          <a:p>
            <a:r>
              <a:rPr lang="en-US" sz="7200" b="1" dirty="0"/>
              <a:t>Idioms</a:t>
            </a:r>
            <a:endParaRPr lang="ru-RU" sz="7200" b="1" dirty="0"/>
          </a:p>
        </p:txBody>
      </p:sp>
      <p:sp>
        <p:nvSpPr>
          <p:cNvPr id="8" name="Прямоугольник 7">
            <a:hlinkClick r:id="rId2" action="ppaction://hlinksldjump"/>
            <a:extLst>
              <a:ext uri="{FF2B5EF4-FFF2-40B4-BE49-F238E27FC236}">
                <a16:creationId xmlns:a16="http://schemas.microsoft.com/office/drawing/2014/main" id="{4F3CBCA6-8075-42B3-A9DC-2FD027EF80BB}"/>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2</a:t>
            </a:r>
            <a:r>
              <a:rPr lang="ru-RU" sz="3600" b="1" dirty="0"/>
              <a:t>0</a:t>
            </a:r>
          </a:p>
        </p:txBody>
      </p:sp>
    </p:spTree>
    <p:extLst>
      <p:ext uri="{BB962C8B-B14F-4D97-AF65-F5344CB8AC3E}">
        <p14:creationId xmlns:p14="http://schemas.microsoft.com/office/powerpoint/2010/main" val="2913080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43347-117C-422B-842F-3FCFC9FC866E}"/>
              </a:ext>
            </a:extLst>
          </p:cNvPr>
          <p:cNvSpPr txBox="1"/>
          <p:nvPr/>
        </p:nvSpPr>
        <p:spPr>
          <a:xfrm>
            <a:off x="469755" y="2228671"/>
            <a:ext cx="8204489" cy="2400657"/>
          </a:xfrm>
          <a:prstGeom prst="rect">
            <a:avLst/>
          </a:prstGeom>
          <a:noFill/>
        </p:spPr>
        <p:txBody>
          <a:bodyPr wrap="none" rtlCol="0">
            <a:spAutoFit/>
          </a:bodyPr>
          <a:lstStyle/>
          <a:p>
            <a:pPr algn="ctr"/>
            <a:endParaRPr lang="en-US" dirty="0">
              <a:solidFill>
                <a:schemeClr val="bg1"/>
              </a:solidFill>
              <a:latin typeface="Georgia" panose="02040502050405020303" pitchFamily="18" charset="0"/>
            </a:endParaRPr>
          </a:p>
          <a:p>
            <a:pPr algn="ctr"/>
            <a:r>
              <a:rPr lang="en-US" sz="6600" dirty="0">
                <a:solidFill>
                  <a:schemeClr val="bg1"/>
                </a:solidFill>
                <a:latin typeface="Georgia" panose="02040502050405020303" pitchFamily="18" charset="0"/>
              </a:rPr>
              <a:t>“round and round” – </a:t>
            </a:r>
          </a:p>
          <a:p>
            <a:pPr algn="ctr"/>
            <a:r>
              <a:rPr lang="en-US" sz="6600" dirty="0">
                <a:solidFill>
                  <a:srgbClr val="FF0000"/>
                </a:solidFill>
                <a:latin typeface="Georgia" panose="02040502050405020303" pitchFamily="18" charset="0"/>
              </a:rPr>
              <a:t>moving in circles</a:t>
            </a:r>
          </a:p>
        </p:txBody>
      </p:sp>
      <p:sp>
        <p:nvSpPr>
          <p:cNvPr id="7" name="Заголовок 1">
            <a:extLst>
              <a:ext uri="{FF2B5EF4-FFF2-40B4-BE49-F238E27FC236}">
                <a16:creationId xmlns:a16="http://schemas.microsoft.com/office/drawing/2014/main" id="{6F6A62AA-4252-4EA5-AEC8-B31843819102}"/>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8" name="Прямоугольник 7">
            <a:hlinkClick r:id="rId2" action="ppaction://hlinksldjump"/>
            <a:extLst>
              <a:ext uri="{FF2B5EF4-FFF2-40B4-BE49-F238E27FC236}">
                <a16:creationId xmlns:a16="http://schemas.microsoft.com/office/drawing/2014/main" id="{4F3CBCA6-8075-42B3-A9DC-2FD027EF80BB}"/>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2</a:t>
            </a:r>
            <a:r>
              <a:rPr lang="ru-RU" sz="3600" b="1" dirty="0"/>
              <a:t>0</a:t>
            </a:r>
          </a:p>
        </p:txBody>
      </p:sp>
    </p:spTree>
    <p:extLst>
      <p:ext uri="{BB962C8B-B14F-4D97-AF65-F5344CB8AC3E}">
        <p14:creationId xmlns:p14="http://schemas.microsoft.com/office/powerpoint/2010/main" val="110404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a:extLst>
              <a:ext uri="{FF2B5EF4-FFF2-40B4-BE49-F238E27FC236}">
                <a16:creationId xmlns:a16="http://schemas.microsoft.com/office/drawing/2014/main" id="{5530F04F-CAFC-49F4-B2DA-99E8A68EDBAC}"/>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3</a:t>
            </a:r>
            <a:r>
              <a:rPr lang="ru-RU" sz="3600" b="1" dirty="0"/>
              <a:t>0</a:t>
            </a:r>
          </a:p>
        </p:txBody>
      </p:sp>
    </p:spTree>
    <p:extLst>
      <p:ext uri="{BB962C8B-B14F-4D97-AF65-F5344CB8AC3E}">
        <p14:creationId xmlns:p14="http://schemas.microsoft.com/office/powerpoint/2010/main" val="115742105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6" name="Svoya_igra_-_Kot_v_Meshke.wav"/>
          </p:stSnd>
        </p:sndAc>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363127-94D1-4E17-84DA-B60C60FD92CC}"/>
              </a:ext>
            </a:extLst>
          </p:cNvPr>
          <p:cNvSpPr txBox="1"/>
          <p:nvPr/>
        </p:nvSpPr>
        <p:spPr>
          <a:xfrm>
            <a:off x="452927" y="1428653"/>
            <a:ext cx="8238153" cy="4524315"/>
          </a:xfrm>
          <a:prstGeom prst="rect">
            <a:avLst/>
          </a:prstGeom>
          <a:noFill/>
        </p:spPr>
        <p:txBody>
          <a:bodyPr wrap="none" rtlCol="0">
            <a:spAutoFit/>
          </a:bodyPr>
          <a:lstStyle/>
          <a:p>
            <a:pPr algn="ctr"/>
            <a:r>
              <a:rPr lang="en-US" sz="4800" dirty="0">
                <a:solidFill>
                  <a:schemeClr val="bg1"/>
                </a:solidFill>
                <a:latin typeface="Georgia" panose="02040502050405020303" pitchFamily="18" charset="0"/>
              </a:rPr>
              <a:t>Match the idiom with</a:t>
            </a:r>
          </a:p>
          <a:p>
            <a:pPr algn="ctr"/>
            <a:r>
              <a:rPr lang="en-US" sz="4800" dirty="0">
                <a:solidFill>
                  <a:schemeClr val="bg1"/>
                </a:solidFill>
                <a:latin typeface="Georgia" panose="02040502050405020303" pitchFamily="18" charset="0"/>
              </a:rPr>
              <a:t> its meaning:</a:t>
            </a:r>
            <a:endParaRPr lang="en-US" dirty="0">
              <a:solidFill>
                <a:schemeClr val="bg1"/>
              </a:solidFill>
              <a:latin typeface="Georgia" panose="02040502050405020303" pitchFamily="18" charset="0"/>
            </a:endParaRPr>
          </a:p>
          <a:p>
            <a:pPr algn="ctr"/>
            <a:r>
              <a:rPr lang="en-US" sz="4800" dirty="0">
                <a:solidFill>
                  <a:srgbClr val="FFFF00"/>
                </a:solidFill>
                <a:latin typeface="Georgia" panose="02040502050405020303" pitchFamily="18" charset="0"/>
              </a:rPr>
              <a:t>“all in all”</a:t>
            </a:r>
          </a:p>
          <a:p>
            <a:pPr marL="914400" indent="-914400" algn="ctr">
              <a:buAutoNum type="alphaLcParenR"/>
            </a:pPr>
            <a:r>
              <a:rPr lang="en-US" sz="4800" dirty="0">
                <a:solidFill>
                  <a:schemeClr val="bg1"/>
                </a:solidFill>
                <a:latin typeface="Georgia" panose="02040502050405020303" pitchFamily="18" charset="0"/>
              </a:rPr>
              <a:t>considering everything, </a:t>
            </a:r>
          </a:p>
          <a:p>
            <a:pPr algn="ctr"/>
            <a:r>
              <a:rPr lang="en-US" sz="4800" dirty="0">
                <a:solidFill>
                  <a:schemeClr val="bg1"/>
                </a:solidFill>
                <a:latin typeface="Georgia" panose="02040502050405020303" pitchFamily="18" charset="0"/>
              </a:rPr>
              <a:t>b) continue without stopping,</a:t>
            </a:r>
          </a:p>
          <a:p>
            <a:pPr algn="ctr"/>
            <a:r>
              <a:rPr lang="en-US" sz="4800" dirty="0">
                <a:solidFill>
                  <a:schemeClr val="bg1"/>
                </a:solidFill>
                <a:latin typeface="Georgia" panose="02040502050405020303" pitchFamily="18" charset="0"/>
              </a:rPr>
              <a:t>c) moving in circles.</a:t>
            </a:r>
            <a:endParaRPr lang="ru-RU" sz="4800" dirty="0">
              <a:solidFill>
                <a:schemeClr val="bg1"/>
              </a:solidFill>
              <a:latin typeface="Georgia" panose="02040502050405020303" pitchFamily="18" charset="0"/>
            </a:endParaRPr>
          </a:p>
        </p:txBody>
      </p:sp>
      <p:sp>
        <p:nvSpPr>
          <p:cNvPr id="11" name="Заголовок 1">
            <a:extLst>
              <a:ext uri="{FF2B5EF4-FFF2-40B4-BE49-F238E27FC236}">
                <a16:creationId xmlns:a16="http://schemas.microsoft.com/office/drawing/2014/main" id="{6BB0B680-7D3A-400A-878B-B8AC7C4BEA0A}"/>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12" name="Прямоугольник 11">
            <a:hlinkClick r:id="rId2" action="ppaction://hlinksldjump"/>
            <a:extLst>
              <a:ext uri="{FF2B5EF4-FFF2-40B4-BE49-F238E27FC236}">
                <a16:creationId xmlns:a16="http://schemas.microsoft.com/office/drawing/2014/main" id="{015F5D19-FB4A-464B-A2E0-F9732AB268CD}"/>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3</a:t>
            </a:r>
            <a:r>
              <a:rPr lang="ru-RU" sz="3600" b="1" dirty="0"/>
              <a:t>0</a:t>
            </a:r>
          </a:p>
        </p:txBody>
      </p:sp>
    </p:spTree>
    <p:extLst>
      <p:ext uri="{BB962C8B-B14F-4D97-AF65-F5344CB8AC3E}">
        <p14:creationId xmlns:p14="http://schemas.microsoft.com/office/powerpoint/2010/main" val="24550342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43347-117C-422B-842F-3FCFC9FC866E}"/>
              </a:ext>
            </a:extLst>
          </p:cNvPr>
          <p:cNvSpPr txBox="1"/>
          <p:nvPr/>
        </p:nvSpPr>
        <p:spPr>
          <a:xfrm>
            <a:off x="593988" y="2228671"/>
            <a:ext cx="7956024" cy="2215991"/>
          </a:xfrm>
          <a:prstGeom prst="rect">
            <a:avLst/>
          </a:prstGeom>
          <a:noFill/>
        </p:spPr>
        <p:txBody>
          <a:bodyPr wrap="none" rtlCol="0">
            <a:spAutoFit/>
          </a:bodyPr>
          <a:lstStyle/>
          <a:p>
            <a:pPr algn="ctr"/>
            <a:endParaRPr lang="en-US" dirty="0">
              <a:solidFill>
                <a:schemeClr val="bg1"/>
              </a:solidFill>
              <a:latin typeface="Georgia" panose="02040502050405020303" pitchFamily="18" charset="0"/>
            </a:endParaRPr>
          </a:p>
          <a:p>
            <a:pPr algn="ctr"/>
            <a:r>
              <a:rPr lang="en-US" sz="6000" dirty="0">
                <a:solidFill>
                  <a:schemeClr val="bg1"/>
                </a:solidFill>
                <a:latin typeface="Georgia" panose="02040502050405020303" pitchFamily="18" charset="0"/>
              </a:rPr>
              <a:t>“all in all” – </a:t>
            </a:r>
          </a:p>
          <a:p>
            <a:pPr algn="ctr"/>
            <a:r>
              <a:rPr lang="en-US" sz="6000" dirty="0">
                <a:solidFill>
                  <a:srgbClr val="FF0000"/>
                </a:solidFill>
                <a:latin typeface="Georgia" panose="02040502050405020303" pitchFamily="18" charset="0"/>
              </a:rPr>
              <a:t>considering everything</a:t>
            </a:r>
          </a:p>
        </p:txBody>
      </p:sp>
      <p:sp>
        <p:nvSpPr>
          <p:cNvPr id="7" name="Заголовок 1">
            <a:extLst>
              <a:ext uri="{FF2B5EF4-FFF2-40B4-BE49-F238E27FC236}">
                <a16:creationId xmlns:a16="http://schemas.microsoft.com/office/drawing/2014/main" id="{6F6A62AA-4252-4EA5-AEC8-B31843819102}"/>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8" name="Прямоугольник 7">
            <a:hlinkClick r:id="rId2" action="ppaction://hlinksldjump"/>
            <a:extLst>
              <a:ext uri="{FF2B5EF4-FFF2-40B4-BE49-F238E27FC236}">
                <a16:creationId xmlns:a16="http://schemas.microsoft.com/office/drawing/2014/main" id="{4F3CBCA6-8075-42B3-A9DC-2FD027EF80BB}"/>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3</a:t>
            </a:r>
            <a:r>
              <a:rPr lang="ru-RU" sz="3600" b="1" dirty="0"/>
              <a:t>0</a:t>
            </a:r>
          </a:p>
        </p:txBody>
      </p:sp>
    </p:spTree>
    <p:extLst>
      <p:ext uri="{BB962C8B-B14F-4D97-AF65-F5344CB8AC3E}">
        <p14:creationId xmlns:p14="http://schemas.microsoft.com/office/powerpoint/2010/main" val="541341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363127-94D1-4E17-84DA-B60C60FD92CC}"/>
              </a:ext>
            </a:extLst>
          </p:cNvPr>
          <p:cNvSpPr txBox="1"/>
          <p:nvPr/>
        </p:nvSpPr>
        <p:spPr>
          <a:xfrm>
            <a:off x="1043608" y="1428653"/>
            <a:ext cx="7416824" cy="4770537"/>
          </a:xfrm>
          <a:prstGeom prst="rect">
            <a:avLst/>
          </a:prstGeom>
          <a:noFill/>
        </p:spPr>
        <p:txBody>
          <a:bodyPr wrap="square" rtlCol="0">
            <a:spAutoFit/>
          </a:bodyPr>
          <a:lstStyle/>
          <a:p>
            <a:pPr algn="ctr"/>
            <a:r>
              <a:rPr lang="en-US" sz="4800" dirty="0">
                <a:solidFill>
                  <a:schemeClr val="bg1"/>
                </a:solidFill>
                <a:latin typeface="Georgia" panose="02040502050405020303" pitchFamily="18" charset="0"/>
              </a:rPr>
              <a:t>Match the idiom with</a:t>
            </a:r>
          </a:p>
          <a:p>
            <a:pPr algn="ctr"/>
            <a:r>
              <a:rPr lang="en-US" sz="4800" dirty="0">
                <a:solidFill>
                  <a:schemeClr val="bg1"/>
                </a:solidFill>
                <a:latin typeface="Georgia" panose="02040502050405020303" pitchFamily="18" charset="0"/>
              </a:rPr>
              <a:t> its meaning:</a:t>
            </a:r>
            <a:endParaRPr lang="en-US" dirty="0">
              <a:solidFill>
                <a:schemeClr val="bg1"/>
              </a:solidFill>
              <a:latin typeface="Georgia" panose="02040502050405020303" pitchFamily="18" charset="0"/>
            </a:endParaRPr>
          </a:p>
          <a:p>
            <a:pPr algn="ctr"/>
            <a:r>
              <a:rPr lang="en-US" sz="4800" dirty="0">
                <a:solidFill>
                  <a:srgbClr val="FFFF00"/>
                </a:solidFill>
                <a:latin typeface="Georgia" panose="02040502050405020303" pitchFamily="18" charset="0"/>
              </a:rPr>
              <a:t>“He is bad news”</a:t>
            </a:r>
          </a:p>
          <a:p>
            <a:r>
              <a:rPr lang="en-US" sz="4000" dirty="0">
                <a:solidFill>
                  <a:schemeClr val="bg1"/>
                </a:solidFill>
                <a:latin typeface="Georgia" panose="02040502050405020303" pitchFamily="18" charset="0"/>
              </a:rPr>
              <a:t>a) It’s important news. </a:t>
            </a:r>
          </a:p>
          <a:p>
            <a:r>
              <a:rPr lang="en-US" sz="4000" dirty="0">
                <a:solidFill>
                  <a:schemeClr val="bg1"/>
                </a:solidFill>
                <a:latin typeface="Georgia" panose="02040502050405020303" pitchFamily="18" charset="0"/>
              </a:rPr>
              <a:t>b) Let’s get started.</a:t>
            </a:r>
          </a:p>
          <a:p>
            <a:r>
              <a:rPr lang="en-US" sz="4000" dirty="0">
                <a:solidFill>
                  <a:schemeClr val="bg1"/>
                </a:solidFill>
                <a:latin typeface="Georgia" panose="02040502050405020303" pitchFamily="18" charset="0"/>
              </a:rPr>
              <a:t>c) He doesn’t have a good </a:t>
            </a:r>
          </a:p>
          <a:p>
            <a:r>
              <a:rPr lang="en-US" sz="4000" dirty="0">
                <a:solidFill>
                  <a:schemeClr val="bg1"/>
                </a:solidFill>
                <a:latin typeface="Georgia" panose="02040502050405020303" pitchFamily="18" charset="0"/>
              </a:rPr>
              <a:t>character.</a:t>
            </a:r>
            <a:endParaRPr lang="ru-RU" sz="4000" dirty="0">
              <a:solidFill>
                <a:schemeClr val="bg1"/>
              </a:solidFill>
              <a:latin typeface="Georgia" panose="02040502050405020303" pitchFamily="18" charset="0"/>
            </a:endParaRPr>
          </a:p>
        </p:txBody>
      </p:sp>
      <p:sp>
        <p:nvSpPr>
          <p:cNvPr id="11" name="Заголовок 1">
            <a:extLst>
              <a:ext uri="{FF2B5EF4-FFF2-40B4-BE49-F238E27FC236}">
                <a16:creationId xmlns:a16="http://schemas.microsoft.com/office/drawing/2014/main" id="{6BB0B680-7D3A-400A-878B-B8AC7C4BEA0A}"/>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12" name="Прямоугольник 11">
            <a:hlinkClick r:id="rId2" action="ppaction://hlinksldjump"/>
            <a:extLst>
              <a:ext uri="{FF2B5EF4-FFF2-40B4-BE49-F238E27FC236}">
                <a16:creationId xmlns:a16="http://schemas.microsoft.com/office/drawing/2014/main" id="{015F5D19-FB4A-464B-A2E0-F9732AB268CD}"/>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4</a:t>
            </a:r>
            <a:r>
              <a:rPr lang="ru-RU" sz="3600" b="1" dirty="0"/>
              <a:t>0</a:t>
            </a:r>
          </a:p>
        </p:txBody>
      </p:sp>
    </p:spTree>
    <p:extLst>
      <p:ext uri="{BB962C8B-B14F-4D97-AF65-F5344CB8AC3E}">
        <p14:creationId xmlns:p14="http://schemas.microsoft.com/office/powerpoint/2010/main" val="844361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43347-117C-422B-842F-3FCFC9FC866E}"/>
              </a:ext>
            </a:extLst>
          </p:cNvPr>
          <p:cNvSpPr txBox="1"/>
          <p:nvPr/>
        </p:nvSpPr>
        <p:spPr>
          <a:xfrm>
            <a:off x="1391482" y="1859339"/>
            <a:ext cx="6361036" cy="3139321"/>
          </a:xfrm>
          <a:prstGeom prst="rect">
            <a:avLst/>
          </a:prstGeom>
          <a:noFill/>
        </p:spPr>
        <p:txBody>
          <a:bodyPr wrap="none" rtlCol="0">
            <a:spAutoFit/>
          </a:bodyPr>
          <a:lstStyle/>
          <a:p>
            <a:pPr algn="ctr"/>
            <a:endParaRPr lang="en-US" dirty="0">
              <a:solidFill>
                <a:schemeClr val="bg1"/>
              </a:solidFill>
              <a:latin typeface="Georgia" panose="02040502050405020303" pitchFamily="18" charset="0"/>
            </a:endParaRPr>
          </a:p>
          <a:p>
            <a:pPr algn="ctr"/>
            <a:r>
              <a:rPr lang="en-US" sz="6000" dirty="0">
                <a:solidFill>
                  <a:schemeClr val="bg1"/>
                </a:solidFill>
                <a:latin typeface="Georgia" panose="02040502050405020303" pitchFamily="18" charset="0"/>
              </a:rPr>
              <a:t>He is bad news. – </a:t>
            </a:r>
          </a:p>
          <a:p>
            <a:pPr algn="ctr"/>
            <a:r>
              <a:rPr lang="en-US" sz="6000" dirty="0">
                <a:solidFill>
                  <a:srgbClr val="FF0000"/>
                </a:solidFill>
                <a:latin typeface="Georgia" panose="02040502050405020303" pitchFamily="18" charset="0"/>
              </a:rPr>
              <a:t>He doesn’t have a</a:t>
            </a:r>
          </a:p>
          <a:p>
            <a:pPr algn="ctr"/>
            <a:r>
              <a:rPr lang="en-US" sz="6000" dirty="0">
                <a:solidFill>
                  <a:srgbClr val="FF0000"/>
                </a:solidFill>
                <a:latin typeface="Georgia" panose="02040502050405020303" pitchFamily="18" charset="0"/>
              </a:rPr>
              <a:t> good character.</a:t>
            </a:r>
          </a:p>
        </p:txBody>
      </p:sp>
      <p:sp>
        <p:nvSpPr>
          <p:cNvPr id="7" name="Заголовок 1">
            <a:extLst>
              <a:ext uri="{FF2B5EF4-FFF2-40B4-BE49-F238E27FC236}">
                <a16:creationId xmlns:a16="http://schemas.microsoft.com/office/drawing/2014/main" id="{6F6A62AA-4252-4EA5-AEC8-B31843819102}"/>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8" name="Прямоугольник 7">
            <a:hlinkClick r:id="rId2" action="ppaction://hlinksldjump"/>
            <a:extLst>
              <a:ext uri="{FF2B5EF4-FFF2-40B4-BE49-F238E27FC236}">
                <a16:creationId xmlns:a16="http://schemas.microsoft.com/office/drawing/2014/main" id="{4F3CBCA6-8075-42B3-A9DC-2FD027EF80BB}"/>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4</a:t>
            </a:r>
            <a:r>
              <a:rPr lang="ru-RU" sz="3600" b="1" dirty="0"/>
              <a:t>0</a:t>
            </a:r>
          </a:p>
        </p:txBody>
      </p:sp>
    </p:spTree>
    <p:extLst>
      <p:ext uri="{BB962C8B-B14F-4D97-AF65-F5344CB8AC3E}">
        <p14:creationId xmlns:p14="http://schemas.microsoft.com/office/powerpoint/2010/main" val="2535727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363127-94D1-4E17-84DA-B60C60FD92CC}"/>
              </a:ext>
            </a:extLst>
          </p:cNvPr>
          <p:cNvSpPr txBox="1"/>
          <p:nvPr/>
        </p:nvSpPr>
        <p:spPr>
          <a:xfrm>
            <a:off x="539552" y="1428653"/>
            <a:ext cx="7992887" cy="4524315"/>
          </a:xfrm>
          <a:prstGeom prst="rect">
            <a:avLst/>
          </a:prstGeom>
          <a:noFill/>
        </p:spPr>
        <p:txBody>
          <a:bodyPr wrap="square" rtlCol="0">
            <a:spAutoFit/>
          </a:bodyPr>
          <a:lstStyle/>
          <a:p>
            <a:pPr algn="ctr"/>
            <a:r>
              <a:rPr lang="en-US" sz="4800" dirty="0">
                <a:solidFill>
                  <a:schemeClr val="bg1"/>
                </a:solidFill>
                <a:latin typeface="Georgia" panose="02040502050405020303" pitchFamily="18" charset="0"/>
              </a:rPr>
              <a:t>Match the idiom with</a:t>
            </a:r>
          </a:p>
          <a:p>
            <a:pPr algn="ctr"/>
            <a:r>
              <a:rPr lang="en-US" sz="4800" dirty="0">
                <a:solidFill>
                  <a:schemeClr val="bg1"/>
                </a:solidFill>
                <a:latin typeface="Georgia" panose="02040502050405020303" pitchFamily="18" charset="0"/>
              </a:rPr>
              <a:t> its meaning:</a:t>
            </a:r>
            <a:endParaRPr lang="en-US" dirty="0">
              <a:solidFill>
                <a:schemeClr val="bg1"/>
              </a:solidFill>
              <a:latin typeface="Georgia" panose="02040502050405020303" pitchFamily="18" charset="0"/>
            </a:endParaRPr>
          </a:p>
          <a:p>
            <a:pPr algn="ctr"/>
            <a:r>
              <a:rPr lang="en-US" sz="4800" dirty="0">
                <a:solidFill>
                  <a:srgbClr val="FFFF00"/>
                </a:solidFill>
                <a:latin typeface="Georgia" panose="02040502050405020303" pitchFamily="18" charset="0"/>
              </a:rPr>
              <a:t>“It hit the headlines.”</a:t>
            </a:r>
          </a:p>
          <a:p>
            <a:r>
              <a:rPr lang="en-US" sz="4800" dirty="0">
                <a:solidFill>
                  <a:schemeClr val="bg1"/>
                </a:solidFill>
                <a:latin typeface="Georgia" panose="02040502050405020303" pitchFamily="18" charset="0"/>
              </a:rPr>
              <a:t>a) It’s a </a:t>
            </a:r>
            <a:r>
              <a:rPr lang="en-US" sz="4800" dirty="0" err="1">
                <a:solidFill>
                  <a:schemeClr val="bg1"/>
                </a:solidFill>
                <a:latin typeface="Georgia" panose="02040502050405020303" pitchFamily="18" charset="0"/>
              </a:rPr>
              <a:t>rumour</a:t>
            </a:r>
            <a:r>
              <a:rPr lang="en-US" sz="4800" dirty="0">
                <a:solidFill>
                  <a:schemeClr val="bg1"/>
                </a:solidFill>
                <a:latin typeface="Georgia" panose="02040502050405020303" pitchFamily="18" charset="0"/>
              </a:rPr>
              <a:t> going round.</a:t>
            </a:r>
          </a:p>
          <a:p>
            <a:r>
              <a:rPr lang="en-US" sz="4800" dirty="0">
                <a:solidFill>
                  <a:schemeClr val="bg1"/>
                </a:solidFill>
                <a:latin typeface="Georgia" panose="02040502050405020303" pitchFamily="18" charset="0"/>
              </a:rPr>
              <a:t>b) Let’s get started.</a:t>
            </a:r>
          </a:p>
          <a:p>
            <a:r>
              <a:rPr lang="en-US" sz="4800" dirty="0">
                <a:solidFill>
                  <a:schemeClr val="bg1"/>
                </a:solidFill>
                <a:latin typeface="Georgia" panose="02040502050405020303" pitchFamily="18" charset="0"/>
              </a:rPr>
              <a:t>c) It’s important news. </a:t>
            </a:r>
          </a:p>
        </p:txBody>
      </p:sp>
      <p:sp>
        <p:nvSpPr>
          <p:cNvPr id="11" name="Заголовок 1">
            <a:extLst>
              <a:ext uri="{FF2B5EF4-FFF2-40B4-BE49-F238E27FC236}">
                <a16:creationId xmlns:a16="http://schemas.microsoft.com/office/drawing/2014/main" id="{6BB0B680-7D3A-400A-878B-B8AC7C4BEA0A}"/>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12" name="Прямоугольник 11">
            <a:hlinkClick r:id="rId2" action="ppaction://hlinksldjump"/>
            <a:extLst>
              <a:ext uri="{FF2B5EF4-FFF2-40B4-BE49-F238E27FC236}">
                <a16:creationId xmlns:a16="http://schemas.microsoft.com/office/drawing/2014/main" id="{015F5D19-FB4A-464B-A2E0-F9732AB268CD}"/>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5</a:t>
            </a:r>
            <a:r>
              <a:rPr lang="ru-RU" sz="3600" b="1" dirty="0"/>
              <a:t>0</a:t>
            </a:r>
          </a:p>
        </p:txBody>
      </p:sp>
    </p:spTree>
    <p:extLst>
      <p:ext uri="{BB962C8B-B14F-4D97-AF65-F5344CB8AC3E}">
        <p14:creationId xmlns:p14="http://schemas.microsoft.com/office/powerpoint/2010/main" val="259134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843347-117C-422B-842F-3FCFC9FC866E}"/>
              </a:ext>
            </a:extLst>
          </p:cNvPr>
          <p:cNvSpPr txBox="1"/>
          <p:nvPr/>
        </p:nvSpPr>
        <p:spPr>
          <a:xfrm>
            <a:off x="741463" y="2228671"/>
            <a:ext cx="7661072" cy="2215991"/>
          </a:xfrm>
          <a:prstGeom prst="rect">
            <a:avLst/>
          </a:prstGeom>
          <a:noFill/>
        </p:spPr>
        <p:txBody>
          <a:bodyPr wrap="none" rtlCol="0">
            <a:spAutoFit/>
          </a:bodyPr>
          <a:lstStyle/>
          <a:p>
            <a:pPr algn="ctr"/>
            <a:endParaRPr lang="en-US" dirty="0">
              <a:solidFill>
                <a:schemeClr val="bg1"/>
              </a:solidFill>
              <a:latin typeface="Georgia" panose="02040502050405020303" pitchFamily="18" charset="0"/>
            </a:endParaRPr>
          </a:p>
          <a:p>
            <a:pPr algn="ctr"/>
            <a:r>
              <a:rPr lang="en-US" sz="6000" dirty="0">
                <a:solidFill>
                  <a:schemeClr val="bg1"/>
                </a:solidFill>
                <a:latin typeface="Georgia" panose="02040502050405020303" pitchFamily="18" charset="0"/>
              </a:rPr>
              <a:t>It hit the headlines. – </a:t>
            </a:r>
          </a:p>
          <a:p>
            <a:pPr algn="ctr"/>
            <a:r>
              <a:rPr lang="en-US" sz="6000" dirty="0">
                <a:solidFill>
                  <a:srgbClr val="FF0000"/>
                </a:solidFill>
                <a:latin typeface="Georgia" panose="02040502050405020303" pitchFamily="18" charset="0"/>
              </a:rPr>
              <a:t>It’s important news.</a:t>
            </a:r>
          </a:p>
        </p:txBody>
      </p:sp>
      <p:sp>
        <p:nvSpPr>
          <p:cNvPr id="7" name="Заголовок 1">
            <a:extLst>
              <a:ext uri="{FF2B5EF4-FFF2-40B4-BE49-F238E27FC236}">
                <a16:creationId xmlns:a16="http://schemas.microsoft.com/office/drawing/2014/main" id="{6F6A62AA-4252-4EA5-AEC8-B31843819102}"/>
              </a:ext>
            </a:extLst>
          </p:cNvPr>
          <p:cNvSpPr>
            <a:spLocks noGrp="1"/>
          </p:cNvSpPr>
          <p:nvPr>
            <p:ph type="title"/>
          </p:nvPr>
        </p:nvSpPr>
        <p:spPr>
          <a:xfrm>
            <a:off x="457200" y="274638"/>
            <a:ext cx="7211144" cy="1143000"/>
          </a:xfrm>
        </p:spPr>
        <p:txBody>
          <a:bodyPr>
            <a:noAutofit/>
          </a:bodyPr>
          <a:lstStyle/>
          <a:p>
            <a:r>
              <a:rPr lang="en-US" sz="7200" b="1" dirty="0"/>
              <a:t>Idioms</a:t>
            </a:r>
            <a:endParaRPr lang="ru-RU" sz="7200" b="1" dirty="0"/>
          </a:p>
        </p:txBody>
      </p:sp>
      <p:sp>
        <p:nvSpPr>
          <p:cNvPr id="8" name="Прямоугольник 7">
            <a:hlinkClick r:id="rId2" action="ppaction://hlinksldjump"/>
            <a:extLst>
              <a:ext uri="{FF2B5EF4-FFF2-40B4-BE49-F238E27FC236}">
                <a16:creationId xmlns:a16="http://schemas.microsoft.com/office/drawing/2014/main" id="{4F3CBCA6-8075-42B3-A9DC-2FD027EF80BB}"/>
              </a:ext>
            </a:extLst>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en-US" sz="3600" b="1" dirty="0"/>
              <a:t>5</a:t>
            </a:r>
            <a:r>
              <a:rPr lang="ru-RU" sz="3600" b="1" dirty="0"/>
              <a:t>0</a:t>
            </a:r>
          </a:p>
        </p:txBody>
      </p:sp>
    </p:spTree>
    <p:extLst>
      <p:ext uri="{BB962C8B-B14F-4D97-AF65-F5344CB8AC3E}">
        <p14:creationId xmlns:p14="http://schemas.microsoft.com/office/powerpoint/2010/main" val="407045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7" name="Заголовок 1"/>
          <p:cNvSpPr>
            <a:spLocks noGrp="1"/>
          </p:cNvSpPr>
          <p:nvPr>
            <p:ph type="title"/>
          </p:nvPr>
        </p:nvSpPr>
        <p:spPr>
          <a:xfrm>
            <a:off x="457200" y="274638"/>
            <a:ext cx="7211144" cy="1143000"/>
          </a:xfrm>
        </p:spPr>
        <p:txBody>
          <a:bodyPr>
            <a:normAutofit fontScale="90000"/>
          </a:bodyPr>
          <a:lstStyle/>
          <a:p>
            <a:r>
              <a:rPr lang="en-US" sz="7200" b="1" dirty="0"/>
              <a:t>Grammar</a:t>
            </a:r>
            <a:endParaRPr lang="ru-RU" sz="7200" b="1" dirty="0"/>
          </a:p>
        </p:txBody>
      </p:sp>
      <p:sp>
        <p:nvSpPr>
          <p:cNvPr id="8" name="Объект 2"/>
          <p:cNvSpPr>
            <a:spLocks noGrp="1"/>
          </p:cNvSpPr>
          <p:nvPr>
            <p:ph idx="1"/>
          </p:nvPr>
        </p:nvSpPr>
        <p:spPr>
          <a:xfrm>
            <a:off x="318356" y="1417638"/>
            <a:ext cx="8507288" cy="4493095"/>
          </a:xfrm>
        </p:spPr>
        <p:txBody>
          <a:bodyPr>
            <a:normAutofit fontScale="92500" lnSpcReduction="20000"/>
          </a:bodyPr>
          <a:lstStyle/>
          <a:p>
            <a:pPr marL="0" lvl="0" indent="0" algn="ctr">
              <a:buNone/>
            </a:pPr>
            <a:r>
              <a:rPr lang="en-US" b="1" dirty="0">
                <a:latin typeface="Georgia" panose="02040502050405020303" pitchFamily="18" charset="0"/>
              </a:rPr>
              <a:t>Choose the correct form of the adjective.</a:t>
            </a:r>
          </a:p>
          <a:p>
            <a:pPr marL="0" indent="0" algn="just">
              <a:lnSpc>
                <a:spcPct val="115000"/>
              </a:lnSpc>
              <a:buNone/>
            </a:pPr>
            <a:endParaRPr lang="en-US" sz="3600" dirty="0">
              <a:effectLst/>
              <a:latin typeface="Georgia" panose="02040502050405020303" pitchFamily="18" charset="0"/>
              <a:ea typeface="Arial" panose="020B0604020202020204" pitchFamily="34" charset="0"/>
            </a:endParaRPr>
          </a:p>
          <a:p>
            <a:pPr marL="0" indent="0" algn="ctr">
              <a:lnSpc>
                <a:spcPct val="115000"/>
              </a:lnSpc>
              <a:buNone/>
            </a:pPr>
            <a:r>
              <a:rPr lang="en-US" sz="4300" dirty="0">
                <a:effectLst/>
                <a:latin typeface="Georgia" panose="02040502050405020303" pitchFamily="18" charset="0"/>
                <a:ea typeface="Arial" panose="020B0604020202020204" pitchFamily="34" charset="0"/>
              </a:rPr>
              <a:t>She is _____ than her brother.</a:t>
            </a:r>
            <a:endParaRPr lang="ru-RU" sz="4300" dirty="0">
              <a:effectLst/>
              <a:latin typeface="Georgia" panose="02040502050405020303" pitchFamily="18" charset="0"/>
              <a:ea typeface="Arial" panose="020B0604020202020204" pitchFamily="34" charset="0"/>
            </a:endParaRPr>
          </a:p>
          <a:p>
            <a:pPr marL="0" indent="0" algn="ctr">
              <a:lnSpc>
                <a:spcPct val="115000"/>
              </a:lnSpc>
              <a:buNone/>
            </a:pPr>
            <a:r>
              <a:rPr lang="en-US" sz="4300" dirty="0">
                <a:effectLst/>
                <a:latin typeface="Georgia" panose="02040502050405020303" pitchFamily="18" charset="0"/>
                <a:ea typeface="Arial" panose="020B0604020202020204" pitchFamily="34" charset="0"/>
              </a:rPr>
              <a:t>a). sociable</a:t>
            </a:r>
            <a:endParaRPr lang="ru-RU" sz="4300" dirty="0">
              <a:effectLst/>
              <a:latin typeface="Georgia" panose="02040502050405020303" pitchFamily="18" charset="0"/>
              <a:ea typeface="Arial" panose="020B0604020202020204" pitchFamily="34" charset="0"/>
            </a:endParaRPr>
          </a:p>
          <a:p>
            <a:pPr marL="0" indent="0" algn="ctr">
              <a:lnSpc>
                <a:spcPct val="115000"/>
              </a:lnSpc>
              <a:buNone/>
            </a:pPr>
            <a:r>
              <a:rPr lang="en-US" sz="4300" dirty="0">
                <a:effectLst/>
                <a:latin typeface="Georgia" panose="02040502050405020303" pitchFamily="18" charset="0"/>
                <a:ea typeface="Arial" panose="020B0604020202020204" pitchFamily="34" charset="0"/>
              </a:rPr>
              <a:t>b). more sociable</a:t>
            </a:r>
            <a:endParaRPr lang="ru-RU" sz="4300" dirty="0">
              <a:effectLst/>
              <a:latin typeface="Georgia" panose="02040502050405020303" pitchFamily="18" charset="0"/>
              <a:ea typeface="Arial" panose="020B0604020202020204" pitchFamily="34" charset="0"/>
            </a:endParaRPr>
          </a:p>
          <a:p>
            <a:pPr marL="0" indent="0" algn="ctr">
              <a:buNone/>
            </a:pPr>
            <a:r>
              <a:rPr lang="en-US" sz="4300" dirty="0">
                <a:effectLst/>
                <a:latin typeface="Georgia" panose="02040502050405020303" pitchFamily="18" charset="0"/>
                <a:ea typeface="Arial" panose="020B0604020202020204" pitchFamily="34" charset="0"/>
              </a:rPr>
              <a:t>c). the most sociable</a:t>
            </a:r>
            <a:endParaRPr lang="en-US" sz="4300" b="1" dirty="0">
              <a:solidFill>
                <a:schemeClr val="tx1">
                  <a:lumMod val="95000"/>
                  <a:lumOff val="5000"/>
                </a:schemeClr>
              </a:solidFill>
              <a:latin typeface="Georgia" panose="02040502050405020303" pitchFamily="18" charset="0"/>
            </a:endParaRPr>
          </a:p>
        </p:txBody>
      </p:sp>
    </p:spTree>
    <p:extLst>
      <p:ext uri="{BB962C8B-B14F-4D97-AF65-F5344CB8AC3E}">
        <p14:creationId xmlns:p14="http://schemas.microsoft.com/office/powerpoint/2010/main" val="1770841249"/>
      </p:ext>
    </p:extLst>
  </p:cSld>
  <p:clrMapOvr>
    <a:masterClrMapping/>
  </p:clrMapOvr>
  <mc:AlternateContent xmlns:mc="http://schemas.openxmlformats.org/markup-compatibility/2006" xmlns:p14="http://schemas.microsoft.com/office/powerpoint/2010/main">
    <mc:Choice Requires="p14">
      <p:transition spd="slow" p14:dur="2000" advClick="0">
        <p:sndAc>
          <p:stSnd loop="1">
            <p:snd r:embed="rId2" name="svoya_igra_1.wav"/>
          </p:stSnd>
        </p:sndAc>
      </p:transition>
    </mc:Choice>
    <mc:Fallback xmlns="">
      <p:transition spd="slow" advClick="0">
        <p:sndAc>
          <p:stSnd loop="1">
            <p:snd r:embed="rId4" name="svoya_igra_1.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7200" b="1" dirty="0"/>
              <a:t>Grammar</a:t>
            </a:r>
            <a:endParaRPr lang="ru-RU" sz="7200" b="1" dirty="0"/>
          </a:p>
        </p:txBody>
      </p:sp>
      <p:sp>
        <p:nvSpPr>
          <p:cNvPr id="4" name="Прямоугольник 3">
            <a:hlinkClick r:id="rId2"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30</a:t>
            </a:r>
          </a:p>
        </p:txBody>
      </p:sp>
      <p:sp>
        <p:nvSpPr>
          <p:cNvPr id="6" name="Объект 2"/>
          <p:cNvSpPr>
            <a:spLocks noGrp="1"/>
          </p:cNvSpPr>
          <p:nvPr>
            <p:ph idx="1"/>
          </p:nvPr>
        </p:nvSpPr>
        <p:spPr>
          <a:xfrm>
            <a:off x="457200" y="1600200"/>
            <a:ext cx="8229600" cy="4493095"/>
          </a:xfrm>
        </p:spPr>
        <p:txBody>
          <a:bodyPr>
            <a:normAutofit/>
          </a:bodyPr>
          <a:lstStyle/>
          <a:p>
            <a:pPr marL="0" indent="0" algn="ctr">
              <a:buNone/>
            </a:pPr>
            <a:endParaRPr lang="en-US" sz="6000" dirty="0">
              <a:effectLst/>
              <a:latin typeface="Georgia" panose="02040502050405020303" pitchFamily="18" charset="0"/>
              <a:ea typeface="Arial" panose="020B0604020202020204" pitchFamily="34" charset="0"/>
            </a:endParaRPr>
          </a:p>
          <a:p>
            <a:pPr marL="0" indent="0" algn="ctr">
              <a:buNone/>
            </a:pPr>
            <a:r>
              <a:rPr lang="en-US" sz="8000" dirty="0">
                <a:solidFill>
                  <a:srgbClr val="FF0000"/>
                </a:solidFill>
                <a:effectLst/>
                <a:latin typeface="Georgia" panose="02040502050405020303" pitchFamily="18" charset="0"/>
                <a:ea typeface="Arial" panose="020B0604020202020204" pitchFamily="34" charset="0"/>
              </a:rPr>
              <a:t>more sociable</a:t>
            </a:r>
            <a:endParaRPr lang="ru-RU" sz="8000" dirty="0">
              <a:solidFill>
                <a:srgbClr val="FF0000"/>
              </a:solidFill>
              <a:effectLst/>
              <a:latin typeface="Georgia" panose="02040502050405020303" pitchFamily="18" charset="0"/>
              <a:ea typeface="Arial" panose="020B0604020202020204" pitchFamily="34" charset="0"/>
            </a:endParaRPr>
          </a:p>
          <a:p>
            <a:pPr marL="0" indent="0">
              <a:buNone/>
            </a:pPr>
            <a:endParaRPr lang="en-US" sz="6000" dirty="0">
              <a:solidFill>
                <a:srgbClr val="FF0000"/>
              </a:solidFill>
            </a:endParaRPr>
          </a:p>
        </p:txBody>
      </p:sp>
    </p:spTree>
    <p:extLst>
      <p:ext uri="{BB962C8B-B14F-4D97-AF65-F5344CB8AC3E}">
        <p14:creationId xmlns:p14="http://schemas.microsoft.com/office/powerpoint/2010/main" val="2430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hlinkClick r:id="rId3" action="ppaction://hlinksldjump"/>
          </p:cNvPr>
          <p:cNvSpPr/>
          <p:nvPr/>
        </p:nvSpPr>
        <p:spPr>
          <a:xfrm>
            <a:off x="7812360" y="404664"/>
            <a:ext cx="864096" cy="792088"/>
          </a:xfrm>
          <a:prstGeom prst="rect">
            <a:avLst/>
          </a:prstGeom>
          <a:gradFill>
            <a:gsLst>
              <a:gs pos="34000">
                <a:srgbClr val="2E4CAC"/>
              </a:gs>
              <a:gs pos="2000">
                <a:schemeClr val="tx2">
                  <a:lumMod val="60000"/>
                  <a:lumOff val="40000"/>
                </a:schemeClr>
              </a:gs>
              <a:gs pos="80000">
                <a:srgbClr val="070A83"/>
              </a:gs>
            </a:gsLst>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defRPr/>
            </a:pPr>
            <a:r>
              <a:rPr lang="ru-RU" sz="3600" b="1" dirty="0"/>
              <a:t>40</a:t>
            </a:r>
          </a:p>
        </p:txBody>
      </p:sp>
    </p:spTree>
    <p:extLst>
      <p:ext uri="{BB962C8B-B14F-4D97-AF65-F5344CB8AC3E}">
        <p14:creationId xmlns:p14="http://schemas.microsoft.com/office/powerpoint/2010/main" val="44805908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voya_igra_-_Kot_v_Meshke.wav"/>
          </p:stSnd>
        </p:sndAc>
      </p:transition>
    </mc:Choice>
    <mc:Fallback xmlns="">
      <p:transition spd="slow">
        <p:sndAc>
          <p:stSnd>
            <p:snd r:embed="rId4" name="Svoya_igra_-_Kot_v_Meshke.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edaf4c57429c1d422f38c566ca989c97b173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1045</Words>
  <Application>Microsoft Office PowerPoint</Application>
  <PresentationFormat>Экран (4:3)</PresentationFormat>
  <Paragraphs>331</Paragraphs>
  <Slides>68</Slides>
  <Notes>2</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68</vt:i4>
      </vt:variant>
    </vt:vector>
  </HeadingPairs>
  <TitlesOfParts>
    <vt:vector size="73" baseType="lpstr">
      <vt:lpstr>Arial</vt:lpstr>
      <vt:lpstr>Calibri</vt:lpstr>
      <vt:lpstr>Courier New</vt:lpstr>
      <vt:lpstr>Georgia</vt:lpstr>
      <vt:lpstr>Тема Office</vt:lpstr>
      <vt:lpstr>Презентация PowerPoint</vt:lpstr>
      <vt:lpstr>Презентация PowerPoint</vt:lpstr>
      <vt:lpstr>Grammar</vt:lpstr>
      <vt:lpstr>Grammar</vt:lpstr>
      <vt:lpstr>Grammar</vt:lpstr>
      <vt:lpstr>Grammar</vt:lpstr>
      <vt:lpstr>Grammar</vt:lpstr>
      <vt:lpstr>Grammar</vt:lpstr>
      <vt:lpstr>Презентация PowerPoint</vt:lpstr>
      <vt:lpstr>Grammar</vt:lpstr>
      <vt:lpstr>Grammar</vt:lpstr>
      <vt:lpstr>Grammar</vt:lpstr>
      <vt:lpstr>Grammar</vt:lpstr>
      <vt:lpstr>Holidays</vt:lpstr>
      <vt:lpstr>Holidays</vt:lpstr>
      <vt:lpstr>Holidays</vt:lpstr>
      <vt:lpstr>Holidays</vt:lpstr>
      <vt:lpstr>Презентация PowerPoint</vt:lpstr>
      <vt:lpstr>Holidays</vt:lpstr>
      <vt:lpstr>Holidays</vt:lpstr>
      <vt:lpstr>Holidays</vt:lpstr>
      <vt:lpstr>Holidays</vt:lpstr>
      <vt:lpstr>Holidays</vt:lpstr>
      <vt:lpstr>Holidays</vt:lpstr>
      <vt:lpstr>Vocabulary </vt:lpstr>
      <vt:lpstr>Vocabulary </vt:lpstr>
      <vt:lpstr>Vocabulary </vt:lpstr>
      <vt:lpstr>Vocabulary </vt:lpstr>
      <vt:lpstr>Vocabulary </vt:lpstr>
      <vt:lpstr>Vocabulary </vt:lpstr>
      <vt:lpstr>Vocabulary </vt:lpstr>
      <vt:lpstr>Vocabulary </vt:lpstr>
      <vt:lpstr>Презентация PowerPoint</vt:lpstr>
      <vt:lpstr>Vocabulary </vt:lpstr>
      <vt:lpstr>Vocabulary </vt:lpstr>
      <vt:lpstr>Презентация PowerPoint</vt:lpstr>
      <vt:lpstr>Around the world</vt:lpstr>
      <vt:lpstr>Around the world</vt:lpstr>
      <vt:lpstr>Around the world</vt:lpstr>
      <vt:lpstr>Around the world</vt:lpstr>
      <vt:lpstr>Around the world</vt:lpstr>
      <vt:lpstr>Around the world</vt:lpstr>
      <vt:lpstr>Around the world</vt:lpstr>
      <vt:lpstr>Around the world</vt:lpstr>
      <vt:lpstr>Around the world</vt:lpstr>
      <vt:lpstr>Around the world</vt:lpstr>
      <vt:lpstr>Rebus</vt:lpstr>
      <vt:lpstr>Rebus</vt:lpstr>
      <vt:lpstr>Презентация PowerPoint</vt:lpstr>
      <vt:lpstr>Rebus</vt:lpstr>
      <vt:lpstr>Rebus</vt:lpstr>
      <vt:lpstr>Rebus</vt:lpstr>
      <vt:lpstr>Rebus</vt:lpstr>
      <vt:lpstr>Rebus</vt:lpstr>
      <vt:lpstr>Rebus</vt:lpstr>
      <vt:lpstr>Rebus</vt:lpstr>
      <vt:lpstr>Rebus</vt:lpstr>
      <vt:lpstr>Idioms</vt:lpstr>
      <vt:lpstr>Idioms</vt:lpstr>
      <vt:lpstr>Idioms</vt:lpstr>
      <vt:lpstr>Idioms</vt:lpstr>
      <vt:lpstr>Презентация PowerPoint</vt:lpstr>
      <vt:lpstr>Idioms</vt:lpstr>
      <vt:lpstr>Idioms</vt:lpstr>
      <vt:lpstr>Idioms</vt:lpstr>
      <vt:lpstr>Idioms</vt:lpstr>
      <vt:lpstr>Idioms</vt:lpstr>
      <vt:lpstr>Idioms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Салтанат</dc:creator>
  <cp:lastModifiedBy>Код-1</cp:lastModifiedBy>
  <cp:revision>84</cp:revision>
  <dcterms:created xsi:type="dcterms:W3CDTF">2014-05-16T09:35:17Z</dcterms:created>
  <dcterms:modified xsi:type="dcterms:W3CDTF">2023-03-05T19:59:27Z</dcterms:modified>
</cp:coreProperties>
</file>