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32C9B-B264-4A39-9805-8C1A695F3E0E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250B2-F460-4ABC-B4C9-F3F0FC7E84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2428892"/>
          </a:xfrm>
        </p:spPr>
        <p:txBody>
          <a:bodyPr/>
          <a:lstStyle/>
          <a:p>
            <a:r>
              <a:rPr lang="sah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“Хаар биһиги уратыбыт”.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ah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Семен Андреевич Попов – Тумат</a:t>
            </a:r>
          </a:p>
          <a:p>
            <a:pPr algn="ctr">
              <a:buNone/>
            </a:pPr>
            <a:r>
              <a:rPr lang="sah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“Муора арыытыгар айан”</a:t>
            </a:r>
          </a:p>
          <a:p>
            <a:pPr algn="ctr">
              <a:buNone/>
            </a:pPr>
            <a:endParaRPr lang="sah-RU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ah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“Хаар...хаар биһиги кыраайбытыгар суолтата улахан. </a:t>
            </a:r>
          </a:p>
          <a:p>
            <a:pPr>
              <a:buNone/>
            </a:pPr>
            <a:r>
              <a:rPr lang="sah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ah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Хаар...хаар - уратыбыт. Хаар – биһиги поэзиябыт! Хаар – биһиги билгэбит. ”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“Хаар...хаар - уратыбыт”.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хаар холод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1285860"/>
            <a:ext cx="3542980" cy="5143536"/>
          </a:xfrm>
        </p:spPr>
      </p:pic>
      <p:pic>
        <p:nvPicPr>
          <p:cNvPr id="1026" name="Picture 2" descr="C:\Users\Acer\Pictures\хаар холод1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285860"/>
            <a:ext cx="4857784" cy="2158962"/>
          </a:xfrm>
          <a:prstGeom prst="rect">
            <a:avLst/>
          </a:prstGeom>
          <a:noFill/>
        </p:spPr>
      </p:pic>
      <p:pic>
        <p:nvPicPr>
          <p:cNvPr id="1028" name="Picture 4" descr="C:\Users\Acer\Pictures\хаар холод3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571876"/>
            <a:ext cx="4975146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cer\Pictures\хаар холод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14290"/>
            <a:ext cx="6215106" cy="2850966"/>
          </a:xfrm>
          <a:prstGeom prst="rect">
            <a:avLst/>
          </a:prstGeom>
          <a:noFill/>
        </p:spPr>
      </p:pic>
      <p:pic>
        <p:nvPicPr>
          <p:cNvPr id="2050" name="Picture 2" descr="C:\Users\Acer\Pictures\хаар холод4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143248"/>
            <a:ext cx="5000660" cy="3327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“Хаар – биһиги поэзиябыт!”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кривошапкин р.jfif"/>
          <p:cNvPicPr>
            <a:picLocks noGrp="1" noChangeAspect="1"/>
          </p:cNvPicPr>
          <p:nvPr>
            <p:ph idx="1"/>
          </p:nvPr>
        </p:nvPicPr>
        <p:blipFill>
          <a:blip r:embed="rId3"/>
          <a:srcRect l="2806" t="9470" r="4594" b="8453"/>
          <a:stretch>
            <a:fillRect/>
          </a:stretch>
        </p:blipFill>
        <p:spPr>
          <a:xfrm>
            <a:off x="500034" y="1571612"/>
            <a:ext cx="2357454" cy="37147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Скругленный прямоугольник 4"/>
          <p:cNvSpPr/>
          <p:nvPr/>
        </p:nvSpPr>
        <p:spPr>
          <a:xfrm>
            <a:off x="3500430" y="1643050"/>
            <a:ext cx="4643470" cy="37862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ah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Руслан Михайлович Кривошапкин </a:t>
            </a:r>
          </a:p>
          <a:p>
            <a:pPr algn="ctr"/>
            <a:r>
              <a:rPr lang="sah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(1937-1999с</a:t>
            </a:r>
            <a:r>
              <a:rPr lang="sah-RU" sz="3600" dirty="0" smtClean="0">
                <a:solidFill>
                  <a:srgbClr val="002060"/>
                </a:solidFill>
              </a:rPr>
              <a:t>).  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sah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түһэр көхсүбэр,           Ыллыктар, тумуллар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аар түһэр санныбар,          Көмүллэн сүттүлэр,</a:t>
            </a:r>
          </a:p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үөрэр, хаар күлэр        Көрүдьүөс туллуктар</a:t>
            </a:r>
          </a:p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Сып-сырдык тулабар.          Көҥүллүк көттүлэр.</a:t>
            </a:r>
          </a:p>
          <a:p>
            <a:pPr>
              <a:buNone/>
            </a:pPr>
            <a:endParaRPr lang="sah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аар түһэн көмнөхтүүр,      Сэрэнэн кэһэбин</a:t>
            </a:r>
          </a:p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түһэн көппөхтүүр,      Сыстаҥнас сыа хаары</a:t>
            </a:r>
          </a:p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Санаабар, сып-сылаас,        Өйбөр мин тиһэбин</a:t>
            </a:r>
          </a:p>
          <a:p>
            <a:pPr>
              <a:buNone/>
            </a:pPr>
            <a:r>
              <a:rPr lang="sah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Сымнаҕас, ып-ыраас...        Хоһооммун бу –    хаары.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- биһиги билгэбит.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72518" cy="5072098"/>
          </a:xfrm>
        </p:spPr>
        <p:txBody>
          <a:bodyPr>
            <a:normAutofit fontScale="70000" lnSpcReduction="20000"/>
          </a:bodyPr>
          <a:lstStyle/>
          <a:p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түспүтүн кэннэ, күн күүскэ итиппитин иһин, уулларбатаҕына уонна хаар </a:t>
            </a:r>
            <a:r>
              <a:rPr lang="sah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уһуннук сыттаҕына</a:t>
            </a:r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хаардаах дьыл буолар.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Ахсынньыга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тыал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буолла</a:t>
            </a:r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ҕына, бэс ыйыгар хаар күүтүллэр.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Илинтэн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уонна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</a:t>
            </a:r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ҕурууттан тыалырдаҕына, хаар кэлэр.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ah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Мастар </a:t>
            </a:r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халыҥ хаары сүгэһэрдэннэхтэринэ, халаан уута кэлэр.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Муус</a:t>
            </a:r>
            <a:r>
              <a:rPr lang="ru-RU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устарга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мастарга</a:t>
            </a:r>
            <a:r>
              <a:rPr lang="ru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бөдө</a:t>
            </a:r>
            <a:r>
              <a:rPr lang="sah-RU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ҥ кыырпахтарынан ыйанан турар буоллаҕына, халаан уута кэлэр.</a:t>
            </a:r>
            <a:r>
              <a:rPr lang="ru-RU" sz="3400" dirty="0"/>
              <a:t/>
            </a:r>
            <a:br>
              <a:rPr lang="ru-RU" sz="3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Сорудах: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/>
          <a:lstStyle/>
          <a:p>
            <a:pPr>
              <a:buNone/>
            </a:pPr>
            <a:r>
              <a:rPr lang="sah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Бэриллибит текси аах, хаар туһунан схеманы толор. </a:t>
            </a:r>
          </a:p>
          <a:p>
            <a:pPr algn="ctr">
              <a:buNone/>
            </a:pPr>
            <a:endParaRPr lang="sah-RU" sz="7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ah-RU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хаар</a:t>
            </a:r>
            <a:endParaRPr lang="ru-R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3822695" y="3106735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2143108" y="2714620"/>
            <a:ext cx="135732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000232" y="5072074"/>
            <a:ext cx="171451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357818" y="5072074"/>
            <a:ext cx="157163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572132" y="2714620"/>
            <a:ext cx="142876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i="1" dirty="0" smtClean="0">
                <a:solidFill>
                  <a:srgbClr val="002060"/>
                </a:solidFill>
              </a:rPr>
              <a:t>Дьиэҕэ үлэ: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ah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Уруокка билбиккэ олоҕуран, эбии матырыйааллары туһанан, </a:t>
            </a:r>
            <a:r>
              <a:rPr lang="sah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хаар </a:t>
            </a:r>
            <a:r>
              <a:rPr lang="sah-RU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туһунан айар үлэ оҥоруу. (хоһоон, өйтөн суруйуу, тэттик кэпсээн.)</a:t>
            </a:r>
            <a:endParaRPr lang="ru-RU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184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“Хаар биһиги уратыбыт”.</vt:lpstr>
      <vt:lpstr>Слайд 2</vt:lpstr>
      <vt:lpstr>“Хаар...хаар - уратыбыт”.</vt:lpstr>
      <vt:lpstr>Слайд 4</vt:lpstr>
      <vt:lpstr>“Хаар – биһиги поэзиябыт!”</vt:lpstr>
      <vt:lpstr>Хаар.</vt:lpstr>
      <vt:lpstr>Хаар - биһиги билгэбит.</vt:lpstr>
      <vt:lpstr>Сорудах:</vt:lpstr>
      <vt:lpstr>Дьиэҕэ үлэ: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“Хаар биһиги уратыбыт”</dc:title>
  <dc:creator>Acer</dc:creator>
  <cp:lastModifiedBy>Acer</cp:lastModifiedBy>
  <cp:revision>26</cp:revision>
  <dcterms:created xsi:type="dcterms:W3CDTF">2021-10-25T13:02:55Z</dcterms:created>
  <dcterms:modified xsi:type="dcterms:W3CDTF">2021-10-25T17:17:37Z</dcterms:modified>
</cp:coreProperties>
</file>