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Аварии на объектах коммунального хозяйства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Коммунальные системы жизнеобеспечения населения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—  это электроэнергетические, канализационные системы,  водопроводные  и тепловые сети.  Аварии на них редко сопровождаются гибелью людей, однако они создают существенные трудности жизнедеятельности людей, особенно в холодное время года.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V-Ekaterinburge-pokazaniya-schetchikov-mozhno-oplatit-v-ehlektronnom-v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1578" y="0"/>
            <a:ext cx="918557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Аварии на электроэнергетических системах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Аварии на электроэнергетических системах могут привести к долговременным перерывам электроснабжения потребителей и обширных территорий, нарушению графиков движения общественного электротранспорта, поражению людей электрическим током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image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0"/>
            <a:ext cx="4918894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Аварии на канализационных системах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Аварии на канализационных системах  создают угрозу  массовому выбросу загрязняющих веществ и ухудшению санитарно-эпидемиологической обстановки. Аварии в системах водоснабжения нарушают обеспечение населения водой или делают воду непригодной для питья.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Аварии на тепловых сетях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Аварии на тепловых сетях в зимнее время года приводят к невозможности проживания населения в </a:t>
            </a:r>
            <a:r>
              <a:rPr lang="ru-RU" dirty="0" err="1" smtClean="0"/>
              <a:t>неотапливаемых</a:t>
            </a:r>
            <a:r>
              <a:rPr lang="ru-RU" dirty="0" smtClean="0"/>
              <a:t> помещениях и его вынужденной эвакуации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IMG562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Причины аварий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Основными  причинами  аварийных  ситуаций  на  объектах  жилищно-коммунального  хозяйства  остаются - ветхость сетей и оборудования  (40-50%),  механическое повреждение трассы, недостаточная квалификация обслуживающего  персонала,  некачественный  ремонт и т.д.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980d012561676bc96e61a2f3a831d7b5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Меры по  предупреждению чрезвычайных  ситуаций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 </a:t>
            </a:r>
            <a:r>
              <a:rPr lang="ru-RU" b="1" dirty="0" smtClean="0"/>
              <a:t>объектах ЖКХ</a:t>
            </a:r>
            <a:r>
              <a:rPr lang="ru-RU" dirty="0" smtClean="0"/>
              <a:t>  меры по  предупреждению чрезвычайных  ситуаций  связаны с осуществлением реконструкции и капитального ремонта  теплоэнергетических  систем  и  сетей  жилищно-коммунального  хозяйства,  жилого  фонда, находящегося в муниципальной собственности, а также принятием  специальных  программ  по  указанной  проблеме.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\Desktop\n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538544"/>
            <a:ext cx="5940152" cy="39777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ПОДГОТОВИТЬСЯ К АВАРИЯМ НА КОММУНАЛЬНЫХ СИСТЕМАХ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Аварии на коммунальных системах, как правило, ликвидируются в кратчайшие сроки, однако не исключено длительное нарушение подачи воды, электричества, отопления помещений.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1\Desktop\DETAIL_PICTURE_5477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00375"/>
            <a:ext cx="5147113" cy="38576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170" name="Picture 2" descr="C:\Users\1\Desktop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7775" y="0"/>
            <a:ext cx="5356225" cy="44021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ДЕЙСТВОВАТЬ ПРИ АВАРИЯХ НА КОММУНАЛЬНЫХ СИСТЕМАХ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6280"/>
          </a:xfrm>
        </p:spPr>
        <p:txBody>
          <a:bodyPr/>
          <a:lstStyle/>
          <a:p>
            <a:r>
              <a:rPr lang="ru-RU" dirty="0" smtClean="0"/>
              <a:t>Сообщите об аварии диспетчеру Ремонтно-эксплуатационного управления (РЭУ) или Жилищно-эксплуатационной конторы (</a:t>
            </a:r>
            <a:r>
              <a:rPr lang="ru-RU" dirty="0" err="1" smtClean="0"/>
              <a:t>ЖЭКа</a:t>
            </a:r>
            <a:r>
              <a:rPr lang="ru-RU" dirty="0" smtClean="0"/>
              <a:t>), попросите вызвать аварийную службу.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29</TotalTime>
  <Words>263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Cambria</vt:lpstr>
      <vt:lpstr>Rockwell</vt:lpstr>
      <vt:lpstr>Wingdings 2</vt:lpstr>
      <vt:lpstr>Литейная</vt:lpstr>
      <vt:lpstr>Аварии на объектах коммунального хозяйства</vt:lpstr>
      <vt:lpstr>Коммунальные системы жизнеобеспечения населения</vt:lpstr>
      <vt:lpstr>Аварии на электроэнергетических системах </vt:lpstr>
      <vt:lpstr>Аварии на канализационных системах </vt:lpstr>
      <vt:lpstr>Аварии на тепловых сетях</vt:lpstr>
      <vt:lpstr>Причины аварий</vt:lpstr>
      <vt:lpstr>Меры по  предупреждению чрезвычайных  ситуаций </vt:lpstr>
      <vt:lpstr>  КАК ПОДГОТОВИТЬСЯ К АВАРИЯМ НА КОММУНАЛЬНЫХ СИСТЕМАХ </vt:lpstr>
      <vt:lpstr>КАК ДЕЙСТВОВАТЬ ПРИ АВАРИЯХ НА КОММУНАЛЬНЫХ СИСТЕМАХ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Аварии на объектах коммунального хозяйства</dc:title>
  <dc:creator>1</dc:creator>
  <cp:lastModifiedBy>Lenovo</cp:lastModifiedBy>
  <cp:revision>6</cp:revision>
  <dcterms:created xsi:type="dcterms:W3CDTF">2012-04-08T21:48:32Z</dcterms:created>
  <dcterms:modified xsi:type="dcterms:W3CDTF">2020-01-24T17:50:17Z</dcterms:modified>
</cp:coreProperties>
</file>