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1%82%D0%B2%D0%B8%D1%8F" TargetMode="External"/><Relationship Id="rId13" Type="http://schemas.openxmlformats.org/officeDocument/2006/relationships/hyperlink" Target="https://ru.wikipedia.org/wiki/%D0%9F%D0%B8%D0%B0%D0%BD%D0%B8%D1%81%D1%82" TargetMode="External"/><Relationship Id="rId18" Type="http://schemas.openxmlformats.org/officeDocument/2006/relationships/hyperlink" Target="https://ru.wikipedia.org/wiki/%D0%98%D0%BD%D1%81%D1%82%D1%80%D1%83%D0%BC%D0%B5%D0%BD%D1%82%D0%B0%D0%BB%D1%8C%D0%BD%D0%B0%D1%8F_%D0%BC%D1%83%D0%B7%D1%8B%D0%BA%D0%B0" TargetMode="External"/><Relationship Id="rId3" Type="http://schemas.microsoft.com/office/2007/relationships/hdphoto" Target="../media/hdphoto2.wdp"/><Relationship Id="rId21" Type="http://schemas.openxmlformats.org/officeDocument/2006/relationships/image" Target="../media/image10.png"/><Relationship Id="rId7" Type="http://schemas.openxmlformats.org/officeDocument/2006/relationships/hyperlink" Target="https://ru.wikipedia.org/wiki/%D0%A0%D0%B8%D0%B3%D0%B0" TargetMode="External"/><Relationship Id="rId12" Type="http://schemas.openxmlformats.org/officeDocument/2006/relationships/hyperlink" Target="https://ru.wikipedia.org/wiki/%D0%94%D0%B8%D1%80%D0%B8%D0%B6%D1%91%D1%80" TargetMode="External"/><Relationship Id="rId17" Type="http://schemas.openxmlformats.org/officeDocument/2006/relationships/hyperlink" Target="https://ru.wikipedia.org/wiki/%D0%AD%D1%81%D1%82%D1%80%D0%B0%D0%B4%D0%B0" TargetMode="External"/><Relationship Id="rId2" Type="http://schemas.openxmlformats.org/officeDocument/2006/relationships/image" Target="../media/image8.png"/><Relationship Id="rId16" Type="http://schemas.openxmlformats.org/officeDocument/2006/relationships/hyperlink" Target="https://ru.wikipedia.org/wiki/%D0%94%D0%B6%D0%B0%D0%B7" TargetMode="External"/><Relationship Id="rId20" Type="http://schemas.openxmlformats.org/officeDocument/2006/relationships/hyperlink" Target="https://ru.wikipedia.org/wiki/%D0%A1%D0%B0%D1%83%D0%BD%D0%B4%D1%82%D1%80%D0%B5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36_%D0%B3%D0%BE%D0%B4" TargetMode="External"/><Relationship Id="rId11" Type="http://schemas.openxmlformats.org/officeDocument/2006/relationships/hyperlink" Target="https://ru.wikipedia.org/wiki/%D0%9A%D0%B8%D0%BD%D0%BE%D0%BA%D0%BE%D0%BC%D0%BF%D0%BE%D0%B7%D0%B8%D1%82%D0%BE%D1%80" TargetMode="External"/><Relationship Id="rId5" Type="http://schemas.openxmlformats.org/officeDocument/2006/relationships/hyperlink" Target="https://ru.wikipedia.org/wiki/12_%D1%8F%D0%BD%D0%B2%D0%B0%D1%80%D1%8F" TargetMode="External"/><Relationship Id="rId15" Type="http://schemas.openxmlformats.org/officeDocument/2006/relationships/hyperlink" Target="https://ru.wikipedia.org/wiki/%D0%A0%D0%BE%D1%8F%D0%BB%D1%8C" TargetMode="External"/><Relationship Id="rId10" Type="http://schemas.openxmlformats.org/officeDocument/2006/relationships/hyperlink" Target="https://ru.wikipedia.org/wiki/%D0%9A%D0%BE%D0%BC%D0%BF%D0%BE%D0%B7%D0%B8%D1%82%D0%BE%D1%80" TargetMode="External"/><Relationship Id="rId19" Type="http://schemas.openxmlformats.org/officeDocument/2006/relationships/hyperlink" Target="https://ru.wikipedia.org/wiki/%D0%9C%D1%8E%D0%B7%D0%B8%D0%BA%D0%BB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4" Type="http://schemas.openxmlformats.org/officeDocument/2006/relationships/hyperlink" Target="https://ru.wikipedia.org/wiki/%D0%90%D0%BA%D0%BA%D0%BE%D1%80%D0%B4%D0%B5%D0%BE%D0%BD" TargetMode="External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Маэстро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" y="110792"/>
            <a:ext cx="3012623" cy="192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04" y="836712"/>
            <a:ext cx="2685420" cy="178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1" y="4156412"/>
            <a:ext cx="2716560" cy="180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41" y="3356992"/>
            <a:ext cx="2973452" cy="19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r="16162"/>
          <a:stretch/>
        </p:blipFill>
        <p:spPr bwMode="auto">
          <a:xfrm>
            <a:off x="3229290" y="3731358"/>
            <a:ext cx="2685420" cy="22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22" y="251329"/>
            <a:ext cx="2926886" cy="164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Теперь, когда вы сами побывали артистами, попробуйте объяснить, какими навыками должен обладать исполнитель эстрадной музыки? </a:t>
            </a:r>
          </a:p>
        </p:txBody>
      </p:sp>
    </p:spTree>
    <p:extLst>
      <p:ext uri="{BB962C8B-B14F-4D97-AF65-F5344CB8AC3E}">
        <p14:creationId xmlns:p14="http://schemas.microsoft.com/office/powerpoint/2010/main" val="176515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чисто петь, быть музыкально грамотным, свободно чувствовать себя на сцене, хорошо двигаться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самое главное-это любить музыку и выступать на сцене с удовольствием.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Какая из песен вам понравилась больше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29537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" y="54868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00079"/>
              </p:ext>
            </p:extLst>
          </p:nvPr>
        </p:nvGraphicFramePr>
        <p:xfrm>
          <a:off x="3481561" y="692696"/>
          <a:ext cx="5692899" cy="4664164"/>
        </p:xfrm>
        <a:graphic>
          <a:graphicData uri="http://schemas.openxmlformats.org/drawingml/2006/table">
            <a:tbl>
              <a:tblPr/>
              <a:tblGrid>
                <a:gridCol w="2099706"/>
                <a:gridCol w="3593193"/>
              </a:tblGrid>
              <a:tr h="64080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 при рождении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Ojārs</a:t>
                      </a:r>
                      <a:r>
                        <a:rPr lang="en-US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Raimonds</a:t>
                      </a:r>
                      <a:r>
                        <a:rPr lang="en-US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Pauls</a:t>
                      </a:r>
                      <a:endParaRPr lang="ru-RU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ru-RU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3596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Национальность 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Латыш</a:t>
                      </a:r>
                      <a:endParaRPr 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 имя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Ояр-Раймонд Волдемарович Паулс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 рождения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12 января"/>
                        </a:rPr>
                        <a:t>12 января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1936 год"/>
                        </a:rPr>
                        <a:t>1936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(87 лет)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 рождения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Рига"/>
                        </a:rPr>
                        <a:t>Рига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Латвия"/>
                        </a:rPr>
                        <a:t>Латвия</a:t>
                      </a:r>
                      <a:endParaRPr lang="ru-RU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Союз Советских Социалистических Республик"/>
                        </a:rPr>
                        <a:t>СССР</a:t>
                      </a:r>
                      <a:endParaRPr lang="ru-RU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Латвия"/>
                        </a:rPr>
                        <a:t>Латвия</a:t>
                      </a:r>
                      <a:endParaRPr lang="ru-RU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Композитор"/>
                        </a:rPr>
                        <a:t>композитор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tooltip="Кинокомпозитор"/>
                        </a:rPr>
                        <a:t>кинокомпозитор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tooltip="Дирижёр"/>
                        </a:rPr>
                        <a:t>дирижёр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tooltip="Пианист"/>
                        </a:rPr>
                        <a:t>пианист</a:t>
                      </a:r>
                      <a:endParaRPr lang="ru-RU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tooltip="Аккордеон"/>
                        </a:rPr>
                        <a:t>аккордеон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tooltip="Рояль"/>
                        </a:rPr>
                        <a:t>рояль</a:t>
                      </a:r>
                      <a:endParaRPr lang="ru-RU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Жанры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tooltip="Джаз"/>
                        </a:rPr>
                        <a:t>джаз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tooltip="Эстрада"/>
                        </a:rPr>
                        <a:t>эстрада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tooltip="Инструментальная музыка"/>
                        </a:rPr>
                        <a:t>инструментальная музыка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tooltip="Мюзикл"/>
                        </a:rPr>
                        <a:t>мюзикл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tooltip="Саундтрек"/>
                        </a:rPr>
                        <a:t>саундтрек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upload.wikimedia.org/wikipedia/commons/thumb/a/a9/Flag_of_the_Soviet_Union.svg/20px-Flag_of_the_Soviet_Union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8/84/Flag_of_Latvia.svg/20px-Flag_of_Latvi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0" t="21467" r="7731" b="7846"/>
          <a:stretch/>
        </p:blipFill>
        <p:spPr bwMode="auto">
          <a:xfrm>
            <a:off x="0" y="5676"/>
            <a:ext cx="9144000" cy="558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2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175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Раймонд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Паулс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прекрасный исполнитель, дирижёр, композитор.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наибольшую известность ему принесли песни.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сборники для детей, где самые известные песни-это «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Кашалотик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и «Золотая свадьба». 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есть песни, которые давно стали известны и любимы всеми.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Валерий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Леонтьев, Лайма Вайкуле, Алла Пугачёва и многие другие артисты с удовольствием исполняли песни 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Паулса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концертах, в фильмах и мюзиклах.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7089" y="3432175"/>
            <a:ext cx="8038954" cy="2145842"/>
            <a:chOff x="107504" y="2173305"/>
            <a:chExt cx="8038954" cy="214584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9" r="12568"/>
            <a:stretch/>
          </p:blipFill>
          <p:spPr bwMode="auto">
            <a:xfrm>
              <a:off x="107504" y="2204864"/>
              <a:ext cx="2292492" cy="1714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81437" y="3946061"/>
              <a:ext cx="2144626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Ансамбль «</a:t>
              </a:r>
              <a:r>
                <a:rPr lang="ru-RU" sz="14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Кукушечка</a:t>
              </a:r>
              <a:r>
                <a:rPr lang="ru-RU" sz="1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r="16963"/>
            <a:stretch/>
          </p:blipFill>
          <p:spPr bwMode="auto">
            <a:xfrm>
              <a:off x="2768536" y="2173305"/>
              <a:ext cx="1619809" cy="1768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693266" y="3963840"/>
              <a:ext cx="1695079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Валерий Леонтьев</a:t>
              </a:r>
              <a:endParaRPr lang="ru-RU" sz="1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3720"/>
              <a:ext cx="1817650" cy="181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774928" y="4011370"/>
              <a:ext cx="1411797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Алла Пугачёва</a:t>
              </a:r>
              <a:endParaRPr lang="ru-RU" sz="1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351" y="2173305"/>
              <a:ext cx="1213033" cy="181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697279" y="4011369"/>
              <a:ext cx="1449179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Лайма Вайкуле</a:t>
              </a:r>
              <a:endParaRPr lang="ru-RU" sz="1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Мелодии 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Паулса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ясны, напевны, не лишены юмора и очень быстро запоминаются.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943853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Давайте проведём эксперимент: прослушайте куплет «Колыбельной», а затем попробуйте спеть столько, сколько запомнилось.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16832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День растает, ночь настанет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придёт в ваш дом-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слышными шагами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Дрёма-добрый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 вокруг раскинет полог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Тёмно-голубой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рассыплет пёстрый ворох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тобой.</a:t>
            </a:r>
          </a:p>
        </p:txBody>
      </p:sp>
      <p:pic>
        <p:nvPicPr>
          <p:cNvPr id="6" name="image139.png"/>
          <p:cNvPicPr/>
          <p:nvPr/>
        </p:nvPicPr>
        <p:blipFill rotWithShape="1">
          <a:blip r:embed="rId4" cstate="print"/>
          <a:srcRect t="24900" b="13280"/>
          <a:stretch/>
        </p:blipFill>
        <p:spPr>
          <a:xfrm>
            <a:off x="4568355" y="1651739"/>
            <a:ext cx="4039870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4" y="2606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-Конечно, знаменитым композитор стал не сразу и не вдруг.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прекрасно понимаете, что этому предшествовала большая работа.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урока говорилось о том, что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Паулс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исполнителем, дирижёром, композитором одновременно.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131" y="20608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композитор?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618" y="2750374"/>
            <a:ext cx="226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делает дирижёр?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73016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И, наконец, кто такой исполнитель?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49080"/>
            <a:ext cx="8693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с этого всё и началось. Сначала-музыкальная школа, потом-Латвийская государственная консерватория. Он с удовольствием играл классику, но, как и многие его сверстники, увлёкся джазом.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50445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893" y="169743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Рояль, на котором играл Паулс - верный спутник маэстро, своего рода «начало-начал» и в творчестве и в исполнительстве.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Молодому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композитору интересно всё - он участвует в концертах классической и джазовой музыки, сочиняет инструментальные произведения и, конечно же, песни.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45" y="39330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вы думаете, к какому типу песен относится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Колыбельная»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лирическим или танцевальным? 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943" y="4828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 общем правильно, но Паулс часто расширял состав до небольшого оркестра.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943" y="206084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активном участии Паулса появляется вокально-инструментальный ансамбль «МОДО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становится своеобразной экспериментальной лабораторией, где проходят испытания новые песни. Лирические и философские, шуточные и танцевальные, песни-драмы и песни-пародии-всё имело неизменный успех у зрителя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5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56" y="18864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организацией оркестра дело не ограничивается, у композитора много разных идей, и он незамедлительно воплощает их в жизнь: пишет музыку к спектаклям, мюзиклам и фильмам. Многие мелодии становятся хитами.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Маэстро не успокаивается на достигнутом и ищет новое и оригинальное. Так появляются два, не похожих друг на друга, певческих коллектива.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7385"/>
            <a:ext cx="2945904" cy="231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563" y="4151359"/>
            <a:ext cx="38341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Один-хор мальчиков Специальной детской музыкальной шкоды 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Дарзиня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148139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Другой, удивительный по составу, коллектив-детский вокальный ансамбль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Кукушечка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6" r="13473"/>
          <a:stretch/>
        </p:blipFill>
        <p:spPr bwMode="auto">
          <a:xfrm>
            <a:off x="5249360" y="1766899"/>
            <a:ext cx="3217280" cy="23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84969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представим, что вы на сцене- вы и есть ансамбль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Кукушечка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задача- исполнить песню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Кашалотик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235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" y="-892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45720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меня который год,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Кашалот живой живёт,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Разноцветный кашалот,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Полосатый в крапинку!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Просто прелесть кашалот,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танцует и поёт,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Только жаль что не растёт,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растёт не капельки!</a:t>
            </a: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Припев.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прошу который год,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Кушай кашу кашалот,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Кушай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кашу кашалот,</a:t>
            </a:r>
          </a:p>
          <a:p>
            <a:r>
              <a:rPr lang="ru-RU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Кашалотик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-кашалот!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Тот кто ест её растёт,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четыре метра в год!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Кушай кашу кашалот,</a:t>
            </a:r>
          </a:p>
          <a:p>
            <a:r>
              <a:rPr lang="ru-RU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Кашалотик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-кашалот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810963"/>
            <a:ext cx="303012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Кашалотик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Муз. Р. Паулса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 И. Резника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619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Маэстро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Филиппова Алёна Анатольевна</dc:creator>
  <cp:lastModifiedBy>Филиппова Алёна Анатольевна</cp:lastModifiedBy>
  <cp:revision>12</cp:revision>
  <dcterms:created xsi:type="dcterms:W3CDTF">2023-01-12T05:45:43Z</dcterms:created>
  <dcterms:modified xsi:type="dcterms:W3CDTF">2023-01-27T07:02:42Z</dcterms:modified>
</cp:coreProperties>
</file>