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77" r:id="rId3"/>
    <p:sldId id="274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E7C30"/>
    <a:srgbClr val="E01F10"/>
    <a:srgbClr val="934BC9"/>
    <a:srgbClr val="166596"/>
    <a:srgbClr val="4A3799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84E8-93DC-47EA-A024-C132C3C46F5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5CC98-72BC-42FE-9AA8-01317B033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5CC98-72BC-42FE-9AA8-01317B03303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17F-DDDB-4C43-81BB-65F83E4CA12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A38-96EB-41B0-908D-7916FE66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17F-DDDB-4C43-81BB-65F83E4CA12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A38-96EB-41B0-908D-7916FE66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17F-DDDB-4C43-81BB-65F83E4CA12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A38-96EB-41B0-908D-7916FE66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17F-DDDB-4C43-81BB-65F83E4CA12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A38-96EB-41B0-908D-7916FE66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17F-DDDB-4C43-81BB-65F83E4CA12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A38-96EB-41B0-908D-7916FE66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17F-DDDB-4C43-81BB-65F83E4CA12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A38-96EB-41B0-908D-7916FE66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17F-DDDB-4C43-81BB-65F83E4CA12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A38-96EB-41B0-908D-7916FE66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17F-DDDB-4C43-81BB-65F83E4CA12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A38-96EB-41B0-908D-7916FE66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17F-DDDB-4C43-81BB-65F83E4CA12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A38-96EB-41B0-908D-7916FE66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17F-DDDB-4C43-81BB-65F83E4CA12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A38-96EB-41B0-908D-7916FE66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717F-DDDB-4C43-81BB-65F83E4CA12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A38-96EB-41B0-908D-7916FE66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F717F-DDDB-4C43-81BB-65F83E4CA12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BA38-96EB-41B0-908D-7916FE66C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406900"/>
            <a:ext cx="6984776" cy="136207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</a:t>
            </a:r>
            <a:r>
              <a:rPr lang="ru-RU" sz="1800" cap="none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вторы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Е</a:t>
            </a:r>
            <a:r>
              <a:rPr lang="ru-RU" sz="1800" cap="none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рмолаева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И.В., С</a:t>
            </a:r>
            <a:r>
              <a:rPr lang="ru-RU" sz="1800" cap="none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оловьева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и.н., </a:t>
            </a:r>
            <a:r>
              <a:rPr lang="ru-RU" sz="1800" cap="none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воспитатели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1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мдоу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«д</a:t>
            </a:r>
            <a:r>
              <a:rPr lang="ru-RU" sz="1800" cap="none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етский сад  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№ 234» з</a:t>
            </a:r>
            <a:r>
              <a:rPr lang="ru-RU" sz="1800" cap="none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аводского района г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ru-RU" sz="1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</a:t>
            </a:r>
            <a:r>
              <a:rPr lang="ru-RU" sz="1800" cap="none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аратова</a:t>
            </a:r>
            <a:endParaRPr lang="ru-RU" sz="18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548680"/>
            <a:ext cx="7776863" cy="24482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Конкурс </a:t>
            </a:r>
          </a:p>
          <a:p>
            <a:pPr algn="ctr"/>
            <a:r>
              <a:rPr lang="ru-RU" sz="4000" b="1" dirty="0" smtClean="0">
                <a:solidFill>
                  <a:srgbClr val="E01F10"/>
                </a:solidFill>
                <a:latin typeface="Cambria" pitchFamily="18" charset="0"/>
                <a:ea typeface="Cambria" pitchFamily="18" charset="0"/>
              </a:rPr>
              <a:t>«Этот безопасный мир»</a:t>
            </a:r>
          </a:p>
          <a:p>
            <a:endParaRPr lang="ru-RU" b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3100" b="1" dirty="0" smtClean="0">
                <a:solidFill>
                  <a:srgbClr val="0E7C30"/>
                </a:solidFill>
                <a:latin typeface="Cambria" pitchFamily="18" charset="0"/>
                <a:ea typeface="Cambria" pitchFamily="18" charset="0"/>
              </a:rPr>
              <a:t>«Правила дорожные не будем нарушать!»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Обучающая презентация для детей старшего дошкольного возраста</a:t>
            </a:r>
            <a:endParaRPr lang="ru-RU" sz="2400" b="1" i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15816" y="332656"/>
            <a:ext cx="6120680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Какое правило нарушают мишка и </a:t>
            </a:r>
            <a:r>
              <a:rPr lang="ru-RU" sz="20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бегемотик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 descr="C:\Users\Ирина\Desktop\презентация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24744"/>
            <a:ext cx="7296811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60032" y="332657"/>
            <a:ext cx="3826768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Где могут ходить пешеходы?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 descr="C:\Users\Ирина\Desktop\презентация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332655"/>
            <a:ext cx="7992888" cy="5760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Кто из героев грубо нарушает правила дорожного движения?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 descr="C:\Users\Ирина\Desktop\презентация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699792" y="260649"/>
            <a:ext cx="6264696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Да, вы правы! А теперь расскажите, где дети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могут отдыхать в безопасности.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 descr="C:\Users\Ирина\Desktop\презентация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57290" y="1142984"/>
            <a:ext cx="7572428" cy="498317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Cambria" pitchFamily="18" charset="0"/>
              </a:rPr>
              <a:t>Перечень используемых источников</a:t>
            </a:r>
          </a:p>
          <a:p>
            <a:pPr lvl="0">
              <a:buNone/>
            </a:pPr>
            <a:r>
              <a:rPr lang="ru-RU" sz="2000" dirty="0" smtClean="0">
                <a:latin typeface="Cambria" pitchFamily="18" charset="0"/>
              </a:rPr>
              <a:t>1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. Адаптированная основная образовательная программа дошкольного образования для детей с тяжелыми нарушениями речи МДОУ «Детский сад № 234» Заводского района г. Саратова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2. Белая К.Ю. Формирование основ безопасности у дошкольников. М.:Мозаика-Синтез,2012.</a:t>
            </a:r>
          </a:p>
          <a:p>
            <a:pPr lvl="0">
              <a:buNone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3. Павлова Л.Ю. Сборник дидактических игр по ознакомлению с окружающим миром. 3-7 лет. – М.: Мозаика-Синтез, 2015. </a:t>
            </a:r>
          </a:p>
          <a:p>
            <a:pPr lvl="0">
              <a:buNone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4. </a:t>
            </a:r>
            <a:r>
              <a:rPr lang="ru-RU" sz="2000" dirty="0" err="1" smtClean="0">
                <a:latin typeface="Cambria" pitchFamily="18" charset="0"/>
                <a:ea typeface="Cambria" pitchFamily="18" charset="0"/>
              </a:rPr>
              <a:t>Саулина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 Т.В. Знакомим дошкольников  с правилами  дорожного движения 3-7 лет. М.: Мозаика-Синтез, 2009. </a:t>
            </a:r>
          </a:p>
          <a:p>
            <a:pPr lvl="0">
              <a:buNone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5. </a:t>
            </a:r>
            <a:r>
              <a:rPr lang="ru-RU" sz="2000" dirty="0" err="1" smtClean="0">
                <a:latin typeface="Cambria" pitchFamily="18" charset="0"/>
                <a:ea typeface="Cambria" pitchFamily="18" charset="0"/>
              </a:rPr>
              <a:t>Степаненкова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 Э.Я. Сборник подвижных игр.  Мозаика – Синтез, 2015.</a:t>
            </a:r>
          </a:p>
          <a:p>
            <a:endParaRPr lang="ru-RU" sz="1600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80728"/>
            <a:ext cx="7200800" cy="1800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2051" name="Picture 3" descr="C:\Users\Ирина\Desktop\YgA0uEbWaS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89040"/>
            <a:ext cx="6635080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Ребята, посмотрите внимательно на картинку и скажите, кто из участников движения нарушает правила?</a:t>
            </a:r>
            <a:endParaRPr lang="ru-RU" sz="2000" dirty="0"/>
          </a:p>
        </p:txBody>
      </p:sp>
      <p:pic>
        <p:nvPicPr>
          <p:cNvPr id="4" name="Picture 2" descr="C:\Users\Ирин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954" y="1283106"/>
            <a:ext cx="7267517" cy="53142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850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 теперь проверьте правильность своих ответов и узнайте, как должен был вести себя на дороге медведь .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2" descr="C:\Users\Ирина\Desktop\презентация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640" y="1052736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051720" y="260649"/>
            <a:ext cx="6912768" cy="7200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  Какое нарушение правил дорожного движения происходит на этой картинке?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 descr="C:\Users\Ирина\Desktop\презентация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79712" y="260649"/>
            <a:ext cx="6707088" cy="576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 теперь посмотрите, где может двигаться мотоцикл.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 descr="C:\Users\Ирина\Desktop\презентация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24744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332657"/>
            <a:ext cx="8064896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 кем из героев мультфильмов может случиться беда, и почему?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 descr="C:\Users\Ирина\Desktop\презентация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7296810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47664" y="188641"/>
            <a:ext cx="7488832" cy="5760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Посмотрите на картинку и расскажите, где могут играть дети.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 descr="C:\Users\Ирина\Desktop\презентация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75856" y="260649"/>
            <a:ext cx="5760640" cy="57606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Ребята, посмотрите внимательно и скажите, что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может случиться с малышами в данной ситуации.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 descr="C:\Users\Ирина\Desktop\презентация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рина\Desktop\презентация\1674730820_top-fon-com-p-fon-dlya-prezentatsii-po-pravilam-dorozhno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87624" y="188641"/>
            <a:ext cx="7848872" cy="7920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  Хорошо, что не случилась беда, и малышам помогли избежать опасной ситуации. Посмотрите и запомните, где можно и где нельзя разговаривать.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 descr="C:\Users\Ирина\Desktop\презентация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7427978" cy="55709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294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Авторы: Ермолаева И.В., Соловьева и.н., воспитатели мдоу «детский сад  № 234» заводского района г. саратова</vt:lpstr>
      <vt:lpstr>Ребята, посмотрите внимательно на картинку и скажите, кто из участников движения нарушает правила?</vt:lpstr>
      <vt:lpstr>А теперь проверьте правильность своих ответов и узнайте, как должен был вести себя на дороге медведь 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27</cp:revision>
  <dcterms:created xsi:type="dcterms:W3CDTF">2023-04-05T19:41:37Z</dcterms:created>
  <dcterms:modified xsi:type="dcterms:W3CDTF">2023-04-19T17:18:08Z</dcterms:modified>
</cp:coreProperties>
</file>