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63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1" r:id="rId12"/>
    <p:sldId id="260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392" autoAdjust="0"/>
  </p:normalViewPr>
  <p:slideViewPr>
    <p:cSldViewPr>
      <p:cViewPr varScale="1">
        <p:scale>
          <a:sx n="58" d="100"/>
          <a:sy n="58" d="100"/>
        </p:scale>
        <p:origin x="10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0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0"/>
            <a:ext cx="5832360" cy="1152128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powerpoint-templat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Holidays to Enjoy</a:t>
            </a:r>
            <a:endParaRPr lang="ru-RU" sz="48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87824" y="5949280"/>
            <a:ext cx="6156176" cy="683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Grade: </a:t>
            </a:r>
            <a:r>
              <a:rPr lang="ru-RU" sz="2000" dirty="0" smtClean="0"/>
              <a:t>5</a:t>
            </a:r>
            <a:r>
              <a:rPr lang="en-US" sz="2000" baseline="30000" dirty="0" err="1" smtClean="0"/>
              <a:t>th</a:t>
            </a:r>
            <a:endParaRPr lang="en-US" sz="2000" baseline="30000" dirty="0" smtClean="0"/>
          </a:p>
          <a:p>
            <a:pPr algn="r"/>
            <a:r>
              <a:rPr lang="en-US" sz="2000" baseline="30000" dirty="0" smtClean="0"/>
              <a:t> </a:t>
            </a:r>
            <a:r>
              <a:rPr lang="en-US" sz="2000" dirty="0" smtClean="0"/>
              <a:t>  English </a:t>
            </a:r>
            <a:r>
              <a:rPr lang="en-US" sz="2000" dirty="0"/>
              <a:t>T</a:t>
            </a:r>
            <a:r>
              <a:rPr lang="en-US" sz="2000" dirty="0" smtClean="0"/>
              <a:t>eacher: </a:t>
            </a:r>
            <a:r>
              <a:rPr lang="en-US" sz="2000" dirty="0" err="1" smtClean="0"/>
              <a:t>Jalilova</a:t>
            </a:r>
            <a:r>
              <a:rPr lang="en-US" sz="2000" dirty="0" smtClean="0"/>
              <a:t> </a:t>
            </a:r>
            <a:r>
              <a:rPr lang="en-US" sz="2000" dirty="0" err="1" smtClean="0"/>
              <a:t>Surayyo</a:t>
            </a:r>
            <a:endParaRPr lang="en-US" sz="2000" dirty="0" smtClean="0"/>
          </a:p>
          <a:p>
            <a:pPr algn="r"/>
            <a:r>
              <a:rPr lang="en-US" sz="2000" dirty="0" smtClean="0"/>
              <a:t>2023 </a:t>
            </a:r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Ex 5 p 97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listen and read.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210152"/>
            <a:ext cx="8496943" cy="1316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182" y="3559973"/>
            <a:ext cx="5124450" cy="3114675"/>
          </a:xfrm>
          <a:prstGeom prst="rect">
            <a:avLst/>
          </a:prstGeom>
        </p:spPr>
      </p:pic>
      <p:pic>
        <p:nvPicPr>
          <p:cNvPr id="8" name="06 - Lesson 98. No. 115, exercise 5c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3655164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96" y="5085184"/>
            <a:ext cx="1236490" cy="1236490"/>
          </a:xfrm>
          <a:prstGeom prst="rect">
            <a:avLst/>
          </a:prstGeom>
        </p:spPr>
      </p:pic>
      <p:sp>
        <p:nvSpPr>
          <p:cNvPr id="11" name="AutoShape 2" descr="Чтение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0352" y="975262"/>
            <a:ext cx="1224135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Let’s do the test and check in pairs. </a:t>
            </a:r>
          </a:p>
          <a:p>
            <a:r>
              <a:rPr lang="en-US" dirty="0" smtClean="0"/>
              <a:t>Homework- Ex 2 p 99 ( to write 6 sentences with If/when)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</a:rPr>
              <a:t>The End of the Lesson</a:t>
            </a:r>
          </a:p>
          <a:p>
            <a:pPr marL="0" indent="0">
              <a:buNone/>
            </a:pPr>
            <a:r>
              <a:rPr lang="en-US" dirty="0" smtClean="0"/>
              <a:t>Today you have been very active and now answer the following questions:</a:t>
            </a:r>
            <a:endParaRPr lang="ru-RU" dirty="0" smtClean="0"/>
          </a:p>
          <a:p>
            <a:pPr>
              <a:buFontTx/>
              <a:buChar char="-"/>
            </a:pPr>
            <a:r>
              <a:rPr lang="en-US" dirty="0" smtClean="0"/>
              <a:t>What did you remember? ( new words, information)</a:t>
            </a:r>
          </a:p>
          <a:p>
            <a:pPr>
              <a:buFontTx/>
              <a:buChar char="-"/>
            </a:pPr>
            <a:r>
              <a:rPr lang="en-US" dirty="0" smtClean="0"/>
              <a:t>Did you like the lesson or not?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Ex 6 p 98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1052736"/>
            <a:ext cx="1095550" cy="1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</a:t>
            </a:r>
            <a:r>
              <a:rPr lang="en-US" sz="2400" dirty="0" smtClean="0"/>
              <a:t>. </a:t>
            </a:r>
            <a:r>
              <a:rPr lang="ru-RU" sz="2400" dirty="0" smtClean="0"/>
              <a:t>Английский язык, 5 класс. С.Г. Тер-Минасова, Л.М. </a:t>
            </a:r>
            <a:r>
              <a:rPr lang="ru-RU" sz="2400" dirty="0" err="1" smtClean="0"/>
              <a:t>Узунова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итд</a:t>
            </a:r>
            <a:r>
              <a:rPr lang="ru-RU" sz="2400" dirty="0" smtClean="0"/>
              <a:t>.(часть 2)</a:t>
            </a:r>
            <a:endParaRPr lang="en-US" sz="2400" dirty="0" smtClean="0"/>
          </a:p>
          <a:p>
            <a:r>
              <a:rPr lang="ru-RU" sz="2400" dirty="0" smtClean="0"/>
              <a:t>Рабочая тетрадь и аудиозапись к учебнику.</a:t>
            </a:r>
            <a:r>
              <a:rPr lang="ru-RU" sz="2400" dirty="0"/>
              <a:t> С.Г. Тер-Минасова</a:t>
            </a:r>
            <a:r>
              <a:rPr lang="ru-RU" sz="2400" dirty="0" smtClean="0"/>
              <a:t> В.В. Робустова </a:t>
            </a:r>
            <a:r>
              <a:rPr lang="ru-RU" sz="2400" dirty="0" err="1" smtClean="0"/>
              <a:t>итд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Шаблоны </a:t>
            </a:r>
            <a:r>
              <a:rPr lang="ru-RU" sz="2400" dirty="0"/>
              <a:t>для презентаций: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>
                <a:hlinkClick r:id="rId2"/>
              </a:rPr>
              <a:t>https://presentation-creation.ru/powerpoint-templates.html</a:t>
            </a:r>
            <a:r>
              <a:rPr lang="en-US" sz="2400" dirty="0"/>
              <a:t> 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en-US" dirty="0" err="1" smtClean="0"/>
              <a:t>Resoures</a:t>
            </a:r>
            <a:endParaRPr lang="ru-RU" dirty="0"/>
          </a:p>
        </p:txBody>
      </p:sp>
      <p:sp>
        <p:nvSpPr>
          <p:cNvPr id="2" name="AutoShape 2" descr="Аудиокнига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Gues</a:t>
            </a:r>
            <a:r>
              <a:rPr lang="en-US" sz="4800" dirty="0" smtClean="0"/>
              <a:t>s the theme of the lesson!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21" y="1322035"/>
            <a:ext cx="4082653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036535"/>
            <a:ext cx="3960440" cy="37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of the lesson: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79712" y="52779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23541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347864" y="5497166"/>
            <a:ext cx="20152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Read the text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51112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95549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51112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109107" y="3819887"/>
            <a:ext cx="56166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Revise grammar “If, When-Sentences”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109107" y="3060780"/>
            <a:ext cx="43284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Speak about summer holidays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109107" y="4808915"/>
            <a:ext cx="41713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Play a game “Simon says…”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" name="Text Box 258"/>
          <p:cNvSpPr txBox="1">
            <a:spLocks noChangeArrowheads="1"/>
          </p:cNvSpPr>
          <p:nvPr/>
        </p:nvSpPr>
        <p:spPr bwMode="gray">
          <a:xfrm>
            <a:off x="3203849" y="2229937"/>
            <a:ext cx="29523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Sing a song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sing.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680520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/>
              <a:t>Spring Is Here</a:t>
            </a:r>
          </a:p>
          <a:p>
            <a:pPr marL="0" indent="0" algn="r">
              <a:buNone/>
            </a:pPr>
            <a:r>
              <a:rPr lang="en-US" b="1" dirty="0" smtClean="0"/>
              <a:t>Spring is here! </a:t>
            </a:r>
            <a:r>
              <a:rPr lang="en-US" b="1" dirty="0"/>
              <a:t>Spring is here! </a:t>
            </a:r>
            <a:endParaRPr lang="ru-RU" b="1" dirty="0"/>
          </a:p>
          <a:p>
            <a:pPr marL="0" indent="0" algn="r">
              <a:buNone/>
            </a:pPr>
            <a:r>
              <a:rPr lang="en-US" b="1" dirty="0" smtClean="0"/>
              <a:t>Winter’s gone away. </a:t>
            </a:r>
          </a:p>
          <a:p>
            <a:pPr marL="0" indent="0" algn="r">
              <a:buNone/>
            </a:pPr>
            <a:r>
              <a:rPr lang="en-US" b="1" dirty="0" smtClean="0"/>
              <a:t>When the sun is shining bright, </a:t>
            </a:r>
          </a:p>
          <a:p>
            <a:pPr marL="0" indent="0" algn="r">
              <a:buNone/>
            </a:pPr>
            <a:r>
              <a:rPr lang="en-US" b="1" dirty="0" smtClean="0"/>
              <a:t>Outside we run and play- Yay!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4147960" cy="311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2915816" y="3429000"/>
            <a:ext cx="468052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dirty="0"/>
          </a:p>
        </p:txBody>
      </p:sp>
      <p:pic>
        <p:nvPicPr>
          <p:cNvPr id="2" name="13 - Lesson 90. No. 109, exercise 1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5373216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5364460"/>
            <a:ext cx="1236712" cy="12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281930"/>
            <a:ext cx="7488832" cy="50032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Rucksack                   scarf        </a:t>
            </a:r>
          </a:p>
          <a:p>
            <a:r>
              <a:rPr lang="en-US" dirty="0" smtClean="0"/>
              <a:t>Swimsuit                   money</a:t>
            </a:r>
          </a:p>
          <a:p>
            <a:r>
              <a:rPr lang="en-US" dirty="0" smtClean="0"/>
              <a:t>Bicycle                        stereo</a:t>
            </a:r>
          </a:p>
          <a:p>
            <a:r>
              <a:rPr lang="en-US" dirty="0" smtClean="0"/>
              <a:t>Sunglasses                 books</a:t>
            </a:r>
          </a:p>
          <a:p>
            <a:r>
              <a:rPr lang="en-US" dirty="0" smtClean="0"/>
              <a:t>Umbrella                   tent </a:t>
            </a:r>
          </a:p>
          <a:p>
            <a:r>
              <a:rPr lang="en-US" dirty="0" smtClean="0"/>
              <a:t>Water  </a:t>
            </a:r>
          </a:p>
          <a:p>
            <a:r>
              <a:rPr lang="en-US" dirty="0" smtClean="0"/>
              <a:t>cap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talk about summer holidays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518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962" y="2003241"/>
            <a:ext cx="1152128" cy="115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229084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8985" y="1484784"/>
            <a:ext cx="8784976" cy="50405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5" y="1340768"/>
            <a:ext cx="8770575" cy="9326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2104" y="260649"/>
            <a:ext cx="7456479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write.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3430"/>
            <a:ext cx="9144000" cy="1011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17645"/>
            <a:ext cx="2773495" cy="2485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564" y="3261663"/>
            <a:ext cx="2562225" cy="16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733" y="2924125"/>
            <a:ext cx="1581150" cy="3762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4409" y="3931881"/>
            <a:ext cx="1533525" cy="3057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8654" y="4061763"/>
            <a:ext cx="17049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Play a game “Simon says…”</a:t>
            </a:r>
          </a:p>
          <a:p>
            <a:pPr marL="0" indent="0">
              <a:buNone/>
            </a:pPr>
            <a:r>
              <a:rPr lang="en-US" dirty="0" smtClean="0"/>
              <a:t>( the whole class)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play a game.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08" y="2824722"/>
            <a:ext cx="4770784" cy="38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7d5ee4e3d49b54a96d24b89e244148d1688b50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268</Words>
  <Application>Microsoft Office PowerPoint</Application>
  <PresentationFormat>Экран (4:3)</PresentationFormat>
  <Paragraphs>58</Paragraphs>
  <Slides>12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Holidays to Enjoy</vt:lpstr>
      <vt:lpstr>Guess the theme of the lesson!</vt:lpstr>
      <vt:lpstr>The plan of the lesson:</vt:lpstr>
      <vt:lpstr>Let’s sing.</vt:lpstr>
      <vt:lpstr>Holidays</vt:lpstr>
      <vt:lpstr>Holidays</vt:lpstr>
      <vt:lpstr>Let’s talk about summer holidays</vt:lpstr>
      <vt:lpstr>Let’s write.</vt:lpstr>
      <vt:lpstr>Let’s play a game.</vt:lpstr>
      <vt:lpstr>Let’s listen and read.</vt:lpstr>
      <vt:lpstr>Ex 6 p 98</vt:lpstr>
      <vt:lpstr>Resoures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отпуск и серфинг</dc:title>
  <dc:creator>obstinate</dc:creator>
  <dc:description>Шаблон презентации с сайта https://presentation-creation.ru/</dc:description>
  <cp:lastModifiedBy>user</cp:lastModifiedBy>
  <cp:revision>1314</cp:revision>
  <dcterms:created xsi:type="dcterms:W3CDTF">2018-02-25T09:09:03Z</dcterms:created>
  <dcterms:modified xsi:type="dcterms:W3CDTF">2023-05-06T18:11:52Z</dcterms:modified>
</cp:coreProperties>
</file>