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9" r:id="rId2"/>
    <p:sldId id="276" r:id="rId3"/>
    <p:sldId id="260" r:id="rId4"/>
    <p:sldId id="278" r:id="rId5"/>
    <p:sldId id="262" r:id="rId6"/>
    <p:sldId id="263" r:id="rId7"/>
    <p:sldId id="264" r:id="rId8"/>
    <p:sldId id="265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ED"/>
    <a:srgbClr val="152EE9"/>
    <a:srgbClr val="3035F0"/>
    <a:srgbClr val="6699FF"/>
    <a:srgbClr val="474BF7"/>
    <a:srgbClr val="0000FF"/>
    <a:srgbClr val="6600FF"/>
    <a:srgbClr val="3333FF"/>
    <a:srgbClr val="3E3EF4"/>
    <a:srgbClr val="4C4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7AAF-A6F1-4CBB-8DAD-5E19477C6171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C2860-DD3A-4CEB-BBEC-2893810E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718DD-DB8A-4953-8E29-92094DCAFC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718DD-DB8A-4953-8E29-92094DCAFC1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4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ама\анимации\анимация\102763231_large_f__2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2" descr="F:\мама\DSC00211.JPG"/>
          <p:cNvPicPr>
            <a:picLocks noChangeAspect="1" noChangeArrowheads="1"/>
          </p:cNvPicPr>
          <p:nvPr/>
        </p:nvPicPr>
        <p:blipFill>
          <a:blip r:embed="rId3" cstate="screen">
            <a:lum bright="17000" contrast="28000"/>
          </a:blip>
          <a:srcRect/>
          <a:stretch>
            <a:fillRect/>
          </a:stretch>
        </p:blipFill>
        <p:spPr bwMode="auto">
          <a:xfrm>
            <a:off x="4788024" y="2924944"/>
            <a:ext cx="403244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74BF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9532" y="517104"/>
            <a:ext cx="8424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– детский сад №25 </a:t>
            </a:r>
            <a:endParaRPr lang="ru-RU" sz="1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1196752"/>
            <a:ext cx="540060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>
                  <a:prstDash val="solid"/>
                </a:ln>
                <a:solidFill>
                  <a:srgbClr val="33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Экологический проект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331640" y="1700808"/>
            <a:ext cx="6768753" cy="830997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«Огород на окне»</a:t>
            </a:r>
            <a:endParaRPr lang="ru-RU" sz="4800" b="1" cap="none" spc="0" dirty="0">
              <a:ln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051" y="2784119"/>
            <a:ext cx="41350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Воспитатели: </a:t>
            </a:r>
            <a:r>
              <a:rPr lang="ru-RU" sz="2400" b="1" dirty="0" err="1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</a:t>
            </a:r>
            <a:r>
              <a:rPr lang="ru-RU" sz="2400" b="1" cap="none" spc="0" dirty="0" err="1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апунова</a:t>
            </a:r>
            <a:r>
              <a:rPr lang="ru-RU" sz="2400" b="1" cap="none" spc="0" dirty="0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400" b="1" dirty="0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</a:t>
            </a:r>
            <a:r>
              <a:rPr lang="ru-RU" sz="2400" b="1" cap="none" spc="0" dirty="0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В.</a:t>
            </a:r>
          </a:p>
          <a:p>
            <a:pPr algn="ctr"/>
            <a:r>
              <a:rPr lang="ru-RU" sz="2400" b="1" dirty="0">
                <a:ln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Иванова  О. А.</a:t>
            </a:r>
            <a:endParaRPr lang="ru-RU" sz="2400" b="1" cap="none" spc="0" dirty="0">
              <a:ln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492896"/>
            <a:ext cx="4469404" cy="52322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>
                  <a:prstDash val="solid"/>
                </a:ln>
                <a:solidFill>
                  <a:srgbClr val="33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Подготовительная группа</a:t>
            </a:r>
            <a:endParaRPr lang="ru-RU" sz="2800" b="1" cap="none" spc="0" dirty="0">
              <a:ln>
                <a:prstDash val="solid"/>
              </a:ln>
              <a:solidFill>
                <a:srgbClr val="3333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6237312"/>
            <a:ext cx="2193048" cy="36933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>
                  <a:prstDash val="solid"/>
                </a:ln>
                <a:solidFill>
                  <a:srgbClr val="33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Март, апрель 2023.г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3645024"/>
            <a:ext cx="4962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Посадили огород,</a:t>
            </a:r>
          </a:p>
          <a:p>
            <a:pPr algn="ctr"/>
            <a:r>
              <a:rPr lang="ru-RU" b="1" i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Посмотрите, что растет!</a:t>
            </a:r>
          </a:p>
          <a:p>
            <a:pPr algn="ctr"/>
            <a:r>
              <a:rPr lang="ru-RU" b="1" i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Будем мы ухаживать,</a:t>
            </a:r>
          </a:p>
          <a:p>
            <a:pPr algn="ctr"/>
            <a:r>
              <a:rPr lang="ru-RU" b="1" i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Будем поливать,</a:t>
            </a:r>
          </a:p>
          <a:p>
            <a:pPr algn="ctr"/>
            <a:r>
              <a:rPr lang="ru-RU" b="1" i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Будем за расточками</a:t>
            </a:r>
          </a:p>
          <a:p>
            <a:pPr algn="ctr"/>
            <a:r>
              <a:rPr lang="ru-RU" b="1" i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Дружно наблюдать!</a:t>
            </a:r>
            <a:endParaRPr lang="ru-RU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F:\мама\анимации\thumb_89257_event_hug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81128"/>
            <a:ext cx="2193048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2DA81DA-6670-DB03-3770-FE2B024B0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  <p:pic>
        <p:nvPicPr>
          <p:cNvPr id="4" name="Picture 2" descr="F:\мама\анимации\анимация\102763231_large_f__23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331640" y="548680"/>
            <a:ext cx="6480720" cy="510778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роста проследим, зарисуем съедим!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5042" y="1347931"/>
            <a:ext cx="2952328" cy="2009061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Что за зелень у окна.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Ведь за окном у нас весна.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Поговаривают что лук,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Полезен от семи недуг.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Малыши лучок сажали.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Урожаем угощали, 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Витаминов целый клад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74DED"/>
                </a:solidFill>
                <a:effectLst/>
              </a:rPr>
              <a:t>Приходите все к нам в сад</a:t>
            </a:r>
          </a:p>
        </p:txBody>
      </p:sp>
      <p:pic>
        <p:nvPicPr>
          <p:cNvPr id="28" name="Picture 14" descr="http://1.bp.blogspot.com/-f5hpRbOQ8YE/UmtI-GRlN2I/AAAAAAABG48/LKaAqK7vMgY/s1600/0_79d61_996384a6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036606"/>
            <a:ext cx="1872207" cy="1821394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228184" y="5733256"/>
            <a:ext cx="2699792" cy="919401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BAEF18-C62A-98D5-E8A2-972589747B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/>
          <a:stretch/>
        </p:blipFill>
        <p:spPr>
          <a:xfrm rot="5400000">
            <a:off x="5960291" y="2038913"/>
            <a:ext cx="3630679" cy="2219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123DEC-7331-6884-1798-C407EF71FD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/>
          <a:stretch/>
        </p:blipFill>
        <p:spPr>
          <a:xfrm rot="5400000">
            <a:off x="2832191" y="3956635"/>
            <a:ext cx="2947603" cy="211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39F1709-B786-D47A-E718-94BE649902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 b="17099"/>
          <a:stretch/>
        </p:blipFill>
        <p:spPr>
          <a:xfrm rot="5400000">
            <a:off x="-204164" y="2228841"/>
            <a:ext cx="3541790" cy="1779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ама\анимации\анимация\102763231_large_f__23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1916832"/>
            <a:ext cx="8640960" cy="4086225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Цель проекта:</a:t>
            </a:r>
            <a: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  <a:t> формирование экологической культуры у детей и родителей, создание условий для познавательного развития детей через проектно – исследовательскую деятельность и организацию художественно-продуктивной творческой деятельности.</a:t>
            </a:r>
            <a:b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  <a:t>Вовлечение родителей в совместную исследовательскую деятельность.</a:t>
            </a:r>
            <a:b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Задачи проекта:</a:t>
            </a:r>
            <a:b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  <a:t>• Формировать у детей знания о росте и потребности растений;</a:t>
            </a:r>
            <a:b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  <a:t>• Формировать умения наблюдать, ухаживать за огородными культурами;</a:t>
            </a:r>
            <a:b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  <a:t>• Развивать любознательность, интерес к исследовательской деятельности, экспериментированию;</a:t>
            </a:r>
            <a:b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  <a:t>• Воспитывать бережное и заботливое отношение к растениям;</a:t>
            </a:r>
            <a:b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b="1" i="1" dirty="0">
                <a:solidFill>
                  <a:srgbClr val="3333FF"/>
                </a:solidFill>
                <a:ea typeface="Times New Roman" pitchFamily="18" charset="0"/>
                <a:cs typeface="Arial" pitchFamily="34" charset="0"/>
              </a:rPr>
              <a:t>• Формировать партнерские взаимоотношения между педагогом, детьми и родителями.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1C9F39A-5166-2AF4-E91F-F1E3B1C28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  <p:pic>
        <p:nvPicPr>
          <p:cNvPr id="4" name="Picture 2" descr="F:\мама\анимации\анимация\102763231_large_f__23_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8461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FF"/>
                </a:solidFill>
              </a:rPr>
              <a:t>                                          </a:t>
            </a:r>
          </a:p>
          <a:p>
            <a:r>
              <a:rPr lang="ru-RU" b="1" dirty="0">
                <a:solidFill>
                  <a:srgbClr val="FF0000"/>
                </a:solidFill>
              </a:rPr>
              <a:t>           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3333FF"/>
              </a:solidFill>
            </a:endParaRPr>
          </a:p>
          <a:p>
            <a:endParaRPr lang="ru-RU" b="1" i="1" dirty="0">
              <a:solidFill>
                <a:srgbClr val="3333FF"/>
              </a:solidFill>
            </a:endParaRPr>
          </a:p>
          <a:p>
            <a:endParaRPr lang="ru-RU" b="1" i="1" dirty="0">
              <a:solidFill>
                <a:srgbClr val="3333FF"/>
              </a:solidFill>
            </a:endParaRPr>
          </a:p>
          <a:p>
            <a:endParaRPr lang="ru-RU" b="1" i="1" dirty="0">
              <a:solidFill>
                <a:srgbClr val="3333FF"/>
              </a:solidFill>
            </a:endParaRPr>
          </a:p>
          <a:p>
            <a:endParaRPr lang="ru-RU" b="1" i="1" dirty="0">
              <a:solidFill>
                <a:srgbClr val="3333FF"/>
              </a:solidFill>
            </a:endParaRPr>
          </a:p>
        </p:txBody>
      </p:sp>
      <p:pic>
        <p:nvPicPr>
          <p:cNvPr id="13" name="Picture 9" descr="F:\мама\DSC005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41114" y="3212976"/>
            <a:ext cx="3445686" cy="258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0" descr="F:\мама\DSC0056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212976"/>
            <a:ext cx="33602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95536" y="2708920"/>
            <a:ext cx="46805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Предполагаемые результаты: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04664"/>
            <a:ext cx="8856984" cy="2247424"/>
          </a:xfrm>
          <a:prstGeom prst="roundRect">
            <a:avLst/>
          </a:prstGeom>
          <a:blipFill>
            <a:blip r:embed="rId7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FF"/>
                </a:solidFill>
              </a:rPr>
              <a:t>Каждую весну в нашем детском саду проводится конкурс «Зеленый островок», наши группы стараются создать интересный «огород на окне». Основной целью является воспитание у детей желания участвовать в трудовой деятельности. Научить с помощью воспитателя сажать лук, чеснок, перец, томаты, крупные семена. Поливать растения под руководством воспитателя. </a:t>
            </a:r>
          </a:p>
          <a:p>
            <a:r>
              <a:rPr lang="ru-RU" b="1" i="1" dirty="0">
                <a:solidFill>
                  <a:srgbClr val="3333FF"/>
                </a:solidFill>
              </a:rPr>
              <a:t>Дать представления о выращивании растений из семян. </a:t>
            </a:r>
          </a:p>
          <a:p>
            <a:r>
              <a:rPr lang="ru-RU" b="1" i="1" dirty="0">
                <a:solidFill>
                  <a:srgbClr val="3333FF"/>
                </a:solidFill>
              </a:rPr>
              <a:t>Воспитывать бережное и заботливое отношение к растениям. </a:t>
            </a:r>
          </a:p>
        </p:txBody>
      </p:sp>
      <p:pic>
        <p:nvPicPr>
          <p:cNvPr id="16" name="Picture 5" descr="F:\222884-efdecd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240" y="4797152"/>
            <a:ext cx="2411760" cy="2060848"/>
          </a:xfrm>
          <a:prstGeom prst="rect">
            <a:avLst/>
          </a:prstGeom>
          <a:noFill/>
        </p:spPr>
      </p:pic>
      <p:pic>
        <p:nvPicPr>
          <p:cNvPr id="17" name="Picture 5" descr="F:\222884-efdecd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0" y="4797152"/>
            <a:ext cx="2411760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ама\анимации\анимация\102763231_large_f__2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3035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07504" y="692696"/>
            <a:ext cx="8856984" cy="1940957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FF"/>
                </a:solidFill>
              </a:rPr>
              <a:t>Подготовлена методическая и художественная литература, а также раскраски по данной теме. Мы каждый день дежурим в «уголке природы», наблюдаем за ростом растений. В мае рассаду, которую мы вырастим будет высажена на приусадебном участке в детском саду. В течении сезона будут нас радовать цветы и овощи, которые растут на нашем участке. Уверена в том, что занятия в «уголке природы» будут очень полезны для наших воспитанников.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5656" y="332656"/>
            <a:ext cx="6192688" cy="510778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Знакомство детей с семенами овощей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1" descr="F:\origina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5013176"/>
            <a:ext cx="2664296" cy="1368152"/>
          </a:xfrm>
          <a:prstGeom prst="rect">
            <a:avLst/>
          </a:prstGeom>
          <a:noFill/>
        </p:spPr>
      </p:pic>
      <p:pic>
        <p:nvPicPr>
          <p:cNvPr id="17" name="Picture 2" descr="F:\мама\анимации\анимация\7usn9vrcgba - копия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5148064" y="4365104"/>
            <a:ext cx="985372" cy="720080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A1B9F4-F024-6CFD-D076-7BB3B846F5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2882646"/>
            <a:ext cx="2448272" cy="166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0042E67-538F-4CD7-5689-019827BD9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808" y="3611434"/>
            <a:ext cx="3209593" cy="1805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45BCD69-C716-3C84-A0B5-45AAC711BC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56" y="2882646"/>
            <a:ext cx="2419780" cy="332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ама\анимации\анимация\102763231_large_f__2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 flipH="1">
            <a:off x="5364088" y="5949280"/>
            <a:ext cx="2952328" cy="715089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лепили, поливали,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очень много мы узнали…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131840" y="2555322"/>
            <a:ext cx="3726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7667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1268760"/>
            <a:ext cx="2952328" cy="715089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Вместе дружно поживают,</a:t>
            </a:r>
            <a:b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Их детишки поливают.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5696" y="404664"/>
            <a:ext cx="5760640" cy="510778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Посадили огород - много овощей растет</a:t>
            </a:r>
          </a:p>
        </p:txBody>
      </p:sp>
      <p:pic>
        <p:nvPicPr>
          <p:cNvPr id="19" name="Picture 8" descr="https://fs00.infourok.ru/images/doc/2/1422/hello_html_24e7733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4437112"/>
            <a:ext cx="1687688" cy="216024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123732-FE63-850B-2F5C-3470B0299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6"/>
          <a:stretch/>
        </p:blipFill>
        <p:spPr>
          <a:xfrm>
            <a:off x="170326" y="1008637"/>
            <a:ext cx="2978615" cy="253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9996779-9DB3-2EB7-B2D6-B35E8A8DD2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11" y="2073506"/>
            <a:ext cx="3420774" cy="2226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450C60-36BE-4BB9-F629-307646B785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75" y="3812186"/>
            <a:ext cx="3518706" cy="1979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FC01203-6CB8-871B-8918-7FEBE8CB4A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7326" r="15298" b="-222"/>
          <a:stretch/>
        </p:blipFill>
        <p:spPr>
          <a:xfrm rot="10800000">
            <a:off x="154698" y="4058839"/>
            <a:ext cx="3256046" cy="209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24A6094-044E-8452-BD60-14C215E2C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14780"/>
          <a:stretch/>
        </p:blipFill>
        <p:spPr>
          <a:xfrm rot="5400000">
            <a:off x="6423018" y="1289500"/>
            <a:ext cx="2534553" cy="212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мама\анимации\анимация\102763231_large_f__23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988840"/>
            <a:ext cx="41764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br>
              <a:rPr lang="ru-RU" sz="1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79635" y="889843"/>
            <a:ext cx="18473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12160" y="5877272"/>
            <a:ext cx="3059832" cy="578882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141F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Вот такие у нас растут чудесные </a:t>
            </a:r>
            <a:b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141F5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141F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Овощи зеленые полезные.</a:t>
            </a:r>
            <a:endParaRPr lang="ru-RU" sz="1400" dirty="0">
              <a:solidFill>
                <a:srgbClr val="4141F5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38240" y="3703976"/>
            <a:ext cx="3096344" cy="1055608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за чудо?! Вот это класс!</a:t>
            </a:r>
            <a:b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подоконнике у нас!           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Мини огород живет </a:t>
            </a:r>
            <a:b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Растет и урожай дает.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03648" y="404664"/>
            <a:ext cx="6192688" cy="442674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  <a:effectLst/>
              </a:rPr>
              <a:t>Мы старались, мы растили. Посмотрите как красиво!</a:t>
            </a:r>
          </a:p>
        </p:txBody>
      </p:sp>
      <p:pic>
        <p:nvPicPr>
          <p:cNvPr id="17" name="Picture 12" descr="http://sft.miass.susu.ru:89/%2Fwwwfiles%2Fimgs%2FGalery1%2F%5C%C4%C4%D2%20%CE%F1%F2%F0%EE%E2%5C%CA%E0%F0%F2%E8%ED%EA%E8%20%E7%E0%F1%F2%E0%E2%EA%E8/1e34b91121c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4985792"/>
            <a:ext cx="1733082" cy="187220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588155-20B2-2BD8-1E53-3A9121E688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/>
          <a:stretch/>
        </p:blipFill>
        <p:spPr>
          <a:xfrm rot="5400000">
            <a:off x="-66601" y="1384899"/>
            <a:ext cx="2961479" cy="22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D48031-E8EE-4B50-24B7-61278C505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62790"/>
          <a:stretch/>
        </p:blipFill>
        <p:spPr>
          <a:xfrm>
            <a:off x="1997560" y="4962242"/>
            <a:ext cx="3857625" cy="150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446875-1E28-0485-7079-369D7F2929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17485"/>
          <a:stretch/>
        </p:blipFill>
        <p:spPr>
          <a:xfrm>
            <a:off x="6315678" y="1083638"/>
            <a:ext cx="2693614" cy="2961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ED1203-AF28-363F-EAFA-A0FECE5CC93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r="30050"/>
          <a:stretch/>
        </p:blipFill>
        <p:spPr>
          <a:xfrm rot="5400000">
            <a:off x="3197313" y="933695"/>
            <a:ext cx="2260840" cy="2691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0D54F41-9B67-20F4-24E0-7398DC3C2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79" y="1600200"/>
            <a:ext cx="3113242" cy="4525963"/>
          </a:xfrm>
        </p:spPr>
      </p:pic>
      <p:pic>
        <p:nvPicPr>
          <p:cNvPr id="4" name="Picture 2" descr="F:\мама\анимации\анимация\102763231_large_f__23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16631"/>
            <a:ext cx="8640960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404664"/>
            <a:ext cx="8640960" cy="1328023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В огороде обязательно присутствует зеленый лук, для наблюдения за его ростом и домашнее задание, заключающееся в посадке лука дома.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Для озеленения мы использовали различные семена овощей: кукуруза, петрушка, помидор, перец, огурец лук, укроп, фасоль а также семена цветов: бархатцы. 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5856" y="1772816"/>
            <a:ext cx="2592288" cy="1770698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35F0"/>
                </a:solidFill>
              </a:rPr>
              <a:t>Что такое огород?</a:t>
            </a:r>
          </a:p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35F0"/>
                </a:solidFill>
              </a:rPr>
              <a:t>Овощей хоровод</a:t>
            </a:r>
          </a:p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35F0"/>
                </a:solidFill>
              </a:rPr>
              <a:t>                 Дыни сладкие,</a:t>
            </a:r>
          </a:p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35F0"/>
                </a:solidFill>
              </a:rPr>
              <a:t>              Помидоры гладкие.</a:t>
            </a:r>
          </a:p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35F0"/>
                </a:solidFill>
              </a:rPr>
              <a:t>           С клубникой грядки,</a:t>
            </a:r>
          </a:p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35F0"/>
                </a:solidFill>
              </a:rPr>
              <a:t>      Грабли и лопатки.</a:t>
            </a:r>
          </a:p>
          <a:p>
            <a:pPr lvl="0" algn="ctr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035F0"/>
                </a:solidFill>
              </a:rPr>
              <a:t>     Лейки с дождем.  </a:t>
            </a:r>
          </a:p>
        </p:txBody>
      </p:sp>
      <p:pic>
        <p:nvPicPr>
          <p:cNvPr id="25" name="Picture 14" descr="http://1.bp.blogspot.com/-f5hpRbOQ8YE/UmtI-GRlN2I/AAAAAAABG48/LKaAqK7vMgY/s1600/0_79d61_996384a6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7236296" y="5002073"/>
            <a:ext cx="1907704" cy="1855927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4C3CF3-3399-1F60-EF04-44CD7D936C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" y="2000341"/>
            <a:ext cx="2097814" cy="3049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EB28EF-28CE-9F09-664C-4ED8752BE1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34" y="3682822"/>
            <a:ext cx="2406349" cy="3025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D928240-9A68-DF0D-66DE-9E6AA1B8D4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55" y="1862713"/>
            <a:ext cx="2150445" cy="315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3E07D55-C80B-0EDB-3E07-F3E1CD9BEA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0" b="9925"/>
          <a:stretch/>
        </p:blipFill>
        <p:spPr>
          <a:xfrm>
            <a:off x="4644008" y="3690958"/>
            <a:ext cx="2479675" cy="298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D22D16BB-A24E-8E6E-6D1C-121FBE737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591048"/>
            <a:ext cx="4525963" cy="2545854"/>
          </a:xfrm>
        </p:spPr>
      </p:pic>
      <p:pic>
        <p:nvPicPr>
          <p:cNvPr id="4" name="Picture 2" descr="F:\мама\анимации\анимация\102763231_large_f__23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16" descr="F:\мама\DSC005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4869160"/>
            <a:ext cx="2448272" cy="1836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1187624" y="404664"/>
            <a:ext cx="6696744" cy="919401"/>
          </a:xfrm>
          <a:prstGeom prst="roundRect">
            <a:avLst/>
          </a:prstGeom>
          <a:blipFill>
            <a:blip r:embed="rId5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 мы трудиться. Вот посадим мы фасоль, 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будем ей гордиться. </a:t>
            </a:r>
          </a:p>
        </p:txBody>
      </p:sp>
      <p:pic>
        <p:nvPicPr>
          <p:cNvPr id="35" name="Picture 19" descr="http://atotarho12.narod.ru/clipart/g/gnom/gnom26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1694403" y="4869160"/>
            <a:ext cx="1772329" cy="1841994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286000" y="28288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59832" y="3501008"/>
            <a:ext cx="2876207" cy="1055608"/>
          </a:xfrm>
          <a:prstGeom prst="roundRect">
            <a:avLst/>
          </a:prstGeom>
          <a:blipFill>
            <a:blip r:embed="rId5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52EE9"/>
                </a:solidFill>
                <a:effectLst/>
              </a:rPr>
              <a:t>Много видов есть фасоли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52EE9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52EE9"/>
                </a:solidFill>
                <a:effectLst/>
              </a:rPr>
              <a:t>И растет она на поле</a:t>
            </a:r>
            <a:b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52EE9"/>
                </a:solidFill>
                <a:effectLst/>
              </a:rPr>
            </a:br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52EE9"/>
                </a:solidFill>
                <a:effectLst/>
              </a:rPr>
              <a:t>Или по верху плетется</a:t>
            </a:r>
          </a:p>
          <a:p>
            <a:pPr algn="ctr"/>
            <a:r>
              <a:rPr lang="ru-RU" sz="1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52EE9"/>
                </a:solidFill>
                <a:effectLst/>
              </a:rPr>
              <a:t>Где придется, как придется.</a:t>
            </a:r>
          </a:p>
        </p:txBody>
      </p:sp>
      <p:pic>
        <p:nvPicPr>
          <p:cNvPr id="18" name="Picture 14" descr="http://1.bp.blogspot.com/-f5hpRbOQ8YE/UmtI-GRlN2I/AAAAAAABG48/LKaAqK7vMgY/s1600/0_79d61_996384a6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4860032" y="5013176"/>
            <a:ext cx="1896292" cy="1844824"/>
          </a:xfrm>
          <a:prstGeom prst="rect">
            <a:avLst/>
          </a:prstGeom>
          <a:noFill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40BA69D-E702-7293-9238-4B56C7E83C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3084" y="4501926"/>
            <a:ext cx="2664238" cy="14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5686DE0-5E4E-94F6-F8F3-18FD1DD8E6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767" y="2083050"/>
            <a:ext cx="2823562" cy="158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9EA0E20-C8EC-5E4E-ADFA-8D263AA48A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38" y="1444083"/>
            <a:ext cx="1764266" cy="276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21968B7-2665-5799-0352-FF9DEA3CF3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78" y="3840491"/>
            <a:ext cx="1764266" cy="2875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4A16C4E-D992-8465-9F4E-9E551A91C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  <p:pic>
        <p:nvPicPr>
          <p:cNvPr id="4" name="Picture 2" descr="F:\мама\анимации\анимация\102763231_large_f__23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699792" y="4725144"/>
            <a:ext cx="3600400" cy="2009061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ленись, моя лопатка,</a:t>
            </a:r>
          </a:p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Будем вскопанная грядка.</a:t>
            </a:r>
          </a:p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Грядку граблями пригладим</a:t>
            </a:r>
          </a:p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комочки разобьем,</a:t>
            </a:r>
          </a:p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А потом цветы посадим,</a:t>
            </a:r>
          </a:p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А потом водой польем.</a:t>
            </a:r>
          </a:p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Лейка, лейка, лей, лей!</a:t>
            </a:r>
          </a:p>
          <a:p>
            <a:pPr algn="ctr"/>
            <a:r>
              <a:rPr lang="ru-RU" sz="1400" b="1" i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Грядка, грядка, пей, пей! 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476672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FF"/>
              </a:solidFill>
              <a:effectLst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7664" y="404664"/>
            <a:ext cx="6192688" cy="510778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FF"/>
                </a:solidFill>
              </a:rPr>
              <a:t>Мы посадим тут цветы, небывалой красоты.</a:t>
            </a:r>
          </a:p>
        </p:txBody>
      </p:sp>
      <p:pic>
        <p:nvPicPr>
          <p:cNvPr id="26" name="Picture 17" descr="https://otvet.imgsmail.ru/download/185758371_9e54353e7e2c520285a60c27a36c16aa_80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5098305"/>
            <a:ext cx="1656184" cy="1759695"/>
          </a:xfrm>
          <a:prstGeom prst="rect">
            <a:avLst/>
          </a:prstGeom>
          <a:noFill/>
        </p:spPr>
      </p:pic>
      <p:pic>
        <p:nvPicPr>
          <p:cNvPr id="27" name="Picture 22" descr="F:\b6434cj1cjzy8cz4bitghsq0vmkkybyr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3851920" y="2996952"/>
            <a:ext cx="2016224" cy="1850445"/>
          </a:xfrm>
          <a:prstGeom prst="rect">
            <a:avLst/>
          </a:prstGeom>
          <a:noFill/>
        </p:spPr>
      </p:pic>
      <p:pic>
        <p:nvPicPr>
          <p:cNvPr id="16" name="Picture 19" descr="http://atotarho12.narod.ru/clipart/g/gnom/gnom26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280" y="4872172"/>
            <a:ext cx="1944216" cy="1862895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18B5DB-00CA-ABB4-1553-DDF2E5CB66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4169" y="1203435"/>
            <a:ext cx="4211960" cy="2369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2C8D74-6CDB-363A-BD48-84F9C603A5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2980" y="1872417"/>
            <a:ext cx="3615991" cy="203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629</Words>
  <Application>Microsoft Office PowerPoint</Application>
  <PresentationFormat>Экран (4:3)</PresentationFormat>
  <Paragraphs>89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Александр Лапунов</cp:lastModifiedBy>
  <cp:revision>66</cp:revision>
  <dcterms:created xsi:type="dcterms:W3CDTF">2017-04-15T12:14:49Z</dcterms:created>
  <dcterms:modified xsi:type="dcterms:W3CDTF">2023-04-19T23:55:57Z</dcterms:modified>
</cp:coreProperties>
</file>