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5841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 образования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творчества»</a:t>
            </a:r>
            <a:b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0121" y="450912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 дополнительного образования: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Тимакова 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Валериевна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2444" y="6309320"/>
            <a:ext cx="201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Щекино, 2023 г.</a:t>
            </a:r>
          </a:p>
        </p:txBody>
      </p:sp>
    </p:spTree>
    <p:extLst>
      <p:ext uri="{BB962C8B-B14F-4D97-AF65-F5344CB8AC3E}">
        <p14:creationId xmlns:p14="http://schemas.microsoft.com/office/powerpoint/2010/main" val="432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Дети-герои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98" y="1772817"/>
            <a:ext cx="7560790" cy="18722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боевые заслуги в годы Великой Отечественной войны десятки тысяч детей были награждены орденами и медалями. Четверо пионеров-героев были удостоены звания Героя Советского Союза: Лёня Голиков, Марат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Валя Котик, Зина Портнова. О подвигах юных героев написаны стихи и рассказы, сняты фильмы, их имена носят улицы, корабли. Ими гордится наша страна.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00088">
            <a:off x="1114513" y="1487130"/>
            <a:ext cx="4546848" cy="1143000"/>
          </a:xfrm>
        </p:spPr>
        <p:txBody>
          <a:bodyPr tIns="0" anchor="b">
            <a:noAutofit/>
          </a:bodyPr>
          <a:lstStyle/>
          <a:p>
            <a:pPr marL="252000">
              <a:spcBef>
                <a:spcPts val="3600"/>
              </a:spcBef>
            </a:pPr>
            <a:r>
              <a:rPr lang="ru-RU" sz="4800" b="1" dirty="0">
                <a:latin typeface="Adine Kirnberg" panose="02000000000000000000" pitchFamily="2" charset="0"/>
              </a:rPr>
              <a:t>Спасибо </a:t>
            </a:r>
            <a:br>
              <a:rPr lang="ru-RU" sz="4800" b="1" dirty="0">
                <a:latin typeface="Adine Kirnberg" panose="02000000000000000000" pitchFamily="2" charset="0"/>
              </a:rPr>
            </a:br>
            <a:r>
              <a:rPr lang="ru-RU" sz="4800" b="1" dirty="0">
                <a:latin typeface="Adine Kirnberg" panose="02000000000000000000" pitchFamily="2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5941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1" y="4242778"/>
            <a:ext cx="2717282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42" y="2202774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9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 рассказать ребенку о войне? Как объяснить ее название?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4433664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 – это родная сторона, в которой находится дом, семья. Солдаты воевали за свою страну, детей, жен,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Отечественная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получила такое название.</a:t>
            </a:r>
          </a:p>
        </p:txBody>
      </p:sp>
    </p:spTree>
    <p:extLst>
      <p:ext uri="{BB962C8B-B14F-4D97-AF65-F5344CB8AC3E}">
        <p14:creationId xmlns:p14="http://schemas.microsoft.com/office/powerpoint/2010/main" val="307379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386785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459" y="1628800"/>
            <a:ext cx="7794648" cy="18287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человек имеет свою профессию. Существуют военные профессии. Люди специально обучаются основам тактики и стратегии. Во время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люди военных профессий становятся командующими. Это генералы, маршалы, которые по карте определяют, куда пойдет враг, где лучше его поймать и обезвредить.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3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71" y="3634176"/>
            <a:ext cx="3086055" cy="205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585" y="1628800"/>
            <a:ext cx="7794648" cy="18287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Летчики, связисты, врачи – во время войны они находились в самых горячих точках. Танки, корабли, артиллерия, самолеты – вся боевая техника управлялась подготовленными людьми. Происходили бои не только на улицах городов, но и в воздухе, на море.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5" y="3501008"/>
            <a:ext cx="1728192" cy="265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77" y="3666097"/>
            <a:ext cx="2750973" cy="205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79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12613"/>
            <a:ext cx="3086055" cy="205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31" y="620688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54300"/>
            <a:ext cx="7794648" cy="18287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Летчики, связисты, врачи – во время войны они находились в самых горячих точках. Танки, корабли, артиллерия, самолеты – вся боевая техника управлялась подготовленными людьми. Происходили бои не только на улицах городов, но и в воздухе, на море.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3" y="3501008"/>
            <a:ext cx="1728192" cy="265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64" y="3693387"/>
            <a:ext cx="2750973" cy="205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9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12920"/>
            <a:ext cx="2931751" cy="205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 в годы войны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45053"/>
            <a:ext cx="7794648" cy="1828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Женщины, которые находились в тылу, работали на заводах, полях, шили военную форму, готовили вооружение. Многие из них шли на фронт медсестрами. Разруху и горе принесла война.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73852"/>
            <a:ext cx="2750973" cy="189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47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25" y="3573016"/>
            <a:ext cx="2737132" cy="174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45053"/>
            <a:ext cx="7578624" cy="1828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  На протяжение пока шла ВОВ женщины с детьми работали на заводах в тылу, многим из них не хватало еды, враги взрывали их дома, разрушали города. Людям приходилось прятаться в бомбоубежищах.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73016"/>
            <a:ext cx="2572922" cy="177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6663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 и дети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войны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9407"/>
            <a:ext cx="2670849" cy="173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20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240310" cy="21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98" y="1772816"/>
            <a:ext cx="3888432" cy="40011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Военные действия возникали везде, где появлялись враги. В каждом городе или деревне жители отстаивали свою свободу, не желая подчиняться оккупантам.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Так появились партизаны. Это люди, которые не служили в армии, а вели подпольную деятельность, защищая свой народ.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67" y="3933056"/>
            <a:ext cx="3204800" cy="211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8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69" y="1556792"/>
            <a:ext cx="243089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39136" cy="11430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828" y="1664800"/>
            <a:ext cx="4922356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Почетное звание присваивается населенному пункту за мужество и героизм, проявленный его жителями. Такие города находятся на территории Украины, Беларуси, России.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53" y="3661177"/>
            <a:ext cx="2259528" cy="175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345114" y="3093796"/>
            <a:ext cx="253868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крепость-герой первой приняла на себя удар врага.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52035" y="4885805"/>
            <a:ext cx="252543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Город-герой Одесса – красивый порт на берегу Черного моря.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63753" y="5396588"/>
            <a:ext cx="2547497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Город-герой Ленинград оказался во вражеском кольце. 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88" y="3345824"/>
            <a:ext cx="2259528" cy="149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120317" y="4839936"/>
            <a:ext cx="2014111" cy="12727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 Тулы, которая выдержала удары немецких войск, находясь почти в полном окружении.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99" y="3374350"/>
            <a:ext cx="1992149" cy="149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748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Adine Kirnberg</vt:lpstr>
      <vt:lpstr>Arial</vt:lpstr>
      <vt:lpstr>Calibri</vt:lpstr>
      <vt:lpstr>Times New Roman</vt:lpstr>
      <vt:lpstr>Тема Office</vt:lpstr>
      <vt:lpstr>Муниципальное бюджетное учреждение  дошкольного  образования «Центр детского творчества» </vt:lpstr>
      <vt:lpstr>Как рассказать ребенку о войне? Как объяснить ее название? </vt:lpstr>
      <vt:lpstr>Военные профессии</vt:lpstr>
      <vt:lpstr>Военные профессии</vt:lpstr>
      <vt:lpstr>Военные профессии</vt:lpstr>
      <vt:lpstr>Женщины в годы войны</vt:lpstr>
      <vt:lpstr>Женщины и дети  в годы войны</vt:lpstr>
      <vt:lpstr>Партизаны</vt:lpstr>
      <vt:lpstr>Города-герои</vt:lpstr>
      <vt:lpstr>Дети-герои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Валериевна</dc:creator>
  <cp:lastModifiedBy>RS</cp:lastModifiedBy>
  <cp:revision>10</cp:revision>
  <dcterms:created xsi:type="dcterms:W3CDTF">2023-03-24T08:33:40Z</dcterms:created>
  <dcterms:modified xsi:type="dcterms:W3CDTF">2023-05-16T08:21:17Z</dcterms:modified>
</cp:coreProperties>
</file>