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395F6C-8E22-44D1-B1E7-2077BCF80451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93B79C-B828-405A-92E5-3A8CCD027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Население Республики Татарстан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ЧИСЛЕННОСТЬ НАСЕЛЕНИЯ РЕСПУБЛИКИ ТАТАРСТАН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3 </a:t>
            </a:r>
            <a:r>
              <a:rPr lang="ru-RU" b="1" dirty="0"/>
              <a:t>902 </a:t>
            </a:r>
            <a:r>
              <a:rPr lang="ru-RU" b="1" dirty="0" smtClean="0"/>
              <a:t>888</a:t>
            </a:r>
            <a:r>
              <a:rPr lang="ru-RU" dirty="0" smtClean="0"/>
              <a:t> человек</a:t>
            </a:r>
            <a:endParaRPr lang="ru-RU" dirty="0"/>
          </a:p>
          <a:p>
            <a:r>
              <a:rPr lang="ru-RU" dirty="0"/>
              <a:t>На 1 ноября 2022 по оценке Федеральной службы государственной статистики численность населения (постоянных жителей) Республики Татарстан составляет 3 902 888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507288" cy="940966"/>
          </a:xfrm>
        </p:spPr>
        <p:txBody>
          <a:bodyPr>
            <a:normAutofit fontScale="90000"/>
          </a:bodyPr>
          <a:lstStyle/>
          <a:p>
            <a:r>
              <a:rPr lang="ru-RU" b="1" cap="all" dirty="0"/>
              <a:t>НАЦИОНАЛЬНЫЙ СОСТАВ НАСЕЛЕНИЯ РЕСПУБЛИКИ ТАТАРСТАН</a:t>
            </a:r>
            <a:br>
              <a:rPr lang="ru-RU" b="1" cap="all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Национальный состав населения Республики Татарстан, согласно последней переписи населения, распределён примерно следующим образом: татары — 2 076 336 (53.20%) человек, русские — 1 549 447 (39.70%) человек, чуваши — 120 990 (3.10%) человек, другие национальности (менее 0,5% каждая) — 156 116 (4%).</a:t>
            </a:r>
          </a:p>
          <a:p>
            <a:r>
              <a:rPr lang="ru-RU" b="1" dirty="0" smtClean="0"/>
              <a:t>Татары 2 </a:t>
            </a:r>
            <a:r>
              <a:rPr lang="ru-RU" b="1" dirty="0"/>
              <a:t>076 336 / 53.20%</a:t>
            </a:r>
          </a:p>
          <a:p>
            <a:r>
              <a:rPr lang="ru-RU" b="1" dirty="0" smtClean="0"/>
              <a:t>Русские 1 </a:t>
            </a:r>
            <a:r>
              <a:rPr lang="ru-RU" b="1" dirty="0"/>
              <a:t>549 447 / 39.70%</a:t>
            </a:r>
          </a:p>
          <a:p>
            <a:r>
              <a:rPr lang="ru-RU" b="1" dirty="0" smtClean="0"/>
              <a:t>Чуваши 120 </a:t>
            </a:r>
            <a:r>
              <a:rPr lang="ru-RU" b="1" dirty="0"/>
              <a:t>990 / 3.10%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Если рассматривать наиболее крупные города, и то количество граждан, которые здесь проживают, то вот как выглядит эта картина:</a:t>
            </a:r>
          </a:p>
          <a:p>
            <a:pPr fontAlgn="base"/>
            <a:r>
              <a:rPr lang="ru-RU" dirty="0"/>
              <a:t>Единственным городом </a:t>
            </a:r>
            <a:r>
              <a:rPr lang="ru-RU" dirty="0" err="1"/>
              <a:t>миллионником</a:t>
            </a:r>
            <a:r>
              <a:rPr lang="ru-RU" dirty="0"/>
              <a:t> стала Казань. На 2020 год здесь проживает более 1.257.000 человек.</a:t>
            </a:r>
          </a:p>
          <a:p>
            <a:pPr fontAlgn="base"/>
            <a:r>
              <a:rPr lang="ru-RU" dirty="0"/>
              <a:t>Следующим по численности идут Набережные Челны. В этой агломерации список по численности населения демонстрирует показатель в 534.000.</a:t>
            </a:r>
          </a:p>
          <a:p>
            <a:pPr fontAlgn="base"/>
            <a:r>
              <a:rPr lang="ru-RU" dirty="0"/>
              <a:t>Далее идут Нижнекамск, Альметьевск, Зеленодольск. Количество населения здесь колеблется от немногим более 200.000 до 100.000 человек.</a:t>
            </a:r>
          </a:p>
          <a:p>
            <a:pPr fontAlgn="base"/>
            <a:r>
              <a:rPr lang="ru-RU" dirty="0"/>
              <a:t>Меньшие показатели демонстрируют такие небольшие города Татарстана, как Бугульма, Елабуга, Лениногорск, Чистополь, Заинск и некоторые другие.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Плотность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Лилия\Pictures\plotntata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4608512" cy="58326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88024" y="0"/>
            <a:ext cx="4355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Рассматривая ключевые статистические данные населения, стоит отметить, что наибольшая плотность (а точнее состав) наблюдается вокруг таких крупных городов Татарстана, как – Казань, Набережные Челны, Нижнекамск и некоторых других. Это обусловлено одновременно несколькими факторами:</a:t>
            </a:r>
          </a:p>
          <a:p>
            <a:pPr fontAlgn="base"/>
            <a:r>
              <a:rPr lang="ru-RU" dirty="0"/>
              <a:t>Природными особенностями территории.</a:t>
            </a:r>
          </a:p>
          <a:p>
            <a:pPr fontAlgn="base"/>
            <a:r>
              <a:rPr lang="ru-RU" dirty="0"/>
              <a:t>Распределением экономических благ.</a:t>
            </a:r>
          </a:p>
          <a:p>
            <a:pPr fontAlgn="base"/>
            <a:r>
              <a:rPr lang="ru-RU" dirty="0"/>
              <a:t>Таким образом, наиболее крупная агломерация – это </a:t>
            </a:r>
            <a:r>
              <a:rPr lang="ru-RU" dirty="0" err="1"/>
              <a:t>Зеленодольская</a:t>
            </a:r>
            <a:r>
              <a:rPr lang="ru-RU" dirty="0"/>
              <a:t>, в которой проживают более 1,2 млн. человек.</a:t>
            </a:r>
          </a:p>
          <a:p>
            <a:pPr fontAlgn="base"/>
            <a:r>
              <a:rPr lang="ru-RU" dirty="0"/>
              <a:t>Вторая по численности городская агломерация располагается на берегу реки Камы. Так образовалась </a:t>
            </a:r>
            <a:r>
              <a:rPr lang="ru-RU" dirty="0" err="1"/>
              <a:t>Нижнекамск-Набережно-Челнинская</a:t>
            </a:r>
            <a:r>
              <a:rPr lang="ru-RU" dirty="0"/>
              <a:t> агломерация, в которую входит около 1 млн.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274638"/>
            <a:ext cx="3682752" cy="1143000"/>
          </a:xfrm>
        </p:spPr>
        <p:txBody>
          <a:bodyPr>
            <a:normAutofit/>
          </a:bodyPr>
          <a:lstStyle/>
          <a:p>
            <a:r>
              <a:rPr lang="ru-RU" dirty="0"/>
              <a:t>Миграции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C:\Users\Лилия\Pictures\tatmig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0404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4048" y="1124744"/>
            <a:ext cx="3888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Благодаря тому, что экономически регион развит достаточно хорошо, он является привлекательным с точки зрения внутренней миграции. Так, на одном примере 2020 года видно, что какое привлекательное место занимает эта часть России для ее же жителей.</a:t>
            </a:r>
          </a:p>
          <a:p>
            <a:pPr fontAlgn="base"/>
            <a:r>
              <a:rPr lang="ru-RU" dirty="0"/>
              <a:t>За этот календарный период сюда приехало в качестве внутренних мигрантов 4419 человек. Но, стоит отметить, что есть и уезжающие, 31550 человек. Часть из них входит во внутренних переселенцев, тогда как другие. иммигрируют за пределы страны.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381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Население Республики Татарстан</vt:lpstr>
      <vt:lpstr>ЧИСЛЕННОСТЬ НАСЕЛЕНИЯ РЕСПУБЛИКИ ТАТАРСТАН </vt:lpstr>
      <vt:lpstr>НАЦИОНАЛЬНЫЙ СОСТАВ НАСЕЛЕНИЯ РЕСПУБЛИКИ ТАТАРСТАН </vt:lpstr>
      <vt:lpstr>Слайд 4</vt:lpstr>
      <vt:lpstr>Плотность </vt:lpstr>
      <vt:lpstr>Миграции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Население Республики Татарстан</dc:title>
  <dc:creator>Лилия</dc:creator>
  <cp:lastModifiedBy>Лилия</cp:lastModifiedBy>
  <cp:revision>4</cp:revision>
  <dcterms:created xsi:type="dcterms:W3CDTF">2022-11-28T15:26:35Z</dcterms:created>
  <dcterms:modified xsi:type="dcterms:W3CDTF">2023-05-16T17:10:47Z</dcterms:modified>
</cp:coreProperties>
</file>