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6ACC-7B37-43A3-A4A0-AFEF6B2D8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3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BF9AE-BB49-4105-AB17-830CD86C69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6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7582D-0B51-4FFD-8B12-72FB35EBA3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90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B340-E3A3-4453-94AC-B78D3D3A8A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93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24AA3-EDDB-458F-BB76-B33A3AE1FA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62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B25BB-07FB-4382-9D51-903DD7BF7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30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4E0B-6396-4E19-8235-EB4E18153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6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13544-06C9-495A-A9C9-6FF72A0C9F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6D8-1FCE-4EE6-9BDE-9DB76F7499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57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EF5B4-6E85-46DE-BA4D-312E97C0BF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49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92D1-6100-450F-BA6C-9073536267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63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752897-8926-491B-A3C9-52A596282B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1799946"/>
          </a:xfrm>
        </p:spPr>
        <p:txBody>
          <a:bodyPr anchor="ctr"/>
          <a:lstStyle/>
          <a:p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подготовка к военной службе</a:t>
            </a: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/>
          <a:lstStyle/>
          <a:p>
            <a:endParaRPr lang="ru-RU" alt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77834"/>
            <a:ext cx="6400800" cy="4075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459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" y="4164756"/>
            <a:ext cx="3868737" cy="25791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556792"/>
            <a:ext cx="3887788" cy="4632871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гражданско-патриотического воспитания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ул.Весенняя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Демчук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Закиевна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Макшакова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Зоя Борисовна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14.00 до 19.00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14.00 до 19.00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14.00 до 19.00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14.00 до 19.00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 с 14.00 до 19.00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" y="1196751"/>
            <a:ext cx="3972160" cy="29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7478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7" y="3657069"/>
            <a:ext cx="3956889" cy="29676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Спортивно-стрелковый клуб, ДОСААФ России (Коммунистическая)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информация о компании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GPS: 46.119773     51.501379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Коммунистическая, 22а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Пн. – Пт. – 15.00 – 17.00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3" y="1352813"/>
            <a:ext cx="393259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8198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988840"/>
            <a:ext cx="3887788" cy="4200823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развлекательный клуб (Демократическая)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информация о компании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GPS: 46.112448     51.504912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Демократическая, 1а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 (8452) 93‒92‒27 , +7‒927‒223‒92‒27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Пн. – Вс. – 09.00 – 21.00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2" y="1690687"/>
            <a:ext cx="4750109" cy="181031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2" y="3506212"/>
            <a:ext cx="4741453" cy="3163147"/>
          </a:xfrm>
        </p:spPr>
      </p:pic>
    </p:spTree>
    <p:extLst>
      <p:ext uri="{BB962C8B-B14F-4D97-AF65-F5344CB8AC3E}">
        <p14:creationId xmlns:p14="http://schemas.microsoft.com/office/powerpoint/2010/main" val="37032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315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0" y="3862865"/>
            <a:ext cx="3908648" cy="293148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412776"/>
            <a:ext cx="4407346" cy="4776887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комплексная детско-юношеская спортивно-адаптивная школа (Одесская)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информация о компании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GPS:  46.120071     51.472448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Одесская, 21 ,  2 этаж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 (8453) 95‒27‒08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.,Вт.,Ср.,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- 08.00 – 12.00 , 13.00-17.00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Пт., - 08.00 – 12.00., 13.00 – 16.00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– 12.00 – 13.00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0" y="1228670"/>
            <a:ext cx="3925775" cy="26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4322861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046603" cy="230425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2880320" cy="2880320"/>
          </a:xfrm>
        </p:spPr>
      </p:pic>
    </p:spTree>
    <p:extLst>
      <p:ext uri="{BB962C8B-B14F-4D97-AF65-F5344CB8AC3E}">
        <p14:creationId xmlns:p14="http://schemas.microsoft.com/office/powerpoint/2010/main" val="41674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клубах Энгельса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3877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8" y="4037177"/>
            <a:ext cx="3956172" cy="2654591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44824"/>
            <a:ext cx="3887788" cy="4344839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пулевой стрельбы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Коммунистическая, 22а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Марина Валентиновна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14.00 до 18.30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14.00 до 18.30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14.00 до 18.30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14.00 до 18.30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14.00 до 18.30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2" y="1544204"/>
            <a:ext cx="3957208" cy="2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047651"/>
          </a:xfrm>
        </p:spPr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6677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9" y="4015207"/>
            <a:ext cx="3840286" cy="21560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6677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772816"/>
            <a:ext cx="3887788" cy="4416847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пауэрлифтинга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Весенняя, 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Бурлуцкий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Владимирович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13.30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13.30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13.30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13.30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 с 13.00 до 20.30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" y="1428749"/>
            <a:ext cx="3794525" cy="25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315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3936783"/>
            <a:ext cx="3906401" cy="25202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340768"/>
            <a:ext cx="3887788" cy="4848895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исторического фехтования «Покровская Застава»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Весенняя, 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Москаленко Алексей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Владиленович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17.00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17.00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17.00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17.00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17.00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с 11.00 до 16.00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0" y="1316802"/>
            <a:ext cx="3932429" cy="26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459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554770"/>
            <a:ext cx="3868737" cy="258056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340768"/>
            <a:ext cx="3887788" cy="4848895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спортивной радиопеленгации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Весенняя, 4; район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р.Став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Шабалина Надежда Юрьевна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09.30. до 18.00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14.00 до 18.00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14.00 до 18.00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с 09.00 до 17.00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1198407"/>
            <a:ext cx="3868737" cy="29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3877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" y="3737904"/>
            <a:ext cx="3792445" cy="266900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412776"/>
            <a:ext cx="3887788" cy="4776887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славяно-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горицкой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Весенняя, 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Кривошеев Андрей Юрьевич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13.20 до 20.00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17.30 до 20.00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13.20 до 20.00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17.30 до 20.00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13.20 до 20.00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4" y="1235490"/>
            <a:ext cx="3794876" cy="25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6758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0" y="3636032"/>
            <a:ext cx="4227606" cy="28173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060848"/>
            <a:ext cx="3887788" cy="4128815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картинга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Владимир Михайлович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19.00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19.00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 с 17.00 до 20.30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с 13.00 до 18.00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" y="1259566"/>
            <a:ext cx="4224831" cy="23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прикладные виды спорта в                   клубах Энгельса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2"/>
            <a:ext cx="3868737" cy="16758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2" y="3573463"/>
            <a:ext cx="3488266" cy="2616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44824"/>
            <a:ext cx="3887788" cy="4344839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радиомногоборья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Весенняя, 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Ермолаев Владимир Николаевич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13.30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13.30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13.30 до 21.00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Воскресение с 09.30 до 14.30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2" y="1244129"/>
            <a:ext cx="3528676" cy="23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030</Template>
  <TotalTime>75</TotalTime>
  <Words>185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Презентация1</vt:lpstr>
      <vt:lpstr>Добровольная подготовка к военной службе</vt:lpstr>
      <vt:lpstr>Военно – прикладные виды спорта в                   клубах Энгельса </vt:lpstr>
      <vt:lpstr>Военно – прикладные виды спорта в клубах Энгельса</vt:lpstr>
      <vt:lpstr>Военно – прикладные виды спорта в                   клубах Энгельса</vt:lpstr>
      <vt:lpstr>Военно – прикладные виды спорта в                   клубах Энгельса </vt:lpstr>
      <vt:lpstr>Военно – прикладные виды спорта в                   клубах Энгельса </vt:lpstr>
      <vt:lpstr>Военно – прикладные виды спорта в                   клубах Энгельса </vt:lpstr>
      <vt:lpstr>Военно – прикладные виды спорта в                   клубах Энгельса </vt:lpstr>
      <vt:lpstr>Военно – прикладные виды спорта в                   клубах Энгельса </vt:lpstr>
      <vt:lpstr>Военно – прикладные виды спорта в                   клубах Энгельса </vt:lpstr>
      <vt:lpstr>Военно – прикладные виды спорта в                   клубах Энгельса </vt:lpstr>
      <vt:lpstr>Военно – прикладные виды спорта в                   клубах Энгельса </vt:lpstr>
      <vt:lpstr>Военно – прикладные виды спорта в                   клубах Энгельса </vt:lpstr>
      <vt:lpstr>Спасибо за внимание ! </vt:lpstr>
      <vt:lpstr>Военно – прикладные виды спорта в                   клубах Энгельса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Добровольная подготовка к военной службе</dc:title>
  <dc:creator>User</dc:creator>
  <cp:lastModifiedBy>User</cp:lastModifiedBy>
  <cp:revision>10</cp:revision>
  <dcterms:created xsi:type="dcterms:W3CDTF">2021-12-21T13:02:07Z</dcterms:created>
  <dcterms:modified xsi:type="dcterms:W3CDTF">2021-12-21T14:17:47Z</dcterms:modified>
</cp:coreProperties>
</file>