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02B612-EE4A-458A-A2E2-D646DB75E61A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21AA3F-F798-4342-900F-6880F264B4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72616" y="4653136"/>
            <a:ext cx="5472608" cy="457200"/>
          </a:xfrm>
        </p:spPr>
        <p:txBody>
          <a:bodyPr/>
          <a:lstStyle/>
          <a:p>
            <a:r>
              <a:rPr lang="ru-RU" dirty="0" smtClean="0"/>
              <a:t>Для проекта: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6629400" cy="1219201"/>
          </a:xfrm>
        </p:spPr>
        <p:txBody>
          <a:bodyPr/>
          <a:lstStyle/>
          <a:p>
            <a:r>
              <a:rPr lang="ru-RU" sz="2200" dirty="0" smtClean="0"/>
              <a:t>Исследовательская работа на </a:t>
            </a:r>
            <a:r>
              <a:rPr lang="ru-RU" sz="2200" dirty="0"/>
              <a:t>тему</a:t>
            </a:r>
            <a:r>
              <a:rPr lang="ru-RU" sz="2200" dirty="0" smtClean="0"/>
              <a:t>: «</a:t>
            </a:r>
            <a:r>
              <a:rPr lang="ru-RU" sz="2200" dirty="0"/>
              <a:t>Кулинарные пристрастия помещиков в поэме Н.В. Гоголя «Мертвые души»</a:t>
            </a:r>
          </a:p>
        </p:txBody>
      </p:sp>
    </p:spTree>
    <p:extLst>
      <p:ext uri="{BB962C8B-B14F-4D97-AF65-F5344CB8AC3E}">
        <p14:creationId xmlns:p14="http://schemas.microsoft.com/office/powerpoint/2010/main" val="310145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980"/>
            <a:ext cx="8229600" cy="44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1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60648"/>
            <a:ext cx="83529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</a:p>
          <a:p>
            <a:r>
              <a:rPr lang="ru-RU" sz="2800" dirty="0" smtClean="0"/>
              <a:t>Выполнили: Михайлович Елизавета и </a:t>
            </a:r>
            <a:r>
              <a:rPr lang="ru-RU" sz="2800" dirty="0" err="1" smtClean="0"/>
              <a:t>Бобырь</a:t>
            </a:r>
            <a:r>
              <a:rPr lang="ru-RU" sz="2800" dirty="0" smtClean="0"/>
              <a:t> Софья </a:t>
            </a:r>
          </a:p>
          <a:p>
            <a:r>
              <a:rPr lang="ru-RU" sz="2800" dirty="0" smtClean="0"/>
              <a:t>Учащиеся 8 класса.</a:t>
            </a:r>
          </a:p>
          <a:p>
            <a:endParaRPr lang="ru-RU" sz="2800" dirty="0"/>
          </a:p>
          <a:p>
            <a:r>
              <a:rPr lang="ru-RU" sz="2800" dirty="0" smtClean="0"/>
              <a:t>Руководитель: </a:t>
            </a:r>
            <a:r>
              <a:rPr lang="ru-RU" sz="2800" dirty="0" err="1" smtClean="0"/>
              <a:t>Коврова</a:t>
            </a:r>
            <a:r>
              <a:rPr lang="ru-RU" sz="2800" dirty="0" smtClean="0"/>
              <a:t> Татьяна Владимировна. </a:t>
            </a:r>
          </a:p>
          <a:p>
            <a:r>
              <a:rPr lang="ru-RU" sz="2800" dirty="0" smtClean="0"/>
              <a:t>Учитель биологии и географии.</a:t>
            </a:r>
          </a:p>
          <a:p>
            <a:endParaRPr lang="ru-RU" sz="2800" dirty="0"/>
          </a:p>
          <a:p>
            <a:r>
              <a:rPr lang="ru-RU" sz="2800" dirty="0" smtClean="0"/>
              <a:t>Адрес учреждения: 692802, г. Большой Камень, ул. Карла Маркса 2Г. Школа №2.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98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0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АННОТАЦИЯ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3031" y="584775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Calibri" pitchFamily="34" charset="0"/>
                <a:cs typeface="Calibri" pitchFamily="34" charset="0"/>
              </a:rPr>
              <a:t>Объект исследования </a:t>
            </a:r>
            <a:r>
              <a:rPr lang="ru-RU" dirty="0" smtClean="0"/>
              <a:t>– поэма Н.В. Гоголя «Мертвые души».</a:t>
            </a:r>
          </a:p>
          <a:p>
            <a:r>
              <a:rPr lang="ru-RU" dirty="0" smtClean="0"/>
              <a:t>Предмет исследования – кулинарные пристрастия помещиков в поэме</a:t>
            </a:r>
          </a:p>
          <a:p>
            <a:r>
              <a:rPr lang="ru-RU" dirty="0" smtClean="0"/>
              <a:t>Н.В. Гоголя «Мертвые души».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– проанализировать кулинарные пристрастия помещиков как отражение черт характеров героев в поэме Н.В. Гоголя «Мертвые души».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1) отобрать материал для исследования;</a:t>
            </a:r>
          </a:p>
          <a:p>
            <a:r>
              <a:rPr lang="ru-RU" dirty="0" smtClean="0"/>
              <a:t>2) исследовать литературу по данной теме;</a:t>
            </a:r>
          </a:p>
          <a:p>
            <a:r>
              <a:rPr lang="ru-RU" dirty="0" smtClean="0"/>
              <a:t>3) проанализировать смысловую значимость кулинарных пристрастий </a:t>
            </a:r>
          </a:p>
          <a:p>
            <a:r>
              <a:rPr lang="ru-RU" dirty="0" smtClean="0"/>
              <a:t>помещиков в поэме;</a:t>
            </a:r>
          </a:p>
          <a:p>
            <a:r>
              <a:rPr lang="ru-RU" b="1" dirty="0" smtClean="0"/>
              <a:t>Гипотеза:</a:t>
            </a:r>
          </a:p>
          <a:p>
            <a:r>
              <a:rPr lang="ru-RU" dirty="0" smtClean="0"/>
              <a:t>в поэме Н.В. Гоголя «Мертвые души» ярко представлены кулинарные </a:t>
            </a:r>
          </a:p>
          <a:p>
            <a:r>
              <a:rPr lang="ru-RU" dirty="0" smtClean="0"/>
              <a:t>пристрастия помещиков как отражение черт характеров героев, однако их изучение требует дополнительной работы.</a:t>
            </a:r>
          </a:p>
          <a:p>
            <a:r>
              <a:rPr lang="ru-RU" b="1" dirty="0"/>
              <a:t>М</a:t>
            </a:r>
            <a:r>
              <a:rPr lang="ru-RU" b="1" dirty="0" smtClean="0"/>
              <a:t>етоды исследования:</a:t>
            </a:r>
          </a:p>
          <a:p>
            <a:r>
              <a:rPr lang="ru-RU" dirty="0" smtClean="0"/>
              <a:t>1) поиск;</a:t>
            </a:r>
          </a:p>
          <a:p>
            <a:r>
              <a:rPr lang="ru-RU" dirty="0" smtClean="0"/>
              <a:t>2) анализ;</a:t>
            </a:r>
          </a:p>
          <a:p>
            <a:r>
              <a:rPr lang="ru-RU" dirty="0" smtClean="0"/>
              <a:t>3) систематизация.</a:t>
            </a:r>
          </a:p>
          <a:p>
            <a:r>
              <a:rPr lang="ru-RU" b="1" dirty="0" smtClean="0"/>
              <a:t>Практическое значение </a:t>
            </a:r>
            <a:r>
              <a:rPr lang="ru-RU" dirty="0" smtClean="0"/>
              <a:t>– выводы могут помочь лучшему </a:t>
            </a:r>
          </a:p>
          <a:p>
            <a:r>
              <a:rPr lang="ru-RU" dirty="0" smtClean="0"/>
              <a:t>пониманию поэмы и основной идеи произведения, заложенной мысли автора.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07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06312" cy="1076411"/>
          </a:xfrm>
        </p:spPr>
        <p:txBody>
          <a:bodyPr>
            <a:normAutofit/>
          </a:bodyPr>
          <a:lstStyle/>
          <a:p>
            <a:r>
              <a:rPr lang="ru-RU" sz="3200" dirty="0"/>
              <a:t>РОЛЬ КУЛИНАРНЫХ ПРИСТРАСТИЙ ПОМЕЩИКОВ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601416"/>
            <a:ext cx="5580112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Кулинарные пристрастия в поэме выступают как отражение черт характеров героев.  Все события, происходящие в поэме, связаны с героем Павлом Ивановичем Чичиковым, который путешествует с целью приобретения так называемых «мертвых душ». Гоголь раскрывает перед нами </a:t>
            </a:r>
            <a:r>
              <a:rPr lang="ru-RU" dirty="0" smtClean="0"/>
              <a:t>крепостную действительность </a:t>
            </a:r>
            <a:r>
              <a:rPr lang="ru-RU" dirty="0"/>
              <a:t>тогдашней России, уклад жизни, мысли, чувства, поступки представителей различных </a:t>
            </a:r>
            <a:r>
              <a:rPr lang="ru-RU" dirty="0" smtClean="0"/>
              <a:t>слоев общества</a:t>
            </a:r>
            <a:r>
              <a:rPr lang="ru-RU" dirty="0"/>
              <a:t>. Стремясь создать типические характеры персонажей, Гоголь использует их портреты, манеру говорить, одеваться, окружающий их интерьер, </a:t>
            </a:r>
            <a:r>
              <a:rPr lang="ru-RU" dirty="0" smtClean="0"/>
              <a:t>быт, а </a:t>
            </a:r>
            <a:r>
              <a:rPr lang="ru-RU" dirty="0"/>
              <a:t>также описание еды.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32286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Помещичья усадьба Манилова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21191"/>
            <a:ext cx="3672408" cy="53012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Все здесь безжизненно, жалко, мелко. Манилов - помещик, равнодушный ко всему, витающий в облаках, он никогда не ездит на поля, не интересуется хозяйством. У Манилова все построено на желании понравиться </a:t>
            </a:r>
            <a:r>
              <a:rPr lang="ru-RU" dirty="0" smtClean="0"/>
              <a:t>всё </a:t>
            </a:r>
            <a:r>
              <a:rPr lang="ru-RU" dirty="0"/>
              <a:t>равно кому, и не важно, что в усадьбе и в господском доме следы запустения. Завершающей деталью в характеристике Манилова являются предложенные любящему покушать Чичикову простые, «по русскому обычаю, щи, но от чистого сердца».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992662" cy="50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7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Усадьба Помещика </a:t>
            </a:r>
            <a:r>
              <a:rPr lang="ru-RU" dirty="0" err="1" smtClean="0"/>
              <a:t>Ноздрёва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28800"/>
            <a:ext cx="388843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Крепостные крестьяне своим тяжелейшим трудом освобождают помещика от забот, превращая его жизнь в вечный праздник. Среди его разоренного имения только псарня в отличном состоянии, </a:t>
            </a:r>
            <a:r>
              <a:rPr lang="ru-RU" dirty="0" smtClean="0"/>
              <a:t>всё </a:t>
            </a:r>
            <a:r>
              <a:rPr lang="ru-RU" dirty="0"/>
              <a:t>остальное его мало интересует, даже собственный обед. Единственное, что его интересует из обеда, это спиртное, и даже не его качество, а </a:t>
            </a:r>
            <a:r>
              <a:rPr lang="ru-RU" dirty="0" smtClean="0"/>
              <a:t>количество.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507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4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усадьба </a:t>
            </a:r>
            <a:r>
              <a:rPr lang="ru-RU" dirty="0"/>
              <a:t>помещицы </a:t>
            </a:r>
            <a:r>
              <a:rPr lang="ru-RU" dirty="0" smtClean="0"/>
              <a:t>Коробочки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364088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Хозяйка </a:t>
            </a:r>
            <a:r>
              <a:rPr lang="ru-RU" dirty="0"/>
              <a:t>встречает нашего героя со всем радушием. Коробочка его потчует разнообразными вкусностями: «грибки, пирожки, </a:t>
            </a:r>
            <a:r>
              <a:rPr lang="ru-RU" dirty="0" err="1"/>
              <a:t>скородумки</a:t>
            </a:r>
            <a:r>
              <a:rPr lang="ru-RU" dirty="0"/>
              <a:t>, </a:t>
            </a:r>
            <a:r>
              <a:rPr lang="ru-RU" dirty="0" err="1"/>
              <a:t>шанишки</a:t>
            </a:r>
            <a:r>
              <a:rPr lang="ru-RU" dirty="0"/>
              <a:t>, </a:t>
            </a:r>
            <a:r>
              <a:rPr lang="ru-RU" dirty="0" err="1"/>
              <a:t>пряглы</a:t>
            </a:r>
            <a:r>
              <a:rPr lang="ru-RU" dirty="0"/>
              <a:t>, блины, </a:t>
            </a:r>
            <a:r>
              <a:rPr lang="ru-RU" dirty="0" smtClean="0"/>
              <a:t>лепёшки </a:t>
            </a:r>
            <a:r>
              <a:rPr lang="ru-RU" dirty="0"/>
              <a:t>со всякими </a:t>
            </a:r>
            <a:r>
              <a:rPr lang="ru-RU" dirty="0" smtClean="0"/>
              <a:t>припёками</a:t>
            </a:r>
            <a:r>
              <a:rPr lang="ru-RU" dirty="0"/>
              <a:t>: </a:t>
            </a:r>
            <a:r>
              <a:rPr lang="ru-RU" dirty="0" smtClean="0"/>
              <a:t>припёкой </a:t>
            </a:r>
            <a:r>
              <a:rPr lang="ru-RU" dirty="0"/>
              <a:t>с лучком, </a:t>
            </a:r>
            <a:r>
              <a:rPr lang="ru-RU" dirty="0" smtClean="0"/>
              <a:t>припёкой </a:t>
            </a:r>
            <a:r>
              <a:rPr lang="ru-RU" dirty="0"/>
              <a:t>с </a:t>
            </a:r>
            <a:r>
              <a:rPr lang="ru-RU" dirty="0" smtClean="0"/>
              <a:t>маком и </a:t>
            </a:r>
            <a:r>
              <a:rPr lang="ru-RU" dirty="0"/>
              <a:t>невесть чего не было». Названия блюд употребляются с уменьшительно-ласкательными суффиксами, и это говорит о том, что Коробочка женщина очень обстоятельная и аккуратная. Но Коробочка потому так аккуратна, что охвачена жаждой наживы, </a:t>
            </a:r>
            <a:r>
              <a:rPr lang="ru-RU" dirty="0" smtClean="0"/>
              <a:t>продаёт всё: </a:t>
            </a:r>
            <a:r>
              <a:rPr lang="ru-RU" dirty="0"/>
              <a:t>сало, пеньку, птичье перо, крепостных крестьян - не удивилась даже просьбе продать </a:t>
            </a:r>
            <a:r>
              <a:rPr lang="ru-RU" dirty="0" smtClean="0"/>
              <a:t>мёртвые </a:t>
            </a:r>
            <a:r>
              <a:rPr lang="ru-RU" dirty="0"/>
              <a:t>души, только уж боится продешевить. Поняв суть характера Коробочки, Чичиков, не менее </a:t>
            </a:r>
            <a:r>
              <a:rPr lang="ru-RU" dirty="0" smtClean="0"/>
              <a:t>расчётливый</a:t>
            </a:r>
            <a:r>
              <a:rPr lang="ru-RU" dirty="0"/>
              <a:t>, пытается обвести вокруг пальца жадную помещицу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4893"/>
            <a:ext cx="365087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3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 ПРАКТИЧЕСКОЙ ЧАСТИ ИССЛЕДОВАТЕЛЬСКОЙ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700808"/>
            <a:ext cx="4536504" cy="5157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 </a:t>
            </a:r>
            <a:r>
              <a:rPr lang="ru-RU" dirty="0"/>
              <a:t>подробно изучили блюда помещицы Коробочки, как наиболее заинтересовавшего персонажа поэмы. Со стола в усадьбе помещицы мы приготовили такое блюдо, как: </a:t>
            </a:r>
            <a:r>
              <a:rPr lang="ru-RU" dirty="0" smtClean="0"/>
              <a:t>лепёшки </a:t>
            </a:r>
            <a:r>
              <a:rPr lang="ru-RU" dirty="0"/>
              <a:t>со всякими </a:t>
            </a:r>
            <a:r>
              <a:rPr lang="ru-RU" dirty="0" smtClean="0"/>
              <a:t>припёками, </a:t>
            </a:r>
            <a:r>
              <a:rPr lang="ru-RU" dirty="0" err="1" smtClean="0"/>
              <a:t>скородумки</a:t>
            </a:r>
            <a:r>
              <a:rPr lang="ru-RU" dirty="0" smtClean="0"/>
              <a:t> и </a:t>
            </a:r>
            <a:r>
              <a:rPr lang="ru-RU" dirty="0" err="1" smtClean="0"/>
              <a:t>шанишки</a:t>
            </a:r>
            <a:r>
              <a:rPr lang="ru-RU" dirty="0" smtClean="0"/>
              <a:t>. Блюда были выбраны, так </a:t>
            </a:r>
            <a:r>
              <a:rPr lang="ru-RU" dirty="0"/>
              <a:t>как в наше время уже не так актуально и, возможно, даже устарело, что вызывает интерес приготовить и попробовать его. Найдя рецепт и, приготовив, мы были приятно удивлены. Самой главной задачей было окунуться в традиции того времени.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66" y="3861048"/>
            <a:ext cx="424847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7728"/>
            <a:ext cx="21751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78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752600"/>
            <a:ext cx="5328592" cy="51054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Изложенные </a:t>
            </a:r>
            <a:r>
              <a:rPr lang="ru-RU" dirty="0"/>
              <a:t>выше наблюдения позволяют </a:t>
            </a:r>
            <a:r>
              <a:rPr lang="ru-RU" dirty="0" smtClean="0"/>
              <a:t>          сделать </a:t>
            </a:r>
            <a:r>
              <a:rPr lang="ru-RU" dirty="0"/>
              <a:t>следующие выводы:</a:t>
            </a:r>
          </a:p>
          <a:p>
            <a:pPr marL="114300" indent="0">
              <a:buNone/>
            </a:pPr>
            <a:r>
              <a:rPr lang="ru-RU" dirty="0" smtClean="0"/>
              <a:t> 1.Обращение </a:t>
            </a:r>
            <a:r>
              <a:rPr lang="ru-RU" dirty="0"/>
              <a:t>Гоголя к кулинарным пристрастиям помещиков не случайно. Они несут огромную смысловую нагрузку. Вместе с портретами, историями жизни, описанием усадеб, домов, интерьеров, особенностями речи и поведения кулинарные пристрастия отражают черты характеров героев. «Съедобные» детали служат созданию образов, а через них – пониманию идеи произведения.</a:t>
            </a:r>
          </a:p>
          <a:p>
            <a:pPr marL="114300" indent="0">
              <a:buNone/>
            </a:pPr>
            <a:r>
              <a:rPr lang="ru-RU" dirty="0" smtClean="0"/>
              <a:t> 2</a:t>
            </a:r>
            <a:r>
              <a:rPr lang="ru-RU" dirty="0"/>
              <a:t>. Для автора поэмы еда, заполняющая не только желудки героев, но и </a:t>
            </a:r>
            <a:r>
              <a:rPr lang="ru-RU" dirty="0" smtClean="0"/>
              <a:t>всё окружающее </a:t>
            </a:r>
            <a:r>
              <a:rPr lang="ru-RU" dirty="0"/>
              <a:t>их пространство, является средством изображения душевной пустоты персонажей, которые заняты только удовлетворением своих физических потребностей. И поэтому они достойны называться «</a:t>
            </a:r>
            <a:r>
              <a:rPr lang="ru-RU" dirty="0" smtClean="0"/>
              <a:t>мёртвыми </a:t>
            </a:r>
            <a:r>
              <a:rPr lang="ru-RU" dirty="0"/>
              <a:t>душами» в гораздо большей степени, нежели те, кого они покупают и продают.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59836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23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416</TotalTime>
  <Words>775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Исследовательская работа на тему: «Кулинарные пристрастия помещиков в поэме Н.В. Гоголя «Мертвые души»</vt:lpstr>
      <vt:lpstr>Презентация PowerPoint</vt:lpstr>
      <vt:lpstr>Презентация PowerPoint</vt:lpstr>
      <vt:lpstr>РОЛЬ КУЛИНАРНЫХ ПРИСТРАСТИЙ ПОМЕЩИКОВ</vt:lpstr>
      <vt:lpstr>Помещичья усадьба Манилова</vt:lpstr>
      <vt:lpstr>Усадьба Помещика Ноздрёва</vt:lpstr>
      <vt:lpstr>усадьба помещицы Коробочки</vt:lpstr>
      <vt:lpstr>РЕЗУЛЬТАТ ПРАКТИЧЕСКОЙ ЧАСТИ ИССЛЕДОВАТЕЛЬСКОЙ РАБОТЫ</vt:lpstr>
      <vt:lpstr>ЗАКЛЮЧЕНИЕ 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Кокорина Анна</dc:creator>
  <cp:lastModifiedBy>Кокорина Анна</cp:lastModifiedBy>
  <cp:revision>10</cp:revision>
  <dcterms:created xsi:type="dcterms:W3CDTF">2023-03-05T00:36:21Z</dcterms:created>
  <dcterms:modified xsi:type="dcterms:W3CDTF">2023-03-05T07:32:21Z</dcterms:modified>
</cp:coreProperties>
</file>