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72" r:id="rId4"/>
    <p:sldId id="273" r:id="rId5"/>
    <p:sldId id="274" r:id="rId6"/>
    <p:sldId id="261" r:id="rId7"/>
    <p:sldId id="282" r:id="rId8"/>
    <p:sldId id="289" r:id="rId9"/>
    <p:sldId id="283" r:id="rId10"/>
    <p:sldId id="278" r:id="rId11"/>
    <p:sldId id="279" r:id="rId12"/>
    <p:sldId id="280" r:id="rId13"/>
    <p:sldId id="281" r:id="rId14"/>
    <p:sldId id="284" r:id="rId15"/>
    <p:sldId id="262" r:id="rId16"/>
    <p:sldId id="265" r:id="rId17"/>
    <p:sldId id="285" r:id="rId18"/>
    <p:sldId id="286" r:id="rId19"/>
    <p:sldId id="275" r:id="rId20"/>
    <p:sldId id="266" r:id="rId21"/>
    <p:sldId id="287" r:id="rId22"/>
    <p:sldId id="267" r:id="rId23"/>
    <p:sldId id="268" r:id="rId24"/>
    <p:sldId id="269" r:id="rId25"/>
    <p:sldId id="288" r:id="rId26"/>
    <p:sldId id="270" r:id="rId27"/>
    <p:sldId id="271" r:id="rId2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7728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9615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03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65991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919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52000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1430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2339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7101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913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8938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3780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7479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8151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698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502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90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FBFBEEC-41B8-477E-BF38-1FB1D32F8107}" type="datetimeFigureOut">
              <a:rPr lang="ru-RU" smtClean="0"/>
              <a:t>19.02.2023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CF8C811-A40A-4AC3-B8BA-E684143A5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28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800" dirty="0" smtClean="0"/>
              <a:t>ИГРА </a:t>
            </a:r>
            <a:br>
              <a:rPr lang="ru-RU" sz="2800" dirty="0" smtClean="0"/>
            </a:br>
            <a:r>
              <a:rPr lang="ru-RU" sz="2800" dirty="0" smtClean="0"/>
              <a:t>ко ДНЮ ЗАЩИТНИКА </a:t>
            </a:r>
            <a:r>
              <a:rPr lang="ru-RU" sz="2800" dirty="0" smtClean="0"/>
              <a:t>ОТЕЧЕСТВА</a:t>
            </a:r>
            <a:br>
              <a:rPr lang="ru-RU" sz="2800" dirty="0" smtClean="0"/>
            </a:br>
            <a:r>
              <a:rPr lang="ru-RU" sz="2800" b="1" dirty="0" smtClean="0"/>
              <a:t>«СПЕШИМ ПОЗДРАВИТЬ»</a:t>
            </a:r>
            <a:endParaRPr lang="ru-RU" sz="2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Подготовила: Маркина М.А. учитель ИЗО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7172" y="2806474"/>
            <a:ext cx="4051526" cy="405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0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Назови доспехи богатыря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6358" y="2084373"/>
            <a:ext cx="3304387" cy="48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778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225843" y="668504"/>
            <a:ext cx="7245895" cy="54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1931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394283" y="692568"/>
            <a:ext cx="7230267" cy="544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2108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8" y="782052"/>
            <a:ext cx="5955633" cy="536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100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Станция </a:t>
            </a:r>
            <a:r>
              <a:rPr lang="ru-RU" dirty="0" smtClean="0"/>
              <a:t>«</a:t>
            </a:r>
            <a:r>
              <a:rPr lang="ru-RU" dirty="0" smtClean="0"/>
              <a:t>Вооруженных сил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92116" y="2413084"/>
            <a:ext cx="6112983" cy="399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200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 военной форме определи военные войска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9044" y="2557462"/>
            <a:ext cx="7474283" cy="4204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229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Кому что нужно?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75" t="25543" r="11883" b="12085"/>
          <a:stretch/>
        </p:blipFill>
        <p:spPr>
          <a:xfrm>
            <a:off x="2000507" y="2037940"/>
            <a:ext cx="7975818" cy="460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584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Знаки различия в Вооруженных силах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233"/>
          <a:stretch/>
        </p:blipFill>
        <p:spPr>
          <a:xfrm>
            <a:off x="1787678" y="2526632"/>
            <a:ext cx="8616644" cy="4078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388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r="74945"/>
          <a:stretch/>
        </p:blipFill>
        <p:spPr>
          <a:xfrm>
            <a:off x="2574756" y="638651"/>
            <a:ext cx="3007896" cy="56895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6007"/>
          <a:stretch/>
        </p:blipFill>
        <p:spPr>
          <a:xfrm>
            <a:off x="6773778" y="534066"/>
            <a:ext cx="2863517" cy="565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026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Станция «Стратегическая»</a:t>
            </a:r>
            <a:br>
              <a:rPr lang="ru-RU" dirty="0" smtClean="0"/>
            </a:br>
            <a:r>
              <a:rPr lang="ru-RU" dirty="0" smtClean="0"/>
              <a:t>Конкурс капитанов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Капитаны команд выходя и выполняют специальное задание. Кто выполняет первым, та команда зарабатывает 2 балла</a:t>
            </a: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953" y="609848"/>
            <a:ext cx="20484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359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35" y="552766"/>
            <a:ext cx="7772833" cy="5787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4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412" y="552450"/>
            <a:ext cx="4067175" cy="57531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608" y="670703"/>
            <a:ext cx="20484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17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Станция </a:t>
            </a:r>
            <a:r>
              <a:rPr lang="ru-RU" dirty="0" smtClean="0"/>
              <a:t>«</a:t>
            </a:r>
            <a:r>
              <a:rPr lang="ru-RU" dirty="0" smtClean="0"/>
              <a:t>Шифровальная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Разгадайте </a:t>
            </a:r>
            <a:r>
              <a:rPr lang="ru-RU" sz="4400" dirty="0" smtClean="0"/>
              <a:t>ребусы. </a:t>
            </a:r>
            <a:r>
              <a:rPr lang="ru-RU" sz="4400" dirty="0">
                <a:solidFill>
                  <a:srgbClr val="000000"/>
                </a:solidFill>
                <a:latin typeface="Times New Roman" panose="02020603050405020304" pitchFamily="18" charset="0"/>
              </a:rPr>
              <a:t>Расшифровка фиксируется по времени. Побеждает та команда, которая затратит на расшифровку меньше времени</a:t>
            </a:r>
            <a:endParaRPr lang="ru-RU" sz="44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284" y="611381"/>
            <a:ext cx="2045368" cy="204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1826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Какая военная техника здесь зашифрована?</a:t>
            </a:r>
            <a:endParaRPr lang="ru-RU" dirty="0"/>
          </a:p>
        </p:txBody>
      </p:sp>
      <p:pic>
        <p:nvPicPr>
          <p:cNvPr id="1026" name="Picture 2" descr="https://fsd.multiurok.ru/html/2021/06/16/s_60ca26908e314/1704995_2.jpe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9" t="6034" r="4719" b="47923"/>
          <a:stretch/>
        </p:blipFill>
        <p:spPr bwMode="auto">
          <a:xfrm>
            <a:off x="1523705" y="2601510"/>
            <a:ext cx="9144589" cy="34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42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25755"/>
          <a:stretch/>
        </p:blipFill>
        <p:spPr>
          <a:xfrm>
            <a:off x="4368221" y="557696"/>
            <a:ext cx="3512464" cy="571854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5794" y="672236"/>
            <a:ext cx="20484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150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126" y="593791"/>
            <a:ext cx="4730906" cy="57185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699" y="684267"/>
            <a:ext cx="20484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933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Станция </a:t>
            </a:r>
            <a:r>
              <a:rPr lang="ru-RU" dirty="0" smtClean="0"/>
              <a:t>«</a:t>
            </a:r>
            <a:r>
              <a:rPr lang="ru-RU" dirty="0" smtClean="0"/>
              <a:t>Военная мастерская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88866" y="2473242"/>
            <a:ext cx="6214268" cy="391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7961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062" y="854241"/>
            <a:ext cx="6801855" cy="5101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06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463" y="616431"/>
            <a:ext cx="8197516" cy="566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34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21305" y="1672389"/>
            <a:ext cx="8458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33333"/>
                </a:solidFill>
                <a:latin typeface="YS Text"/>
              </a:rPr>
              <a:t>	</a:t>
            </a:r>
            <a:endParaRPr lang="ru-RU" sz="2400" dirty="0"/>
          </a:p>
        </p:txBody>
      </p:sp>
      <p:pic>
        <p:nvPicPr>
          <p:cNvPr id="1026" name="Picture 2" descr="https://free-png.ru/wp-content/uploads/2021/02/23ff_02_png-969e820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367" y="4454443"/>
            <a:ext cx="1703637" cy="170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24263" y="1155032"/>
            <a:ext cx="885524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23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февраля – День Защитника Отечества! Сегодня, как в и былые времена, наша Российская Армия славится своими воинами. У нее славное прошлое и, надеемся достойное будущее. А будущее нашей Российской Армии – это вы, сегодняшние мальчишки и девчонки. И от того, какими вы вырастите, и зависит мощь нашей Армии.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</a:rPr>
              <a:t>этот день в России поздравляют не только военных, но и всех мальчиков, парней, мужчин, потому что служба в Вооруженных силах - это священный долг каждого мужчины.</a:t>
            </a:r>
            <a:endParaRPr lang="ru-RU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	</a:t>
            </a:r>
            <a:endParaRPr lang="ru-RU" sz="2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59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r>
              <a:rPr lang="ru-RU" dirty="0"/>
              <a:t>Н</a:t>
            </a:r>
            <a:r>
              <a:rPr lang="ru-RU" dirty="0" smtClean="0"/>
              <a:t>азвания команд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1108" b="17887"/>
          <a:stretch/>
        </p:blipFill>
        <p:spPr>
          <a:xfrm>
            <a:off x="775026" y="2562726"/>
            <a:ext cx="10641948" cy="3609474"/>
          </a:xfrm>
          <a:prstGeom prst="rect">
            <a:avLst/>
          </a:prstGeom>
        </p:spPr>
      </p:pic>
      <p:pic>
        <p:nvPicPr>
          <p:cNvPr id="7" name="Picture 2" descr="https://free-png.ru/wp-content/uploads/2021/02/23ff_02_png-969e820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056" y="299952"/>
            <a:ext cx="1986047" cy="1986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168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Разминка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2115" y="2557463"/>
            <a:ext cx="4427769" cy="33178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5078" y="237565"/>
            <a:ext cx="20484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41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4737" y="291411"/>
            <a:ext cx="8373979" cy="6274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Станции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Отправляемся в игровое путешествие. На каждой станции вам предстоит выполнить различные задания. За каждое верно выполненное задание команда получает 1 балл. В игре капитанов – 2 балла.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5950" y="373032"/>
            <a:ext cx="20484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2073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Станция «Перестрелка»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Проверяется быстрота реакции. Она просто необходима в боевой обстановке.</a:t>
            </a:r>
            <a:endParaRPr lang="ru-R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just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Я буду обстреливать вас вопросами. Вы должны отстреливаться ответами. Только отвечать нужно быстро и точно - по-армейски и, одним словом. За каждый правильный ответ вы получаете 1 балл.</a:t>
            </a:r>
            <a:endParaRPr lang="ru-RU" sz="1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6583" y="373032"/>
            <a:ext cx="2048434" cy="204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55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Станция «Богатырская»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 На данной станции нам предстоит встретиться с русскими богатырями.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186" y="3206808"/>
            <a:ext cx="2355766" cy="32334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3231" y="3076810"/>
            <a:ext cx="2259932" cy="336340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745" y="3163307"/>
            <a:ext cx="1804086" cy="328762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t="234" r="53135" b="4930"/>
          <a:stretch/>
        </p:blipFill>
        <p:spPr>
          <a:xfrm>
            <a:off x="8646413" y="3257896"/>
            <a:ext cx="2176389" cy="319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16433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163</TotalTime>
  <Words>184</Words>
  <Application>Microsoft Office PowerPoint</Application>
  <PresentationFormat>Широкоэкранный</PresentationFormat>
  <Paragraphs>26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3" baseType="lpstr">
      <vt:lpstr>Arial</vt:lpstr>
      <vt:lpstr>Calibri</vt:lpstr>
      <vt:lpstr>Garamond</vt:lpstr>
      <vt:lpstr>Times New Roman</vt:lpstr>
      <vt:lpstr>YS Text</vt:lpstr>
      <vt:lpstr>Натуральные материалы</vt:lpstr>
      <vt:lpstr>ИГРА  ко ДНЮ ЗАЩИТНИКА ОТЕЧЕСТВА «СПЕШИМ ПОЗДРАВИТЬ»</vt:lpstr>
      <vt:lpstr>Презентация PowerPoint</vt:lpstr>
      <vt:lpstr>Презентация PowerPoint</vt:lpstr>
      <vt:lpstr> Названия команд</vt:lpstr>
      <vt:lpstr>Разминка</vt:lpstr>
      <vt:lpstr>Презентация PowerPoint</vt:lpstr>
      <vt:lpstr>Станции</vt:lpstr>
      <vt:lpstr>Станция «Перестрелка»</vt:lpstr>
      <vt:lpstr>Станция «Богатырская»</vt:lpstr>
      <vt:lpstr>Назови доспехи богатыря</vt:lpstr>
      <vt:lpstr>Презентация PowerPoint</vt:lpstr>
      <vt:lpstr>Презентация PowerPoint</vt:lpstr>
      <vt:lpstr>Презентация PowerPoint</vt:lpstr>
      <vt:lpstr>Станция «Вооруженных сил»</vt:lpstr>
      <vt:lpstr>По военной форме определи военные войска</vt:lpstr>
      <vt:lpstr>Кому что нужно?</vt:lpstr>
      <vt:lpstr>Знаки различия в Вооруженных силах</vt:lpstr>
      <vt:lpstr>Презентация PowerPoint</vt:lpstr>
      <vt:lpstr>Станция «Стратегическая» Конкурс капитанов</vt:lpstr>
      <vt:lpstr>Презентация PowerPoint</vt:lpstr>
      <vt:lpstr>Станция «Шифровальная»</vt:lpstr>
      <vt:lpstr>Какая военная техника здесь зашифрована?</vt:lpstr>
      <vt:lpstr>Презентация PowerPoint</vt:lpstr>
      <vt:lpstr>Презентация PowerPoint</vt:lpstr>
      <vt:lpstr>Станция «Военная мастерская»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ИГРА  ИСКУССТВО - РАЗВЛЕЧЕНИЕ ИЛИ НЕОБХОДИМОСТЬ</dc:title>
  <dc:creator>Пользователь</dc:creator>
  <cp:lastModifiedBy>Пользователь</cp:lastModifiedBy>
  <cp:revision>34</cp:revision>
  <dcterms:created xsi:type="dcterms:W3CDTF">2023-02-19T13:06:51Z</dcterms:created>
  <dcterms:modified xsi:type="dcterms:W3CDTF">2023-02-19T18:11:00Z</dcterms:modified>
</cp:coreProperties>
</file>