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53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39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17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28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35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3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81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98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23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2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9FF8-C0C1-4347-9BBA-F6FB81E4BD9A}" type="datetimeFigureOut">
              <a:rPr lang="ru-RU" smtClean="0"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12264-7F5E-4E36-9337-740CA5E2BF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47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39" y="0"/>
            <a:ext cx="90873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458" y="0"/>
            <a:ext cx="84070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890587"/>
            <a:ext cx="1028700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684" y="0"/>
            <a:ext cx="79046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3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42" y="0"/>
            <a:ext cx="90435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15" y="106878"/>
            <a:ext cx="11234057" cy="654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0</Words>
  <Application>Microsoft Office PowerPoint</Application>
  <PresentationFormat>Широкоэкранный</PresentationFormat>
  <Paragraphs>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lnp2023</dc:creator>
  <cp:lastModifiedBy>lnp2023</cp:lastModifiedBy>
  <cp:revision>5</cp:revision>
  <dcterms:created xsi:type="dcterms:W3CDTF">2023-04-05T11:00:30Z</dcterms:created>
  <dcterms:modified xsi:type="dcterms:W3CDTF">2023-06-08T04:12:52Z</dcterms:modified>
</cp:coreProperties>
</file>