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01A79-ED35-4836-8C9F-61D129727F3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FD0C-8683-4795-A16A-76B6505A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стать настоящим спортсменом, требуется много сил, энергии, здоровья, труда и желания. Что спорт дает человеку? Настоящий спортсмен в ходе тренировок приобретает много качеств: выносливость, силу, ловкость, меткость, быстроту, грациозность, стройную фигуру, правильную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осанку. Спортом можно заниматься в любую погоду и в любое время года! Сегодня мы поговорим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летних видах спорта! Почему она называются летними?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Внимание на экран! Вы заметили,</a:t>
            </a:r>
            <a:r>
              <a:rPr lang="ru-RU" baseline="0" dirty="0" smtClean="0"/>
              <a:t> что объединяет все эти виды спорта?!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–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- это смех!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игре есть правила для всех!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каждой игре есть свои правила, но есть правила, которые должны соблюдать все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(Предложить детям придумать свои правила и обосновать их).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Верно, главный атрибут – мяч! Посмотрите, все мячи разные, каждый из них  относится к определенному виду спорта!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Ногами все бьют мяч, пинают,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гвоздь в ворота забивают,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Кричат от радости все: «Гол!».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Игру с мячом зовут...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(футбол)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мяч является атрибутом игры в футбол. Каждая команда защищает свои ворота и стремится забить гол в ворота противника. Футбольное поле покрыто травой и имеет специальную разметку. Команда имеет свой клуб, свою символику. Кто играют футбольным мячом?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ловки и высоки.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Любят в мяч они играть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кольцо его кидать.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Мячик звонко бьет об пол,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Значит, это…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(баскетбол).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мяч является атрибутом игры в баскетбол. Игроки одной команды стремятся попасть мячом в корзину противника. За одно попадание присуждают два очка. Мяч можно только отбивать от пола одной рукой. Кто играют баскетбольным мячом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команда побеждает,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мячик не роняет.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летит с подачи метко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в ворота - через сетку.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площадка, а не поле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спортсменов в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(волейболе).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мяч является атрибутом игры в волейбол. Две команды на площадке, разделённой пополам сеткой, передают мяч друг другу, ударяя его руками, снизу, сбоку одной или двумя руками. Кто играют волейбольным мячом?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Корт, сетка, мячик и ракетки.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Подачу шлёт ударом метким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Соперник. Я отбить надеюсь.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 этот называю…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(теннис).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мяч является атрибутом игры в теннис.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мячом и ракетками на площадке-корте с сеткой посредине. Игроки стремятся послать мяч через сетку так, чтобы соперник не смог правильно отразить его. Кто играют теннисным мячом?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Площадка, мяч, ворота есть.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Свою здесь защищаем честь.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Руками забиваем гол,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Играя меж собой в…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гандбол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мяч является атрибутом игры в гандбол. Это командная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игра,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представляющая собой перебрасывание руками мяча партнёрам с целью поразить ворота соперника. Кто играют в гандбол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Снаряд есть у боксёров - груша.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 этом спорте «фрукт» получше.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 забивает мяч спортсмен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ворота в виде буквы Н,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сливу очень мяч похож.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 спорта этот назовёшь?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(Регби)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Этим мячом, пусть он и не очень похож на мяч играют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регби.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Регби – командный контактный вид спорта. Его целью является доставка мяча в зачетную зону поля, принадлежащую противнику. Этот вид спорта очень похож на американский футбол, но в нем есть свои нюансы. Например, в регби, в отличие от американского футбола, нельзя отдавать пас вперед.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битой есть игра одна,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бейсбол почти она.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игра зовётся 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Словом простеньким — …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(Лапта)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Этим мячом играют в лапту.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 игры является – ударом биты отправить мяч как можно дальше, и в то же время пробежать командой площадку поочерёдно: до противоположной стороны и обратно, постаравшись не дать соперникам осалить себя пойманным мячом. За каждую подобную удачную пробежку команде начисляются очки. В итоге, выигрывает та команда, которая набрала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бо́льшее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количество очков за установленное время.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D0C-8683-4795-A16A-76B6505A73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28604"/>
            <a:ext cx="5959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образовательное учреждение дополнительного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детей города Омска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"Городской детский (юношеский) центр»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4786322"/>
            <a:ext cx="28056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дополнительного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Черданцева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М.С. Зимина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2285992"/>
            <a:ext cx="6824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«Летние виды спорта с мячом»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иван\Desktop\презентация июль 23\регби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143248"/>
            <a:ext cx="5794416" cy="3259359"/>
          </a:xfrm>
          <a:prstGeom prst="rect">
            <a:avLst/>
          </a:prstGeom>
          <a:noFill/>
        </p:spPr>
      </p:pic>
      <p:pic>
        <p:nvPicPr>
          <p:cNvPr id="4099" name="Picture 3" descr="C:\Users\иван\Desktop\презентация июль 23\ре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85728"/>
            <a:ext cx="3470733" cy="25420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1357298"/>
            <a:ext cx="2077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РЕГБИ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иван\Desktop\презентация июль 23\лапта мя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2714644" cy="2714644"/>
          </a:xfrm>
          <a:prstGeom prst="rect">
            <a:avLst/>
          </a:prstGeom>
          <a:noFill/>
        </p:spPr>
      </p:pic>
      <p:pic>
        <p:nvPicPr>
          <p:cNvPr id="5123" name="Picture 3" descr="C:\Users\иван\Desktop\презентация июль 23\1280px-Игра_в_лапт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286124"/>
            <a:ext cx="4390007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214422"/>
            <a:ext cx="2192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ЛАПТА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142984"/>
            <a:ext cx="718344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Спортивные люди – они так красивы.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них столько энергии, бодрости, силы.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хочешь на них быть хоть каплю похожим?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Лишь спорт тебе в этом отлично поможет!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 усилит, успехов прибавит.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скуки, безделья тебя он избавит.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Поверь ты в себя и добейся высот.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чем ты мечтал, даст тебе только спорт!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142984"/>
            <a:ext cx="650085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ознакомление с летними видами спорта.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ознакомить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популярными видами спорта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-расширить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кругозор дошкольников, повысить их умственное и речевое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-воспитывать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 и желание заниматься физкультурой и спортом.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иван\Desktop\презентация июль 23\istockphoto-177749956-612x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28604"/>
            <a:ext cx="5214974" cy="582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иван\Desktop\презентация июль 23\2457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214422"/>
            <a:ext cx="60896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nws_big_59a07d3c17e04015ad61510edcbc413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2857500" cy="2143125"/>
          </a:xfrm>
          <a:prstGeom prst="rect">
            <a:avLst/>
          </a:prstGeom>
          <a:noFill/>
        </p:spPr>
      </p:pic>
      <p:pic>
        <p:nvPicPr>
          <p:cNvPr id="4" name="Picture 3" descr="C:\Users\User\Desktop\Screenshot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000372"/>
            <a:ext cx="6045023" cy="317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1071546"/>
            <a:ext cx="2839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unname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14290"/>
            <a:ext cx="2428892" cy="2428892"/>
          </a:xfrm>
          <a:prstGeom prst="rect">
            <a:avLst/>
          </a:prstGeom>
          <a:noFill/>
        </p:spPr>
      </p:pic>
      <p:pic>
        <p:nvPicPr>
          <p:cNvPr id="4" name="Picture 4" descr="C:\Users\User\Desktop\kartinki-basketbola-dlya-detey-73161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071810"/>
            <a:ext cx="5030790" cy="325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1071546"/>
            <a:ext cx="337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vv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65" t="5000" r="12280" b="7499"/>
          <a:stretch>
            <a:fillRect/>
          </a:stretch>
        </p:blipFill>
        <p:spPr bwMode="auto">
          <a:xfrm>
            <a:off x="1142976" y="285728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4" descr="C:\Users\User\Desktop\mini_7.jpg"/>
          <p:cNvPicPr>
            <a:picLocks noChangeAspect="1" noChangeArrowheads="1"/>
          </p:cNvPicPr>
          <p:nvPr/>
        </p:nvPicPr>
        <p:blipFill>
          <a:blip r:embed="rId5"/>
          <a:srcRect t="3947" b="5262"/>
          <a:stretch>
            <a:fillRect/>
          </a:stretch>
        </p:blipFill>
        <p:spPr bwMode="auto">
          <a:xfrm>
            <a:off x="2357422" y="2714620"/>
            <a:ext cx="5000660" cy="33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1142984"/>
            <a:ext cx="3409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tennisbal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28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3" descr="C:\Users\User\Desktop\1662437_tennis-podacha.jpg"/>
          <p:cNvPicPr>
            <a:picLocks noChangeAspect="1" noChangeArrowheads="1"/>
          </p:cNvPicPr>
          <p:nvPr/>
        </p:nvPicPr>
        <p:blipFill>
          <a:blip r:embed="rId5"/>
          <a:srcRect r="8750"/>
          <a:stretch>
            <a:fillRect/>
          </a:stretch>
        </p:blipFill>
        <p:spPr bwMode="auto">
          <a:xfrm>
            <a:off x="1928794" y="3000372"/>
            <a:ext cx="5738826" cy="327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00496" y="1214422"/>
            <a:ext cx="2662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ТЕННИС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ван\Desktop\презентация июль 23\i-2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adidasstabilllichampsportkomplektrusportkomplektru_163594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85728"/>
            <a:ext cx="2857500" cy="2381250"/>
          </a:xfrm>
          <a:prstGeom prst="rect">
            <a:avLst/>
          </a:prstGeom>
          <a:noFill/>
        </p:spPr>
      </p:pic>
      <p:pic>
        <p:nvPicPr>
          <p:cNvPr id="5" name="Picture 3" descr="C:\Users\User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928934"/>
            <a:ext cx="5748727" cy="359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1285860"/>
            <a:ext cx="291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ГАНДБОЛ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458</Words>
  <PresentationFormat>Экран (4:3)</PresentationFormat>
  <Paragraphs>71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Валентиновна</dc:creator>
  <cp:lastModifiedBy>иван</cp:lastModifiedBy>
  <cp:revision>9</cp:revision>
  <dcterms:created xsi:type="dcterms:W3CDTF">2023-06-05T15:08:00Z</dcterms:created>
  <dcterms:modified xsi:type="dcterms:W3CDTF">2023-06-05T16:31:30Z</dcterms:modified>
</cp:coreProperties>
</file>