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329" r:id="rId3"/>
    <p:sldId id="315" r:id="rId4"/>
    <p:sldId id="316" r:id="rId5"/>
    <p:sldId id="330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34" r:id="rId15"/>
    <p:sldId id="331" r:id="rId16"/>
    <p:sldId id="335" r:id="rId17"/>
    <p:sldId id="336" r:id="rId18"/>
    <p:sldId id="337" r:id="rId19"/>
    <p:sldId id="261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56777-2B57-4024-B744-75278587A697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B4281-7287-4E48-9D7F-F0D95CD32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B4281-7287-4E48-9D7F-F0D95CD32F8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B4281-7287-4E48-9D7F-F0D95CD32F8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B4281-7287-4E48-9D7F-F0D95CD32F8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70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00375" y="571500"/>
            <a:ext cx="5643563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5400" smtClean="0">
                <a:latin typeface="Monotype Corsiva" pitchFamily="66" charset="0"/>
              </a:rPr>
              <a:t>Сегодня на уроке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1928802"/>
            <a:ext cx="560071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571876"/>
            <a:ext cx="51435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4D88-1506-4342-BBE4-44297294F1CC}" type="datetimeFigureOut">
              <a:rPr lang="ru-RU"/>
              <a:pPr>
                <a:defRPr/>
              </a:pPr>
              <a:t>24.06.2023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85C3-5154-4B17-9C55-9567B825C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9422146"/>
      </p:ext>
    </p:extLst>
  </p:cSld>
  <p:clrMapOvr>
    <a:masterClrMapping/>
  </p:clrMapOvr>
  <p:transition advClick="0" advTm="500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7EBBA-66AB-4A9A-AA60-B458D2EC1BD4}" type="datetimeFigureOut">
              <a:rPr lang="ru-RU"/>
              <a:pPr>
                <a:defRPr/>
              </a:pPr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A2CEA-0B61-408C-8936-3A00C9A0B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8896238"/>
      </p:ext>
    </p:extLst>
  </p:cSld>
  <p:clrMapOvr>
    <a:masterClrMapping/>
  </p:clrMapOvr>
  <p:transition advClick="0" advTm="500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5BD26-66FF-490D-B124-DD7F89485A08}" type="datetimeFigureOut">
              <a:rPr lang="ru-RU"/>
              <a:pPr>
                <a:defRPr/>
              </a:pPr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7F2A-B47B-450F-833C-97990F473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577830"/>
      </p:ext>
    </p:extLst>
  </p:cSld>
  <p:clrMapOvr>
    <a:masterClrMapping/>
  </p:clrMapOvr>
  <p:transition advClick="0" advTm="500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91DC-3D04-4092-B673-6B3A308CBE24}" type="datetimeFigureOut">
              <a:rPr lang="ru-RU"/>
              <a:pPr>
                <a:defRPr/>
              </a:pPr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CDF40-DCEB-4E2F-8805-934F2E6F8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7705141"/>
      </p:ext>
    </p:extLst>
  </p:cSld>
  <p:clrMapOvr>
    <a:masterClrMapping/>
  </p:clrMapOvr>
  <p:transition advClick="0" advTm="500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B5ED1-EC83-4E86-AF99-85BDCCB57E32}" type="datetimeFigureOut">
              <a:rPr lang="ru-RU"/>
              <a:pPr>
                <a:defRPr/>
              </a:pPr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0545-11D0-475E-A0E7-ECE148439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1120349"/>
      </p:ext>
    </p:extLst>
  </p:cSld>
  <p:clrMapOvr>
    <a:masterClrMapping/>
  </p:clrMapOvr>
  <p:transition advClick="0" advTm="500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4087-3272-4422-BCF1-B0505EC9A5DA}" type="datetimeFigureOut">
              <a:rPr lang="ru-RU"/>
              <a:pPr>
                <a:defRPr/>
              </a:pPr>
              <a:t>24.06.2023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F145-D003-40BC-9C02-04390CC5D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552703"/>
      </p:ext>
    </p:extLst>
  </p:cSld>
  <p:clrMapOvr>
    <a:masterClrMapping/>
  </p:clrMapOvr>
  <p:transition advClick="0" advTm="500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C40E-3839-4D26-8975-1E0EAB312323}" type="datetimeFigureOut">
              <a:rPr lang="ru-RU"/>
              <a:pPr>
                <a:defRPr/>
              </a:pPr>
              <a:t>24.06.2023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0C64-D220-4AB5-BDD9-46F5FCBF4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2020612"/>
      </p:ext>
    </p:extLst>
  </p:cSld>
  <p:clrMapOvr>
    <a:masterClrMapping/>
  </p:clrMapOvr>
  <p:transition advClick="0" advTm="500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24B7-8959-48E7-82C9-C84CE0FA92E2}" type="datetimeFigureOut">
              <a:rPr lang="ru-RU"/>
              <a:pPr>
                <a:defRPr/>
              </a:pPr>
              <a:t>24.06.2023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F2A3-7B78-4B96-9E33-58FD635CE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400871"/>
      </p:ext>
    </p:extLst>
  </p:cSld>
  <p:clrMapOvr>
    <a:masterClrMapping/>
  </p:clrMapOvr>
  <p:transition advClick="0" advTm="500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6D84-4999-43D5-9040-2A83567B35B9}" type="datetimeFigureOut">
              <a:rPr lang="ru-RU"/>
              <a:pPr>
                <a:defRPr/>
              </a:pPr>
              <a:t>24.06.2023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6C4D-73BC-4922-8DAD-961B68973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971153"/>
      </p:ext>
    </p:extLst>
  </p:cSld>
  <p:clrMapOvr>
    <a:masterClrMapping/>
  </p:clrMapOvr>
  <p:transition advClick="0" advTm="500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31EE-9330-4791-B550-FEDF191E253E}" type="datetimeFigureOut">
              <a:rPr lang="ru-RU"/>
              <a:pPr>
                <a:defRPr/>
              </a:pPr>
              <a:t>24.06.2023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110F-7498-4DAD-90CF-117738932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1226031"/>
      </p:ext>
    </p:extLst>
  </p:cSld>
  <p:clrMapOvr>
    <a:masterClrMapping/>
  </p:clrMapOvr>
  <p:transition advClick="0" advTm="500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84C4-757F-47C6-84A9-01A6B3713818}" type="datetimeFigureOut">
              <a:rPr lang="ru-RU"/>
              <a:pPr>
                <a:defRPr/>
              </a:pPr>
              <a:t>24.06.2023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DDB8-DF94-4246-A369-697E8A6B0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899026"/>
      </p:ext>
    </p:extLst>
  </p:cSld>
  <p:clrMapOvr>
    <a:masterClrMapping/>
  </p:clrMapOvr>
  <p:transition advClick="0" advTm="500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FCA162-E795-4759-818C-1246C2794C6D}" type="datetimeFigureOut">
              <a:rPr lang="ru-RU"/>
              <a:pPr>
                <a:defRPr/>
              </a:pPr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C368A9-318B-4782-8488-660D2DCD1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 advClick="0" advTm="5000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0"/>
          <p:cNvSpPr txBox="1">
            <a:spLocks noChangeArrowheads="1"/>
          </p:cNvSpPr>
          <p:nvPr/>
        </p:nvSpPr>
        <p:spPr bwMode="auto">
          <a:xfrm>
            <a:off x="3131840" y="404664"/>
            <a:ext cx="5688632" cy="141577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Министерство образования и науки Алтайского края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Краевое государственное бюджетное общеобразовательное учреждение для обучающихся, воспитанников с ограниченными возможностями здоровья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Алейская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общеобразовательная школа-интернат»</a:t>
            </a:r>
          </a:p>
          <a:p>
            <a:pPr lvl="0" algn="ctr" eaLnBrk="1" hangingPunct="1"/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5661248"/>
            <a:ext cx="3357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3635896" y="3717032"/>
            <a:ext cx="50794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1628800"/>
            <a:ext cx="54726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Поисково-творческий  проект</a:t>
            </a:r>
          </a:p>
          <a:p>
            <a:pPr algn="ctr"/>
            <a:r>
              <a:rPr lang="ru-RU" sz="4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 днём рождения, школа!</a:t>
            </a:r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секция воспитательной работы 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4005064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Щетинин Евгений - ученик 6 класса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Сычёв Алексей - ученик 5 класса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Классные руководители: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Фирсова С.Г.,  Кириллова Ю.Н.    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Алейск - 2023</a:t>
            </a:r>
          </a:p>
        </p:txBody>
      </p:sp>
    </p:spTree>
  </p:cSld>
  <p:clrMapOvr>
    <a:masterClrMapping/>
  </p:clrMapOvr>
  <p:transition advClick="0" advTm="8000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фото к проекту\i (3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23528" y="3116631"/>
            <a:ext cx="8820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Краевой конкурс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</a:t>
            </a:r>
            <a:r>
              <a:rPr lang="ru-RU" sz="1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астерства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Лучший по профессии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259632" y="548680"/>
            <a:ext cx="1080120" cy="36004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6886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2022 год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6" name="Рисунок 5" descr="F:\фото 9 кл\0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052736"/>
            <a:ext cx="17281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АРИНА ФОТО\IMG_20170411_1359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052736"/>
            <a:ext cx="17281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67944" y="3054221"/>
            <a:ext cx="45365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Победители краевого фестиваля ученических проектов:</a:t>
            </a:r>
            <a:r>
              <a:rPr lang="ru-RU" sz="1600" b="1" dirty="0" smtClean="0">
                <a:solidFill>
                  <a:srgbClr val="8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Чудо-фартук</a:t>
            </a:r>
            <a:r>
              <a:rPr lang="ru-RU" sz="1600" b="1" dirty="0" smtClean="0">
                <a:solidFill>
                  <a:srgbClr val="8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16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1600" b="1" dirty="0" smtClean="0">
                <a:solidFill>
                  <a:srgbClr val="8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Секреты радуги</a:t>
            </a:r>
            <a:r>
              <a:rPr lang="ru-RU" sz="1600" b="1" dirty="0" smtClean="0">
                <a:solidFill>
                  <a:srgbClr val="8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16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27784" y="319445"/>
            <a:ext cx="449999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 достижения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User\Desktop\IMG_20230416_100933_6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33056"/>
            <a:ext cx="2304256" cy="24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IMG_20230416_101107_7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17032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IMG_20230416_102147_5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789040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87624" y="5779226"/>
            <a:ext cx="7956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Поверь в себя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год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год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06652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2023 год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Спортивная жизнь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User\Desktop\IMG_20230307_154107_Burst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1785950" cy="251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ducaltai.ru/upload/medialibrary/6fd/aleyskiy-internat-pobediteli-kaza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140968"/>
            <a:ext cx="20002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к проекту\i (27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908720"/>
            <a:ext cx="22479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к проекту\i (2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980728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i (16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052736"/>
            <a:ext cx="17281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к проекту\i (20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356992"/>
            <a:ext cx="23762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 к проекту\i (22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005064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95536" y="3415319"/>
            <a:ext cx="874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Масленникова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США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(2009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779912" y="5673750"/>
            <a:ext cx="4649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Шокова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П.  Корчма К.      с.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авьялово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Казань  2023 год        Алтайский край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6021288"/>
            <a:ext cx="4586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Новосибирск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297863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гордость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2492896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с. с.Завьялово</a:t>
            </a:r>
            <a:endParaRPr lang="ru-RU" dirty="0"/>
          </a:p>
        </p:txBody>
      </p:sp>
    </p:spTree>
  </p:cSld>
  <p:clrMapOvr>
    <a:masterClrMapping/>
  </p:clrMapOvr>
  <p:transition advClick="0" advTm="5000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39552" y="906419"/>
            <a:ext cx="34563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Волгоград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Рыбинск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Омск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Ижевск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Пермь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Саратов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Красноярск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Петрозаводск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Кострома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Санкт-Петербург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Мурманск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Чебоксары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Йошкар-Ола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Щёлково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(Московская област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771800" y="1412776"/>
            <a:ext cx="5400600" cy="295232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Здесь побывали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наши спортсмены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 advClick="0" advTm="5000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ШКОЛА ЖИВЁТ ИНТЕРЕСНОЙ ЖИЗНЬЮ</a:t>
            </a:r>
            <a:endParaRPr lang="ru-RU" sz="20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80528" y="2708920"/>
            <a:ext cx="9324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к проекту\i (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28670"/>
            <a:ext cx="3390076" cy="25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068960"/>
            <a:ext cx="5481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Встреча с волонтёрами</a:t>
            </a:r>
            <a:endParaRPr lang="ru-RU" sz="1600" dirty="0"/>
          </a:p>
        </p:txBody>
      </p:sp>
      <p:pic>
        <p:nvPicPr>
          <p:cNvPr id="7" name="Рисунок 6" descr="C:\Users\User\Desktop\005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857232"/>
            <a:ext cx="4146824" cy="264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55976" y="3573016"/>
            <a:ext cx="295232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Праздник масленицы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User\Desktop\фото к проекту\i (4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73016"/>
            <a:ext cx="30346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7544" y="5517232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с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Ильюченко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Т.В. 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Заслуженный мастер спорта России,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чемпионка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Паралимпийских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sun9-58.userapi.com/impg/Z_R7WrNpKggH3WH5fuEWavg-LvgLnZASb5Swug/-Y2oCPvoBTo.jpg?size=1280x957&amp;quality=96&amp;sign=949bad6197a9c9ab72aa657419b3545a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933056"/>
            <a:ext cx="326686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572000" y="6021288"/>
            <a:ext cx="352839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Экскурсия на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хлебокомбинат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5000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908704" y="274638"/>
            <a:ext cx="14401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692680" y="1600200"/>
            <a:ext cx="216024" cy="46863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User\Desktop\фото к проекту\1_t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2924944"/>
            <a:ext cx="3744416" cy="264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2625" y="2708920"/>
            <a:ext cx="577347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06285" y="5569273"/>
            <a:ext cx="4282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День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пожилого человека 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доме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престарелых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с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Дружба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46948"/>
            <a:ext cx="3744072" cy="23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DSCN04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6374" y="4835736"/>
            <a:ext cx="2221508" cy="161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29612"/>
            <a:ext cx="3062677" cy="197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-324544" y="2354547"/>
            <a:ext cx="561662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Коваленко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А.И.- труженица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тыла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876008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https://sun9-59.userapi.com/impg/N0S8_FmWAk4l-mcHTLOLzLVCnenS62OakqCFNg/oqaOM7XO0hY.jpg?size=800x600&amp;quality=95&amp;sign=4cbd6afddd51a14e9ea950ab7722b8f7&amp;type=album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727" y="2694419"/>
            <a:ext cx="3910655" cy="212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779785"/>
            <a:ext cx="5536677" cy="389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героев Отечества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877271"/>
            <a:ext cx="266429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«Свеча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35383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Братская могила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515138"/>
      </p:ext>
    </p:extLst>
  </p:cSld>
  <p:clrMapOvr>
    <a:masterClrMapping/>
  </p:clrMapOvr>
  <p:transition advClick="0" advTm="5000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Выпускники разных лет</a:t>
            </a:r>
            <a:endParaRPr lang="ru-RU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IMG_20230330_133454_0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86190"/>
            <a:ext cx="17464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фото к проекту3\3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89040"/>
            <a:ext cx="1584176" cy="2016224"/>
          </a:xfrm>
          <a:prstGeom prst="rect">
            <a:avLst/>
          </a:prstGeom>
          <a:noFill/>
        </p:spPr>
      </p:pic>
      <p:pic>
        <p:nvPicPr>
          <p:cNvPr id="5" name="Рисунок 4" descr="C:\Users\User\Desktop\IMG_20230330_133444_3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1872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IMG_20230311_17435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68" r="10883"/>
          <a:stretch>
            <a:fillRect/>
          </a:stretch>
        </p:blipFill>
        <p:spPr bwMode="auto">
          <a:xfrm>
            <a:off x="928662" y="928670"/>
            <a:ext cx="3357586" cy="24465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3356992"/>
            <a:ext cx="5300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через 45 лет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212976"/>
            <a:ext cx="3816424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воспоминаний о подготовке   лагеря к открытию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User\Desktop\IMG_20230327_132538.jpg"/>
          <p:cNvPicPr/>
          <p:nvPr/>
        </p:nvPicPr>
        <p:blipFill>
          <a:blip r:embed="rId6" cstate="print"/>
          <a:srcRect r="16712"/>
          <a:stretch>
            <a:fillRect/>
          </a:stretch>
        </p:blipFill>
        <p:spPr bwMode="auto">
          <a:xfrm>
            <a:off x="5072066" y="928670"/>
            <a:ext cx="3357586" cy="237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5853077"/>
            <a:ext cx="8748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Тедеошвили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Заведующая столовой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59832" y="5798907"/>
            <a:ext cx="6084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Кононов Виктор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Повар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11142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Кондитер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5622923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Першаева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Кристина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Коллаж «Мы любим нашу школу»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User\Desktop\IMG_20230419_1312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">
            <a:off x="545919" y="1528168"/>
            <a:ext cx="3489421" cy="219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IMG_20230425_124704.jpg"/>
          <p:cNvPicPr/>
          <p:nvPr/>
        </p:nvPicPr>
        <p:blipFill>
          <a:blip r:embed="rId3" cstate="print"/>
          <a:srcRect l="18418" t="5138" r="31823"/>
          <a:stretch>
            <a:fillRect/>
          </a:stretch>
        </p:blipFill>
        <p:spPr bwMode="auto">
          <a:xfrm>
            <a:off x="3059832" y="1340768"/>
            <a:ext cx="36004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IMG_20230425_171248_2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0000">
            <a:off x="5683980" y="3707641"/>
            <a:ext cx="2115702" cy="244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IMG_20230425_171300_6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60000">
            <a:off x="1713813" y="3605243"/>
            <a:ext cx="2160240" cy="255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IMG_20230425_174639_6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412776"/>
            <a:ext cx="20162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96117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Коллаж «С днём рождения, школа!»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IMG_20230419_1313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60000">
            <a:off x="504341" y="3992599"/>
            <a:ext cx="3099649" cy="219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IMG_20230425_171238_4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0000">
            <a:off x="5706511" y="1136706"/>
            <a:ext cx="28528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IMG_20230425_124537.jpg"/>
          <p:cNvPicPr/>
          <p:nvPr/>
        </p:nvPicPr>
        <p:blipFill>
          <a:blip r:embed="rId4" cstate="print"/>
          <a:srcRect l="16943" r="33493"/>
          <a:stretch>
            <a:fillRect/>
          </a:stretch>
        </p:blipFill>
        <p:spPr bwMode="auto">
          <a:xfrm>
            <a:off x="3275856" y="3212976"/>
            <a:ext cx="2941503" cy="278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IMG_20230425_171324_4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0000">
            <a:off x="5979496" y="3663442"/>
            <a:ext cx="2373874" cy="254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IMG_20230425_171316_330.jpg"/>
          <p:cNvPicPr/>
          <p:nvPr/>
        </p:nvPicPr>
        <p:blipFill>
          <a:blip r:embed="rId6" cstate="print"/>
          <a:srcRect b="29947"/>
          <a:stretch>
            <a:fillRect/>
          </a:stretch>
        </p:blipFill>
        <p:spPr bwMode="auto">
          <a:xfrm rot="-720000">
            <a:off x="618934" y="1233603"/>
            <a:ext cx="3049253" cy="271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IMG_20230419_131209.jpg"/>
          <p:cNvPicPr/>
          <p:nvPr/>
        </p:nvPicPr>
        <p:blipFill>
          <a:blip r:embed="rId7" cstate="print"/>
          <a:srcRect l="5990" r="33442"/>
          <a:stretch>
            <a:fillRect/>
          </a:stretch>
        </p:blipFill>
        <p:spPr bwMode="auto">
          <a:xfrm>
            <a:off x="3203848" y="908720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0548664" y="1600200"/>
            <a:ext cx="144016" cy="46863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00000">
            <a:off x="407715" y="858767"/>
            <a:ext cx="1800200" cy="287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0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7384">
            <a:off x="6634915" y="408725"/>
            <a:ext cx="1957381" cy="304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066.jpg"/>
          <p:cNvPicPr/>
          <p:nvPr/>
        </p:nvPicPr>
        <p:blipFill>
          <a:blip r:embed="rId4" cstate="print"/>
          <a:srcRect b="12463"/>
          <a:stretch>
            <a:fillRect/>
          </a:stretch>
        </p:blipFill>
        <p:spPr bwMode="auto">
          <a:xfrm>
            <a:off x="2500298" y="3714752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06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284984"/>
            <a:ext cx="170026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User\Desktop\06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356992"/>
            <a:ext cx="16962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IMG_20230419_1349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1000108"/>
            <a:ext cx="3786214" cy="228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8"/>
          <p:cNvSpPr txBox="1">
            <a:spLocks noChangeArrowheads="1"/>
          </p:cNvSpPr>
          <p:nvPr/>
        </p:nvSpPr>
        <p:spPr bwMode="auto">
          <a:xfrm>
            <a:off x="3143250" y="714375"/>
            <a:ext cx="5214938" cy="9239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2843808" y="1052736"/>
            <a:ext cx="58715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Юбилею школы </a:t>
            </a:r>
            <a:endParaRPr lang="ru-RU" sz="4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посвящается 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…. </a:t>
            </a: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2928926" y="2857497"/>
            <a:ext cx="60007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Теплей человеку в дорогах тяжёлых,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суровом краю от того,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что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Где-то на свете есть милая школа, 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Есть добрая школа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его!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8635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13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17740"/>
          </a:xfrm>
        </p:spPr>
        <p:txBody>
          <a:bodyPr/>
          <a:lstStyle/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лейская школа-интерн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268760"/>
            <a:ext cx="72008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95536" y="1340769"/>
            <a:ext cx="8208912" cy="9361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6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ЮБИЛЕЙ – 60  ЛЕТ!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267075" y="5013176"/>
            <a:ext cx="2025005" cy="122413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750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1963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 advClick="0" advTm="5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714375" y="1000125"/>
            <a:ext cx="7858125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  проекта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ru-RU" sz="2000" b="1" dirty="0">
              <a:solidFill>
                <a:srgbClr val="0070C0"/>
              </a:solidFill>
            </a:endParaRP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Провести поисковую работу к юбилею школы: изучить историю  и традиции родной школы, познакомиться с её достижениями, приготовить памятный подарок.</a:t>
            </a:r>
          </a:p>
          <a:p>
            <a:pPr eaLnBrk="1" hangingPunct="1"/>
            <a:endParaRPr lang="ru-RU" sz="200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sz="20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just" eaLnBrk="1" hangingPunct="1"/>
            <a:endParaRPr lang="ru-RU" b="1" dirty="0">
              <a:solidFill>
                <a:srgbClr val="C00000"/>
              </a:solidFill>
            </a:endParaRPr>
          </a:p>
          <a:p>
            <a:pPr eaLnBrk="1" hangingPunct="1"/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67544" y="3336309"/>
            <a:ext cx="82809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информацию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бывших учителях, выпускниках школы из разных источников;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обратиться к воспоминаниям очевидцев,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встретиться с педагогами-ветеранами труда;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Tx/>
              <a:buChar char="-"/>
            </a:pPr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приготовить подарки для школы: коллаж «Мы любим нашу школу»,  коллаж «С днём рождения, школа!»;</a:t>
            </a:r>
          </a:p>
          <a:p>
            <a:pPr lvl="0" eaLnBrk="0" hangingPunct="0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оспитание уважительного отношения к школе.</a:t>
            </a:r>
          </a:p>
        </p:txBody>
      </p:sp>
    </p:spTree>
  </p:cSld>
  <p:clrMapOvr>
    <a:masterClrMapping/>
  </p:clrMapOvr>
  <p:transition advClick="0" advTm="19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071563" y="500063"/>
            <a:ext cx="7500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План работы над проектом</a:t>
            </a:r>
            <a:endParaRPr lang="ru-RU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714375" y="1071563"/>
            <a:ext cx="7786688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 Подготовительный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архивных документов школы;</a:t>
            </a:r>
          </a:p>
          <a:p>
            <a:pPr eaLnBrk="1" hangingPunct="1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поиск информации о школе в городском музее;</a:t>
            </a:r>
          </a:p>
          <a:p>
            <a:pPr eaLnBrk="1" hangingPunct="1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поиск информации в книгах школьной библиотеки;</a:t>
            </a:r>
          </a:p>
          <a:p>
            <a:pPr eaLnBrk="1" hangingPunct="1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анкетирование среди учащихся школы;</a:t>
            </a:r>
          </a:p>
          <a:p>
            <a:pPr eaLnBrk="1" hangingPunct="1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опрос  педагогов, родителей и выпускников школы консультации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директором школы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сбор фотоматериалов.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 Основной этап </a:t>
            </a:r>
          </a:p>
          <a:p>
            <a:pPr eaLnBrk="1" hangingPunct="1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обработка полученной информации;</a:t>
            </a:r>
          </a:p>
          <a:p>
            <a:pPr eaLnBrk="1" hangingPunct="1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анализ анкетирования;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собеседования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педагогами школы;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создание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мультимедийной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презентации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Изготовление коллажей.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Завершающий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результатов выполненного проекта;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защита проекта.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000" b="1" dirty="0"/>
          </a:p>
          <a:p>
            <a:pPr eaLnBrk="1" hangingPunct="1"/>
            <a:endParaRPr lang="ru-RU" sz="2000" b="1" dirty="0"/>
          </a:p>
        </p:txBody>
      </p:sp>
    </p:spTree>
  </p:cSld>
  <p:clrMapOvr>
    <a:masterClrMapping/>
  </p:clrMapOvr>
  <p:transition advClick="0" advTm="8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675456"/>
            <a:ext cx="7571184" cy="26642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Из истории школы</a:t>
            </a:r>
            <a:endParaRPr lang="ru-RU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60632" y="1623020"/>
            <a:ext cx="360040" cy="46863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AppData\Local\Microsoft\Windows\Temporary Internet Files\Content.Word\IMG_20230315_004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852936"/>
            <a:ext cx="22322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IMG_20230315_0033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548664" y="5301208"/>
            <a:ext cx="72008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8694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Наш  адрес:</a:t>
            </a:r>
          </a:p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г. Алейск</a:t>
            </a:r>
          </a:p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ул. </a:t>
            </a:r>
            <a:r>
              <a:rPr lang="ru-RU" sz="2000" kern="10" spc="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Олешко</a:t>
            </a:r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70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Рисунок 8" descr="C:\Users\User\Desktop\IMG_20230316_0815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20882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IMG_20230316_0814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933056"/>
            <a:ext cx="18002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IMG_20230316_1450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852936"/>
            <a:ext cx="16478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5492261"/>
            <a:ext cx="10368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Шабанов В.Н.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67544" y="2780929"/>
            <a:ext cx="2880320" cy="115212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Наш адрес: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г. Алейск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ул. 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Олешко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70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5000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Первые учителя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IMG_20230312_1629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4104456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IMG_20230312_1627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48680"/>
            <a:ext cx="17281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499992" y="5277552"/>
            <a:ext cx="4644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Балашова В.М.</a:t>
            </a:r>
            <a:r>
              <a:rPr lang="ru-RU" b="1" dirty="0" smtClean="0">
                <a:latin typeface="Calibri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домоводства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Юраков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А.В. </a:t>
            </a:r>
            <a:r>
              <a:rPr lang="ru-RU" b="1" dirty="0" smtClean="0">
                <a:latin typeface="Calibri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истории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Desktop\IMG_20230312_163330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48680"/>
            <a:ext cx="14401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27784" y="1374533"/>
            <a:ext cx="17281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Шишов И.К.- учитель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столяр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44208" y="3789040"/>
            <a:ext cx="2699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Шернина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В.А.</a:t>
            </a:r>
          </a:p>
        </p:txBody>
      </p:sp>
      <p:pic>
        <p:nvPicPr>
          <p:cNvPr id="9" name="Рисунок 8" descr="C:\Users\User\Desktop\IMG_20230312_1626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052736"/>
            <a:ext cx="15121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 flipH="1">
            <a:off x="4499992" y="3805226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АлексенкоЛ.П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932040" y="4082443"/>
            <a:ext cx="8783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Учителя начальных классов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548664" y="4365104"/>
            <a:ext cx="72008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0764688" y="2780928"/>
            <a:ext cx="72008" cy="35055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User\Desktop\IMG_20230312_1723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9604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IMG_20230312_1725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0324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IMG_20230312_1634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275856" y="35624"/>
            <a:ext cx="29523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работали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3364066"/>
            <a:ext cx="8676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Открытый урок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Алексенко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Л.П.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357272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</a:t>
            </a:r>
            <a:r>
              <a:rPr 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Совещание</a:t>
            </a:r>
            <a:r>
              <a:rPr kumimoji="0" lang="ru-RU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H="1">
            <a:off x="10404648" y="-1933530"/>
            <a:ext cx="72008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Первомайская демонстрация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572000" y="4142043"/>
            <a:ext cx="4572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Первомайская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демонстрация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724128" y="5373216"/>
            <a:ext cx="1656184" cy="72008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9873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1966 год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8603827" y="5341035"/>
            <a:ext cx="1008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endParaRPr lang="ru-RU" dirty="0"/>
          </a:p>
        </p:txBody>
      </p:sp>
    </p:spTree>
  </p:cSld>
  <p:clrMapOvr>
    <a:masterClrMapping/>
  </p:clrMapOvr>
  <p:transition advClick="0" advTm="5000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7317432"/>
            <a:ext cx="13177464" cy="504056"/>
          </a:xfrm>
        </p:spPr>
        <p:txBody>
          <a:bodyPr>
            <a:noAutofit/>
          </a:bodyPr>
          <a:lstStyle/>
          <a:p>
            <a:endParaRPr lang="ru-RU" sz="1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0476656" y="1600200"/>
            <a:ext cx="72008" cy="46863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Рыжкова Мария Павлов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13681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угакова Надежда Викторов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005064"/>
            <a:ext cx="12961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ахрушева Татьяна Ивановн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05064"/>
            <a:ext cx="13681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рапп Оксана Викторовн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96752"/>
            <a:ext cx="1656184" cy="249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555776" y="104242"/>
            <a:ext cx="65882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Школа-интернат сегодня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23251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О.В. Крапп- директор школы-интерната,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50185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уководит школой с 2016 года.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фото к проекту\i (1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1714488"/>
            <a:ext cx="2913967" cy="2441432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604549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Рыжкова М.П.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045452"/>
            <a:ext cx="10476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Бугакова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Н.В                                                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025677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Вахрушева Т.И.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252536" y="413107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Вахрушев В.А.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4653136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Почётные работники </a:t>
            </a:r>
            <a:b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образования РФ</a:t>
            </a:r>
            <a:endParaRPr lang="ru-RU" b="1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267744" y="2949135"/>
            <a:ext cx="6876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учителей имеют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высшую  категорию.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204864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Шесть учителей награждены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Почётной грамотой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Министерства просвещения РФ.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944291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школе работает 22 педагога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0502944" y="1600200"/>
            <a:ext cx="45719" cy="46863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000364" y="714356"/>
            <a:ext cx="3286148" cy="246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57166"/>
            <a:ext cx="241103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57158" y="285728"/>
            <a:ext cx="246461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1\Desktop\Новая папка\image-28-02-23-08-28-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000504"/>
            <a:ext cx="2803353" cy="2286016"/>
          </a:xfrm>
          <a:prstGeom prst="rect">
            <a:avLst/>
          </a:prstGeom>
          <a:noFill/>
        </p:spPr>
      </p:pic>
      <p:pic>
        <p:nvPicPr>
          <p:cNvPr id="1032" name="Picture 8" descr="C:\Users\1\Desktop\Новая папка\52d586d7-d623-41b8-a6de-5856af415dc4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b="21429"/>
          <a:stretch>
            <a:fillRect/>
          </a:stretch>
        </p:blipFill>
        <p:spPr bwMode="auto">
          <a:xfrm>
            <a:off x="3428992" y="3357561"/>
            <a:ext cx="2643206" cy="2500331"/>
          </a:xfrm>
          <a:prstGeom prst="rect">
            <a:avLst/>
          </a:prstGeom>
          <a:noFill/>
        </p:spPr>
      </p:pic>
      <p:pic>
        <p:nvPicPr>
          <p:cNvPr id="1036" name="Picture 12" descr="C:\Users\1\Desktop\Новая папка\37e93942-f198-4923-9825-ab3db7aa8123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357158" y="4071942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trips/>
  </p:transition>
</p:sld>
</file>

<file path=ppt/theme/theme1.xml><?xml version="1.0" encoding="utf-8"?>
<a:theme xmlns:a="http://schemas.openxmlformats.org/drawingml/2006/main" name="Презентация ДОСКА НА ГЕОГРАФИЧ КАРТ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ДОСКА НА ГЕОГРАФИЧ КАРТЕ</Template>
  <TotalTime>2093</TotalTime>
  <Words>603</Words>
  <Application>Microsoft Office PowerPoint</Application>
  <PresentationFormat>Экран (4:3)</PresentationFormat>
  <Paragraphs>163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 ДОСКА НА ГЕОГРАФИЧ КАРТЕ</vt:lpstr>
      <vt:lpstr>Слайд 1</vt:lpstr>
      <vt:lpstr>Актуальность проекта</vt:lpstr>
      <vt:lpstr>Слайд 3</vt:lpstr>
      <vt:lpstr>Слайд 4</vt:lpstr>
      <vt:lpstr>Из истории школы</vt:lpstr>
      <vt:lpstr>Первые учителя </vt:lpstr>
      <vt:lpstr>Слайд 7</vt:lpstr>
      <vt:lpstr>Слайд 8</vt:lpstr>
      <vt:lpstr>Слайд 9</vt:lpstr>
      <vt:lpstr>Слайд 10</vt:lpstr>
      <vt:lpstr>Спортивная жизнь школы </vt:lpstr>
      <vt:lpstr>Слайд 12</vt:lpstr>
      <vt:lpstr>ШКОЛА ЖИВЁТ ИНТЕРЕСНОЙ ЖИЗНЬЮ</vt:lpstr>
      <vt:lpstr>Слайд 14</vt:lpstr>
      <vt:lpstr>Выпускники разных лет</vt:lpstr>
      <vt:lpstr>Коллаж «Мы любим нашу школу» 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417</cp:revision>
  <cp:lastPrinted>2013-10-09T01:14:24Z</cp:lastPrinted>
  <dcterms:created xsi:type="dcterms:W3CDTF">2011-07-31T15:55:29Z</dcterms:created>
  <dcterms:modified xsi:type="dcterms:W3CDTF">2023-06-24T05:53:50Z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1247253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