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288" r:id="rId4"/>
    <p:sldId id="314" r:id="rId5"/>
    <p:sldId id="289" r:id="rId6"/>
    <p:sldId id="290" r:id="rId7"/>
    <p:sldId id="291" r:id="rId8"/>
    <p:sldId id="315" r:id="rId9"/>
    <p:sldId id="293" r:id="rId10"/>
    <p:sldId id="316" r:id="rId11"/>
    <p:sldId id="302" r:id="rId12"/>
    <p:sldId id="303" r:id="rId13"/>
    <p:sldId id="309" r:id="rId14"/>
    <p:sldId id="317" r:id="rId15"/>
    <p:sldId id="307" r:id="rId16"/>
    <p:sldId id="318" r:id="rId17"/>
    <p:sldId id="292" r:id="rId18"/>
    <p:sldId id="295" r:id="rId19"/>
    <p:sldId id="298" r:id="rId20"/>
    <p:sldId id="296" r:id="rId21"/>
    <p:sldId id="297" r:id="rId22"/>
    <p:sldId id="299" r:id="rId23"/>
    <p:sldId id="300" r:id="rId24"/>
    <p:sldId id="310" r:id="rId25"/>
    <p:sldId id="319" r:id="rId26"/>
    <p:sldId id="311" r:id="rId27"/>
    <p:sldId id="313" r:id="rId28"/>
    <p:sldId id="31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7B22D3-F6B5-4022-8EEC-B3455B6CF142}">
          <p14:sldIdLst>
            <p14:sldId id="256"/>
            <p14:sldId id="288"/>
          </p14:sldIdLst>
        </p14:section>
        <p14:section name="Раздел без заголовка" id="{3E8C34A4-CD28-4C7F-A2F8-841910FC20A1}">
          <p14:sldIdLst>
            <p14:sldId id="314"/>
          </p14:sldIdLst>
        </p14:section>
        <p14:section name="Раздел без заголовка" id="{65EB3957-25FB-4973-924A-B58D2AD48619}">
          <p14:sldIdLst>
            <p14:sldId id="289"/>
            <p14:sldId id="290"/>
            <p14:sldId id="291"/>
            <p14:sldId id="315"/>
            <p14:sldId id="293"/>
            <p14:sldId id="316"/>
            <p14:sldId id="302"/>
            <p14:sldId id="303"/>
            <p14:sldId id="309"/>
            <p14:sldId id="317"/>
            <p14:sldId id="307"/>
            <p14:sldId id="318"/>
            <p14:sldId id="292"/>
            <p14:sldId id="295"/>
            <p14:sldId id="298"/>
            <p14:sldId id="296"/>
            <p14:sldId id="297"/>
            <p14:sldId id="299"/>
            <p14:sldId id="300"/>
            <p14:sldId id="310"/>
            <p14:sldId id="319"/>
            <p14:sldId id="311"/>
            <p14:sldId id="313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930206100680716E-2"/>
          <c:w val="0.96896198042560744"/>
          <c:h val="0.7924121762195390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6187728"/>
        <c:axId val="146184200"/>
      </c:barChart>
      <c:catAx>
        <c:axId val="14618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184200"/>
        <c:crosses val="autoZero"/>
        <c:auto val="1"/>
        <c:lblAlgn val="ctr"/>
        <c:lblOffset val="100"/>
        <c:noMultiLvlLbl val="0"/>
      </c:catAx>
      <c:valAx>
        <c:axId val="146184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18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04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t>10.03.2017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t>10.03.2017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10.03.2017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152" y="-1321694"/>
            <a:ext cx="5336146" cy="29337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Проект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17454" y="1612006"/>
            <a:ext cx="6709893" cy="405684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«Я И МОЁ ИМЯ»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МАОУСОШ №3.г КАЛИНИНГРАД</a:t>
            </a:r>
          </a:p>
          <a:p>
            <a:r>
              <a:rPr lang="ru-RU" sz="3200" dirty="0" smtClean="0"/>
              <a:t>ВЫПОЛНИЛ:ТКАЧЕНКО АРТЁМ</a:t>
            </a:r>
          </a:p>
          <a:p>
            <a:r>
              <a:rPr lang="ru-RU" sz="3200" dirty="0" smtClean="0"/>
              <a:t>КЛАССА </a:t>
            </a:r>
            <a:r>
              <a:rPr lang="ru-RU" sz="3200" dirty="0"/>
              <a:t>2</a:t>
            </a:r>
            <a:r>
              <a:rPr lang="en-US" sz="3200" dirty="0" smtClean="0"/>
              <a:t>&lt;</a:t>
            </a:r>
            <a:r>
              <a:rPr lang="ru-RU" sz="3200" dirty="0" smtClean="0"/>
              <a:t>Б</a:t>
            </a:r>
            <a:r>
              <a:rPr lang="en-US" sz="3200" dirty="0" smtClean="0"/>
              <a:t>&gt;</a:t>
            </a:r>
          </a:p>
          <a:p>
            <a:r>
              <a:rPr lang="ru-RU" sz="3200" dirty="0" smtClean="0"/>
              <a:t>РУКОВОДИТЕЛЬ:ТУЛЮСЕВА Т.И.</a:t>
            </a:r>
          </a:p>
          <a:p>
            <a:r>
              <a:rPr lang="ru-RU" sz="3200" dirty="0" smtClean="0"/>
              <a:t>			2017г.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341" y="2099256"/>
            <a:ext cx="10161431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solidFill>
                  <a:srgbClr val="C00000"/>
                </a:solidFill>
                <a:latin typeface="Roboto Condensed"/>
              </a:rPr>
              <a:t>Происхождение имени Артем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C00000"/>
                </a:solidFill>
                <a:latin typeface="Roboto Condensed"/>
              </a:rPr>
              <a:t>Перевод имени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Roboto"/>
              </a:rPr>
              <a:t>"Артем" переводится с древнегреческого как "невредимый", "безопасный", "имеющий безупречное здоровье".</a:t>
            </a:r>
            <a:endParaRPr lang="ru-RU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Roboto"/>
              </a:rPr>
              <a:t>Существует также версия, согласно которой это имя переводится как "посвященный Артемиде"</a:t>
            </a:r>
            <a:endParaRPr lang="ru-RU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883" y="1363399"/>
            <a:ext cx="5228821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solidFill>
                  <a:srgbClr val="C00000"/>
                </a:solidFill>
                <a:latin typeface="Roboto Condensed"/>
              </a:rPr>
              <a:t>История имени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Roboto"/>
              </a:rPr>
              <a:t>Происхождение имени Артем связано с именем знаменитой греческой богини Артемиды – дочери Зевса. Артемида – богиня охоты, плодородия, а также деторождения.</a:t>
            </a:r>
            <a:endParaRPr lang="ru-RU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Roboto"/>
              </a:rPr>
              <a:t>Однако на территорию России данное имя пришло из Византии с принятием христианства. Наиболее употребляемой формой было имя Артемий. </a:t>
            </a:r>
            <a:endParaRPr lang="ru-RU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7" y="0"/>
            <a:ext cx="586847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0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12136" y="154546"/>
            <a:ext cx="8255357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solidFill>
                  <a:srgbClr val="C00000"/>
                </a:solidFill>
                <a:latin typeface="Roboto Condensed"/>
              </a:rPr>
              <a:t>Легенда об имени Артем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Roboto"/>
              </a:rPr>
              <a:t>В христианской традиции имя Артем (или Артемий) наиболее известно благодаря святому Артемию </a:t>
            </a:r>
            <a:r>
              <a:rPr lang="ru-RU" dirty="0" err="1" smtClean="0">
                <a:solidFill>
                  <a:srgbClr val="000000"/>
                </a:solidFill>
                <a:latin typeface="Roboto"/>
              </a:rPr>
              <a:t>Веркольскому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dirty="0" smtClean="0">
                <a:solidFill>
                  <a:srgbClr val="000000"/>
                </a:solidFill>
                <a:latin typeface="Roboto"/>
              </a:rPr>
              <a:t> Существует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легенда об Артемие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Веркольском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(получил такое прозвище, поскольку родился в небольшом селе Веркола, что в Архангельской области), который был кроток нравом, послушен и трудолюбив. Когда мальчику было 13 лет, он умер от удара молнии. Односельчане Артемия посчитали такую внезапную смерть карой с небес, поэтому не отпели и не погребли мальчика в соответствии с церковными канонами. Его тело отнесли в сосновый лес и прикрыли хворостом, тогда как само место обнесли деревянной изгородью.</a:t>
            </a:r>
            <a:endParaRPr lang="ru-RU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Roboto"/>
              </a:rPr>
              <a:t>Тело мальчика пролежало в лесу 28 лет, пока его по воле случая не нашел клирик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Агафоник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, служивший в местной церкви. Клирика удивил тот факт, что мощи мальчика по истечении такого периода времени остались нетленны. Мощи Артемия перенесли в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Веркольскую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церковь Святого Николая.</a:t>
            </a:r>
            <a:endParaRPr lang="ru-RU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Roboto"/>
              </a:rPr>
              <a:t>Впоследствии к мощам Артемия обращались за помощью и при эпидемии лихорадки, и при различных иных недугах. На сегодняшний день мощи этого святого считаются утраченными. </a:t>
            </a:r>
            <a:endParaRPr lang="ru-RU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9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ПОКРОВИТЕЛИ: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Святой отрок Артемий </a:t>
            </a:r>
            <a:r>
              <a:rPr lang="ru-RU" dirty="0" err="1"/>
              <a:t>Веркольский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Святой великомученик Артемий Антиохийский.</a:t>
            </a:r>
          </a:p>
          <a:p>
            <a:pPr lvl="0"/>
            <a:r>
              <a:rPr lang="ru-RU" dirty="0"/>
              <a:t>Апостол и епископ Артем </a:t>
            </a:r>
            <a:r>
              <a:rPr lang="ru-RU" dirty="0" err="1"/>
              <a:t>Листрийский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Праведный Артемий Палестинский.</a:t>
            </a:r>
          </a:p>
          <a:p>
            <a:pPr lvl="0"/>
            <a:r>
              <a:rPr lang="ru-RU" dirty="0"/>
              <a:t>Мученик Артем </a:t>
            </a:r>
            <a:r>
              <a:rPr lang="ru-RU" dirty="0" err="1"/>
              <a:t>Кизический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27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456" y="1661375"/>
            <a:ext cx="4623516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solidFill>
                  <a:srgbClr val="C00000"/>
                </a:solidFill>
                <a:latin typeface="Roboto Condensed"/>
              </a:rPr>
              <a:t>Популярность имени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Roboto"/>
              </a:rPr>
              <a:t>Имя Артем в последние пять лет обрело большую популярность в России и странах СНГ, причем популяризации это имя обязано советскому революционеру Федору Сергееву по кличке "товарищ Артем". Так, после его смерти многие улицы и города были названы в его честь.</a:t>
            </a:r>
            <a:endParaRPr lang="ru-RU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68" y="174794"/>
            <a:ext cx="4675031" cy="57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180305"/>
            <a:ext cx="2998202" cy="1262130"/>
          </a:xfrm>
        </p:spPr>
        <p:txBody>
          <a:bodyPr/>
          <a:lstStyle/>
          <a:p>
            <a:r>
              <a:rPr lang="ru-RU" dirty="0" smtClean="0"/>
              <a:t>ДЕНЬ АНГЕЛА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72" y="0"/>
            <a:ext cx="4286250" cy="577282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97280" y="1790163"/>
            <a:ext cx="3108960" cy="3056157"/>
          </a:xfrm>
        </p:spPr>
        <p:txBody>
          <a:bodyPr>
            <a:normAutofit/>
          </a:bodyPr>
          <a:lstStyle/>
          <a:p>
            <a:r>
              <a:rPr lang="ru-RU" b="1" i="1" dirty="0"/>
              <a:t>Январь:</a:t>
            </a:r>
            <a:r>
              <a:rPr lang="ru-RU" dirty="0"/>
              <a:t> 6 и 17 числа.</a:t>
            </a:r>
          </a:p>
          <a:p>
            <a:r>
              <a:rPr lang="ru-RU" b="1" i="1" dirty="0" smtClean="0"/>
              <a:t>Ноябрь</a:t>
            </a:r>
            <a:r>
              <a:rPr lang="ru-RU" b="1" i="1" dirty="0"/>
              <a:t>:</a:t>
            </a:r>
            <a:r>
              <a:rPr lang="ru-RU" dirty="0"/>
              <a:t> 1, 2, 12 и 13 числа.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2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Берилл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2207798"/>
            <a:ext cx="4700789" cy="3359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ЯШМА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24" y="2004872"/>
            <a:ext cx="4807966" cy="35628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Камень-талисман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4930" y="0"/>
            <a:ext cx="3627549" cy="5409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Мои цвета: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1" y="593402"/>
            <a:ext cx="3455070" cy="2278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19" y="798490"/>
            <a:ext cx="3429000" cy="207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86" y="2871991"/>
            <a:ext cx="3276383" cy="24727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65938" y="78910"/>
            <a:ext cx="6291792" cy="1233424"/>
          </a:xfrm>
        </p:spPr>
        <p:txBody>
          <a:bodyPr/>
          <a:lstStyle/>
          <a:p>
            <a:r>
              <a:rPr lang="ru-RU" dirty="0" smtClean="0"/>
              <a:t>МОЯ ПЛАНЕТА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ВЕНЕРА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5" y="1837866"/>
            <a:ext cx="3562350" cy="34200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10" y="1837866"/>
            <a:ext cx="5472019" cy="34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36" y="0"/>
            <a:ext cx="7716368" cy="5925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52" y="1530010"/>
            <a:ext cx="3108960" cy="13716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МОЯ СТИХИЯ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4000" y="0"/>
            <a:ext cx="9133730" cy="798490"/>
          </a:xfrm>
        </p:spPr>
        <p:txBody>
          <a:bodyPr/>
          <a:lstStyle/>
          <a:p>
            <a:r>
              <a:rPr lang="ru-RU" dirty="0" smtClean="0"/>
              <a:t>Предмет исследования: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4000" y="798490"/>
            <a:ext cx="9134856" cy="475230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Категория имени</a:t>
            </a:r>
          </a:p>
          <a:p>
            <a:pPr>
              <a:buFontTx/>
              <a:buChar char="-"/>
            </a:pPr>
            <a:r>
              <a:rPr lang="ru-RU" dirty="0" smtClean="0"/>
              <a:t>Его значение</a:t>
            </a:r>
            <a:r>
              <a:rPr lang="en-US" dirty="0" smtClean="0"/>
              <a:t>,</a:t>
            </a:r>
            <a:r>
              <a:rPr lang="ru-RU" dirty="0" smtClean="0"/>
              <a:t>история происхождения.</a:t>
            </a:r>
          </a:p>
          <a:p>
            <a:pPr marL="45720" indent="0">
              <a:buNone/>
            </a:pPr>
            <a:r>
              <a:rPr lang="ru-RU" dirty="0" smtClean="0"/>
              <a:t>ОБЪЕКТ ИССЛЕДОВАНИЯ:-имя</a:t>
            </a:r>
          </a:p>
          <a:p>
            <a:pPr marL="45720" indent="0">
              <a:buNone/>
            </a:pPr>
            <a:r>
              <a:rPr lang="ru-RU" dirty="0" smtClean="0"/>
              <a:t>ЦЕЛЬ РАБОТЫ:</a:t>
            </a:r>
          </a:p>
          <a:p>
            <a:pPr marL="45720" indent="0">
              <a:buNone/>
            </a:pPr>
            <a:r>
              <a:rPr lang="ru-RU" dirty="0" smtClean="0"/>
              <a:t>-расширить представления об имени.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ЗАДАЧИ ИССЛЕДОВАНИЯ: </a:t>
            </a:r>
          </a:p>
          <a:p>
            <a:pPr marL="45720" indent="0">
              <a:buNone/>
            </a:pPr>
            <a:r>
              <a:rPr lang="ru-RU" dirty="0" smtClean="0"/>
              <a:t>-выяснить почему меня назвали таким именем;</a:t>
            </a:r>
          </a:p>
          <a:p>
            <a:pPr marL="45720" indent="0">
              <a:buNone/>
            </a:pPr>
            <a:r>
              <a:rPr lang="ru-RU" dirty="0" smtClean="0"/>
              <a:t>-узнать о происхождении и значении моего имени;</a:t>
            </a:r>
          </a:p>
          <a:p>
            <a:pPr marL="45720" indent="0">
              <a:buNone/>
            </a:pPr>
            <a:r>
              <a:rPr lang="ru-RU" dirty="0" smtClean="0"/>
              <a:t>-сделать вывод о том</a:t>
            </a:r>
            <a:r>
              <a:rPr lang="en-US" dirty="0" smtClean="0"/>
              <a:t>,</a:t>
            </a:r>
            <a:r>
              <a:rPr lang="ru-RU" dirty="0" smtClean="0"/>
              <a:t>подходит ли мне моё имя или нет.</a:t>
            </a:r>
          </a:p>
          <a:p>
            <a:pPr marL="4572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91673" y="1467902"/>
            <a:ext cx="3108325" cy="2305050"/>
          </a:xfrm>
        </p:spPr>
        <p:txBody>
          <a:bodyPr>
            <a:normAutofit fontScale="92500" lnSpcReduction="10000"/>
          </a:bodyPr>
          <a:lstStyle/>
          <a:p>
            <a:endParaRPr lang="ru-RU" sz="4800" b="1" u="sng" dirty="0" smtClean="0"/>
          </a:p>
          <a:p>
            <a:r>
              <a:rPr lang="ru-RU" sz="4800" b="1" u="sng" dirty="0" smtClean="0"/>
              <a:t>ЗНАК ЗОДИАКА</a:t>
            </a:r>
            <a:endParaRPr lang="ru-RU" sz="4800" b="1" u="sng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" b="5482"/>
          <a:stretch>
            <a:fillRect/>
          </a:stretch>
        </p:blipFill>
        <p:spPr>
          <a:xfrm>
            <a:off x="4579938" y="0"/>
            <a:ext cx="7612062" cy="5718175"/>
          </a:xfrm>
        </p:spPr>
      </p:pic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3058" y="78910"/>
            <a:ext cx="6304671" cy="912763"/>
          </a:xfrm>
        </p:spPr>
        <p:txBody>
          <a:bodyPr/>
          <a:lstStyle/>
          <a:p>
            <a:r>
              <a:rPr lang="ru-RU" dirty="0" smtClean="0"/>
              <a:t>РАСТЕНИЯ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12662" y="2144114"/>
            <a:ext cx="4480560" cy="3494686"/>
          </a:xfrm>
        </p:spPr>
        <p:txBody>
          <a:bodyPr/>
          <a:lstStyle/>
          <a:p>
            <a:r>
              <a:rPr lang="ru-RU" dirty="0" smtClean="0"/>
              <a:t>ХРИЗАНТЕМА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РЯБИНА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69" y="2562896"/>
            <a:ext cx="3726685" cy="2795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1" y="2562895"/>
            <a:ext cx="3279820" cy="24598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135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 b="1600"/>
          <a:stretch>
            <a:fillRect/>
          </a:stretch>
        </p:blipFill>
        <p:spPr>
          <a:xfrm>
            <a:off x="4828289" y="0"/>
            <a:ext cx="7363711" cy="5943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8794" y="1300766"/>
            <a:ext cx="3108960" cy="1986566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МЕТАЛ-железо.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2474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1447776"/>
            <a:ext cx="3224837" cy="4390990"/>
          </a:xfrm>
        </p:spPr>
        <p:txBody>
          <a:bodyPr/>
          <a:lstStyle/>
          <a:p>
            <a:r>
              <a:rPr lang="ru-RU" b="1" dirty="0" smtClean="0"/>
              <a:t>АРТЁМ ПАСЕЧНЕК-СОВЕТСКИЙ ЛЁТЧИК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769596" y="1447776"/>
            <a:ext cx="3855473" cy="768096"/>
          </a:xfrm>
        </p:spPr>
        <p:txBody>
          <a:bodyPr>
            <a:noAutofit/>
          </a:bodyPr>
          <a:lstStyle/>
          <a:p>
            <a:r>
              <a:rPr lang="ru-RU" dirty="0" smtClean="0"/>
              <a:t>АРТЁМ АРЕФЬЕВ-параолимпийский спортсмен-легкоатлет.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774"/>
            <a:ext cx="3473003" cy="34710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1893" y="-65830"/>
            <a:ext cx="9133730" cy="1233424"/>
          </a:xfrm>
        </p:spPr>
        <p:txBody>
          <a:bodyPr/>
          <a:lstStyle/>
          <a:p>
            <a:r>
              <a:rPr lang="ru-RU" dirty="0" smtClean="0"/>
              <a:t>ИЗВЕСТНЫЕ ЛЮДИ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69596" y="2691682"/>
            <a:ext cx="3275925" cy="34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0" y="194820"/>
            <a:ext cx="9133730" cy="629428"/>
          </a:xfrm>
        </p:spPr>
        <p:txBody>
          <a:bodyPr/>
          <a:lstStyle/>
          <a:p>
            <a:r>
              <a:rPr lang="ru-RU" dirty="0" smtClean="0"/>
              <a:t>ОСУЩЕСТВЛЕНИЕ ДЕЯТЕЛЬНОСТИ: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528572" y="824248"/>
            <a:ext cx="4480560" cy="4785596"/>
          </a:xfrm>
        </p:spPr>
        <p:txBody>
          <a:bodyPr/>
          <a:lstStyle/>
          <a:p>
            <a:r>
              <a:rPr lang="ru-RU" dirty="0" smtClean="0"/>
              <a:t>ЧТЕНИЕ ИСТОРИЧЕСКОЙ ЛИТЕРАТУРЫ.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090865" y="896176"/>
            <a:ext cx="4480560" cy="4123944"/>
          </a:xfrm>
        </p:spPr>
        <p:txBody>
          <a:bodyPr/>
          <a:lstStyle/>
          <a:p>
            <a:r>
              <a:rPr lang="ru-RU" dirty="0" smtClean="0"/>
              <a:t>ПОСЕЩЕНИЕ БИБЛИОТЕКИ.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7241"/>
            <a:ext cx="3861486" cy="53307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527240"/>
            <a:ext cx="6382786" cy="53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8110" y="0"/>
            <a:ext cx="4480560" cy="41239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dirty="0" smtClean="0"/>
              <a:t>МАМА МЕНЯ НАЗВАЛА АРТЁМОМ</a:t>
            </a:r>
            <a:r>
              <a:rPr lang="en-US" sz="3600" dirty="0" smtClean="0"/>
              <a:t>,</a:t>
            </a:r>
            <a:r>
              <a:rPr lang="ru-RU" sz="3600" dirty="0" smtClean="0"/>
              <a:t> ПОТОМУ-ЧТО</a:t>
            </a:r>
            <a:r>
              <a:rPr lang="en-US" sz="3600" dirty="0" smtClean="0"/>
              <a:t> </a:t>
            </a:r>
            <a:r>
              <a:rPr lang="ru-RU" sz="3600" dirty="0" smtClean="0"/>
              <a:t>ЁЙ ОНО ОЧЕНЬ ПОНРАВИЛОСЬ.И Я СЧИТАЮ </a:t>
            </a:r>
            <a:r>
              <a:rPr lang="en-US" sz="3600" dirty="0" smtClean="0"/>
              <a:t>,</a:t>
            </a:r>
            <a:r>
              <a:rPr lang="ru-RU" sz="3600" dirty="0" smtClean="0"/>
              <a:t>ЧТО МОЁ ИМЯ МНЕ ОЧЕНЬ ПОДХОДИТ И ОНО МНЕ НРАВИТЬСЯ!!!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1" y="0"/>
            <a:ext cx="4494727" cy="6564460"/>
          </a:xfrm>
        </p:spPr>
      </p:pic>
    </p:spTree>
    <p:extLst>
      <p:ext uri="{BB962C8B-B14F-4D97-AF65-F5344CB8AC3E}">
        <p14:creationId xmlns:p14="http://schemas.microsoft.com/office/powerpoint/2010/main" val="33796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7149" y="225406"/>
            <a:ext cx="6426558" cy="1036723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9566" y="1262129"/>
            <a:ext cx="5087155" cy="4119095"/>
          </a:xfrm>
        </p:spPr>
        <p:txBody>
          <a:bodyPr/>
          <a:lstStyle/>
          <a:p>
            <a:r>
              <a:rPr lang="ru-RU" dirty="0" smtClean="0"/>
              <a:t>ДАННАЯ РАБОТА ОБОГОТИЛА МОИ </a:t>
            </a:r>
            <a:br>
              <a:rPr lang="ru-RU" dirty="0" smtClean="0"/>
            </a:br>
            <a:r>
              <a:rPr lang="ru-RU" dirty="0" smtClean="0"/>
              <a:t>	ЗНАНИЯ.</a:t>
            </a:r>
          </a:p>
          <a:p>
            <a:r>
              <a:rPr lang="ru-RU" dirty="0" smtClean="0"/>
              <a:t>Я УЗНАЛ</a:t>
            </a:r>
            <a:r>
              <a:rPr lang="en-US" dirty="0" smtClean="0"/>
              <a:t>,</a:t>
            </a:r>
            <a:r>
              <a:rPr lang="ru-RU" dirty="0" smtClean="0"/>
              <a:t>ЧТО ОЗНОЧАЕТ МОЁ ИМЯ И ОТКУДА ОНО ПРОИЗОШЛО.</a:t>
            </a:r>
          </a:p>
          <a:p>
            <a:r>
              <a:rPr lang="ru-RU" dirty="0" smtClean="0"/>
              <a:t>Я СЧИТАЮ</a:t>
            </a:r>
            <a:r>
              <a:rPr lang="en-US" dirty="0" smtClean="0"/>
              <a:t>,</a:t>
            </a:r>
            <a:r>
              <a:rPr lang="ru-RU" dirty="0" smtClean="0"/>
              <a:t>ЧТО ЦЕЛЬ МОЕЙ РАБОТЫ ДОСТИГНУТА.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0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7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ПОЗНАКОМИТЬСЯ С ИСТОРИЕЙ МОЕГО ИМЕНИ</a:t>
            </a:r>
          </a:p>
          <a:p>
            <a:pPr marL="45720" indent="0">
              <a:buNone/>
            </a:pPr>
            <a:r>
              <a:rPr lang="ru-RU" sz="2800" dirty="0" smtClean="0"/>
              <a:t>ЗАДАЧИ ПРОЕКТА:</a:t>
            </a:r>
          </a:p>
          <a:p>
            <a:pPr marL="45720" indent="0">
              <a:buNone/>
            </a:pPr>
            <a:r>
              <a:rPr lang="ru-RU" sz="2800" dirty="0" smtClean="0"/>
              <a:t>-расширить знание об истории имени</a:t>
            </a:r>
            <a:r>
              <a:rPr lang="en-US" sz="2800" dirty="0" smtClean="0"/>
              <a:t>,</a:t>
            </a:r>
            <a:r>
              <a:rPr lang="ru-RU" sz="2800" dirty="0" smtClean="0"/>
              <a:t>его особенности</a:t>
            </a:r>
          </a:p>
          <a:p>
            <a:pPr marL="45720" indent="0">
              <a:buNone/>
            </a:pPr>
            <a:r>
              <a:rPr lang="ru-RU" sz="2800" dirty="0" smtClean="0"/>
              <a:t>-активизировать творческую деятельность.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682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8397024" cy="737710"/>
          </a:xfrm>
        </p:spPr>
        <p:txBody>
          <a:bodyPr/>
          <a:lstStyle/>
          <a:p>
            <a:r>
              <a:rPr lang="ru-RU" dirty="0" smtClean="0"/>
              <a:t>ИСТОРИЯ ПРОИСХОЖДЕНИЯ ИМЕНИ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797932"/>
              </p:ext>
            </p:extLst>
          </p:nvPr>
        </p:nvGraphicFramePr>
        <p:xfrm flipH="1">
          <a:off x="1918952" y="1661375"/>
          <a:ext cx="2680495" cy="462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37710"/>
            <a:ext cx="9144000" cy="61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-1"/>
            <a:ext cx="9469795" cy="5911403"/>
          </a:xfrm>
        </p:spPr>
      </p:pic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-1"/>
            <a:ext cx="9839459" cy="5911403"/>
          </a:xfrm>
        </p:spPr>
      </p:pic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	МОЁ ИМЯ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48" y="1312334"/>
            <a:ext cx="9526073" cy="4211391"/>
          </a:xfrm>
        </p:spPr>
      </p:pic>
    </p:spTree>
    <p:extLst>
      <p:ext uri="{BB962C8B-B14F-4D97-AF65-F5344CB8AC3E}">
        <p14:creationId xmlns:p14="http://schemas.microsoft.com/office/powerpoint/2010/main" val="4451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6693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92" y="0"/>
            <a:ext cx="822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148" y="1"/>
            <a:ext cx="9144001" cy="965914"/>
          </a:xfrm>
        </p:spPr>
        <p:txBody>
          <a:bodyPr/>
          <a:lstStyle/>
          <a:p>
            <a:r>
              <a:rPr lang="ru-RU" dirty="0" smtClean="0"/>
              <a:t>ОРГАНИЗАЦИОННЫЙ ЭТАП.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094704"/>
            <a:ext cx="9144000" cy="4544096"/>
          </a:xfrm>
        </p:spPr>
        <p:txBody>
          <a:bodyPr/>
          <a:lstStyle/>
          <a:p>
            <a:r>
              <a:rPr lang="ru-RU" dirty="0" smtClean="0"/>
              <a:t>Для решения моего вопроса был разработан план:</a:t>
            </a:r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УЗНАТЬ:</a:t>
            </a:r>
          </a:p>
          <a:p>
            <a:endParaRPr lang="ru-RU" dirty="0"/>
          </a:p>
          <a:p>
            <a:r>
              <a:rPr lang="ru-RU" dirty="0" smtClean="0"/>
              <a:t>ИСТОРИЮ ИМЕНИ АРТЁМ</a:t>
            </a:r>
          </a:p>
          <a:p>
            <a:r>
              <a:rPr lang="ru-RU" dirty="0" smtClean="0"/>
              <a:t>ТАЙНА И ЛЕГЕДЫ МОЕГО ИМЕНИ</a:t>
            </a:r>
          </a:p>
          <a:p>
            <a:r>
              <a:rPr lang="ru-RU" dirty="0" smtClean="0"/>
              <a:t> МОИ ПОКРОВИТЕЛИ</a:t>
            </a:r>
          </a:p>
          <a:p>
            <a:r>
              <a:rPr lang="ru-RU" dirty="0" smtClean="0"/>
              <a:t>ДЕНЬ АНГЕЛА</a:t>
            </a:r>
          </a:p>
          <a:p>
            <a:r>
              <a:rPr lang="ru-RU" dirty="0" smtClean="0"/>
              <a:t>МОИ ТАЛИСМАНЫ</a:t>
            </a:r>
          </a:p>
          <a:p>
            <a:r>
              <a:rPr lang="ru-RU" dirty="0" smtClean="0"/>
              <a:t>ЗНАМЕНИТЫЕ ЛЮДИ С ТАКИМ ЖЕ ИМЕНЕМ</a:t>
            </a:r>
          </a:p>
        </p:txBody>
      </p:sp>
    </p:spTree>
    <p:extLst>
      <p:ext uri="{BB962C8B-B14F-4D97-AF65-F5344CB8AC3E}">
        <p14:creationId xmlns:p14="http://schemas.microsoft.com/office/powerpoint/2010/main" val="14241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забавными осенними иллюстрациями (широкоэкранный формат)</Template>
  <TotalTime>0</TotalTime>
  <Words>549</Words>
  <Application>Microsoft Office PowerPoint</Application>
  <PresentationFormat>Широкоэкранный</PresentationFormat>
  <Paragraphs>88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</vt:lpstr>
      <vt:lpstr>Roboto</vt:lpstr>
      <vt:lpstr>Roboto Condensed</vt:lpstr>
      <vt:lpstr>Back to School 16x9</vt:lpstr>
      <vt:lpstr>Проект</vt:lpstr>
      <vt:lpstr>Предмет исследования:</vt:lpstr>
      <vt:lpstr>ЦЕЛЬ ПРОЕКТА:</vt:lpstr>
      <vt:lpstr>ИСТОРИЯ ПРОИСХОЖДЕНИЯ ИМЕНИ</vt:lpstr>
      <vt:lpstr>Презентация PowerPoint</vt:lpstr>
      <vt:lpstr>Презентация PowerPoint</vt:lpstr>
      <vt:lpstr>    МОЁ ИМЯ</vt:lpstr>
      <vt:lpstr>Презентация PowerPoint</vt:lpstr>
      <vt:lpstr>ОРГАНИЗАЦИОННЫЙ ЭТАП.</vt:lpstr>
      <vt:lpstr>Презентация PowerPoint</vt:lpstr>
      <vt:lpstr>Презентация PowerPoint</vt:lpstr>
      <vt:lpstr>Презентация PowerPoint</vt:lpstr>
      <vt:lpstr>МОИ ПОКРОВИТЕЛИ:</vt:lpstr>
      <vt:lpstr>Презентация PowerPoint</vt:lpstr>
      <vt:lpstr>ДЕНЬ АНГЕЛА</vt:lpstr>
      <vt:lpstr>Камень-талисман</vt:lpstr>
      <vt:lpstr>Мои цвета:</vt:lpstr>
      <vt:lpstr>МОЯ ПЛАНЕТА</vt:lpstr>
      <vt:lpstr>Презентация PowerPoint</vt:lpstr>
      <vt:lpstr>Презентация PowerPoint</vt:lpstr>
      <vt:lpstr>РАСТЕНИЯ</vt:lpstr>
      <vt:lpstr>Презентация PowerPoint</vt:lpstr>
      <vt:lpstr>ИЗВЕСТНЫЕ ЛЮДИ</vt:lpstr>
      <vt:lpstr>ОСУЩЕСТВЛЕНИЕ ДЕЯТЕЛЬНОСТИ:</vt:lpstr>
      <vt:lpstr>Презентация PowerPoint</vt:lpstr>
      <vt:lpstr>ВЫВОД: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2016-02-07T14:37:39Z</dcterms:created>
  <dcterms:modified xsi:type="dcterms:W3CDTF">2017-03-10T11:21:58Z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