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A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59620" cy="10286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7747" y="0"/>
            <a:ext cx="14200251" cy="10286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3956" y="1028700"/>
            <a:ext cx="4839381" cy="846321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68495" y="772465"/>
            <a:ext cx="4839381" cy="84632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2776" y="1089043"/>
            <a:ext cx="3419475" cy="3028950"/>
          </a:xfrm>
          <a:custGeom>
            <a:avLst/>
            <a:gdLst/>
            <a:ahLst/>
            <a:cxnLst/>
            <a:rect l="l" t="t" r="r" b="b"/>
            <a:pathLst>
              <a:path w="3419475" h="3028950">
                <a:moveTo>
                  <a:pt x="0" y="0"/>
                </a:moveTo>
                <a:lnTo>
                  <a:pt x="3419474" y="0"/>
                </a:lnTo>
                <a:lnTo>
                  <a:pt x="3413612" y="63689"/>
                </a:lnTo>
                <a:lnTo>
                  <a:pt x="3405335" y="122978"/>
                </a:lnTo>
                <a:lnTo>
                  <a:pt x="3394745" y="178053"/>
                </a:lnTo>
                <a:lnTo>
                  <a:pt x="3381946" y="229099"/>
                </a:lnTo>
                <a:lnTo>
                  <a:pt x="3367042" y="276301"/>
                </a:lnTo>
                <a:lnTo>
                  <a:pt x="3350136" y="319844"/>
                </a:lnTo>
                <a:lnTo>
                  <a:pt x="3331332" y="359913"/>
                </a:lnTo>
                <a:lnTo>
                  <a:pt x="3310732" y="396694"/>
                </a:lnTo>
                <a:lnTo>
                  <a:pt x="3288442" y="430371"/>
                </a:lnTo>
                <a:lnTo>
                  <a:pt x="3264564" y="461130"/>
                </a:lnTo>
                <a:lnTo>
                  <a:pt x="3212458" y="514635"/>
                </a:lnTo>
                <a:lnTo>
                  <a:pt x="3155243" y="558689"/>
                </a:lnTo>
                <a:lnTo>
                  <a:pt x="3093748" y="594773"/>
                </a:lnTo>
                <a:lnTo>
                  <a:pt x="3028800" y="624370"/>
                </a:lnTo>
                <a:lnTo>
                  <a:pt x="2961228" y="648960"/>
                </a:lnTo>
                <a:lnTo>
                  <a:pt x="2891860" y="670025"/>
                </a:lnTo>
                <a:lnTo>
                  <a:pt x="2716015" y="716987"/>
                </a:lnTo>
                <a:lnTo>
                  <a:pt x="2681259" y="726883"/>
                </a:lnTo>
                <a:lnTo>
                  <a:pt x="2612988" y="748662"/>
                </a:lnTo>
                <a:lnTo>
                  <a:pt x="2547061" y="774322"/>
                </a:lnTo>
                <a:lnTo>
                  <a:pt x="2484307" y="805345"/>
                </a:lnTo>
                <a:lnTo>
                  <a:pt x="2421333" y="846395"/>
                </a:lnTo>
                <a:lnTo>
                  <a:pt x="2391589" y="871408"/>
                </a:lnTo>
                <a:lnTo>
                  <a:pt x="2340975" y="926838"/>
                </a:lnTo>
                <a:lnTo>
                  <a:pt x="2300473" y="988742"/>
                </a:lnTo>
                <a:lnTo>
                  <a:pt x="2268018" y="1056239"/>
                </a:lnTo>
                <a:lnTo>
                  <a:pt x="2254163" y="1091810"/>
                </a:lnTo>
                <a:lnTo>
                  <a:pt x="2241546" y="1128450"/>
                </a:lnTo>
                <a:lnTo>
                  <a:pt x="2229909" y="1166048"/>
                </a:lnTo>
                <a:lnTo>
                  <a:pt x="2218993" y="1204494"/>
                </a:lnTo>
                <a:lnTo>
                  <a:pt x="2208542" y="1243679"/>
                </a:lnTo>
                <a:lnTo>
                  <a:pt x="2198296" y="1283492"/>
                </a:lnTo>
                <a:lnTo>
                  <a:pt x="2187997" y="1323823"/>
                </a:lnTo>
                <a:lnTo>
                  <a:pt x="2177389" y="1364563"/>
                </a:lnTo>
                <a:lnTo>
                  <a:pt x="2166212" y="1405601"/>
                </a:lnTo>
                <a:lnTo>
                  <a:pt x="2154209" y="1446828"/>
                </a:lnTo>
                <a:lnTo>
                  <a:pt x="2141122" y="1488133"/>
                </a:lnTo>
                <a:lnTo>
                  <a:pt x="2126692" y="1529406"/>
                </a:lnTo>
                <a:lnTo>
                  <a:pt x="2110663" y="1570538"/>
                </a:lnTo>
                <a:lnTo>
                  <a:pt x="2092774" y="1611419"/>
                </a:lnTo>
                <a:lnTo>
                  <a:pt x="2072770" y="1651937"/>
                </a:lnTo>
                <a:lnTo>
                  <a:pt x="2050391" y="1691984"/>
                </a:lnTo>
                <a:lnTo>
                  <a:pt x="2025379" y="1731450"/>
                </a:lnTo>
                <a:lnTo>
                  <a:pt x="1997477" y="1770224"/>
                </a:lnTo>
                <a:lnTo>
                  <a:pt x="1966427" y="1808197"/>
                </a:lnTo>
                <a:lnTo>
                  <a:pt x="1931971" y="1845258"/>
                </a:lnTo>
                <a:lnTo>
                  <a:pt x="1893850" y="1881297"/>
                </a:lnTo>
                <a:lnTo>
                  <a:pt x="1851806" y="1916205"/>
                </a:lnTo>
                <a:lnTo>
                  <a:pt x="1795625" y="1959141"/>
                </a:lnTo>
                <a:lnTo>
                  <a:pt x="1740802" y="1997383"/>
                </a:lnTo>
                <a:lnTo>
                  <a:pt x="1687304" y="2031241"/>
                </a:lnTo>
                <a:lnTo>
                  <a:pt x="1635102" y="2061025"/>
                </a:lnTo>
                <a:lnTo>
                  <a:pt x="1584163" y="2087044"/>
                </a:lnTo>
                <a:lnTo>
                  <a:pt x="1534457" y="2109606"/>
                </a:lnTo>
                <a:lnTo>
                  <a:pt x="1485951" y="2129022"/>
                </a:lnTo>
                <a:lnTo>
                  <a:pt x="1438614" y="2145600"/>
                </a:lnTo>
                <a:lnTo>
                  <a:pt x="1392415" y="2159651"/>
                </a:lnTo>
                <a:lnTo>
                  <a:pt x="1347322" y="2171483"/>
                </a:lnTo>
                <a:lnTo>
                  <a:pt x="1303305" y="2181406"/>
                </a:lnTo>
                <a:lnTo>
                  <a:pt x="1260331" y="2189729"/>
                </a:lnTo>
                <a:lnTo>
                  <a:pt x="1218370" y="2196761"/>
                </a:lnTo>
                <a:lnTo>
                  <a:pt x="1177389" y="2202812"/>
                </a:lnTo>
                <a:lnTo>
                  <a:pt x="1022647" y="2223392"/>
                </a:lnTo>
                <a:lnTo>
                  <a:pt x="986100" y="2229177"/>
                </a:lnTo>
                <a:lnTo>
                  <a:pt x="915350" y="2243682"/>
                </a:lnTo>
                <a:lnTo>
                  <a:pt x="847519" y="2264161"/>
                </a:lnTo>
                <a:lnTo>
                  <a:pt x="804634" y="2283151"/>
                </a:lnTo>
                <a:lnTo>
                  <a:pt x="765626" y="2306912"/>
                </a:lnTo>
                <a:lnTo>
                  <a:pt x="730100" y="2334922"/>
                </a:lnTo>
                <a:lnTo>
                  <a:pt x="697661" y="2366661"/>
                </a:lnTo>
                <a:lnTo>
                  <a:pt x="667914" y="2401608"/>
                </a:lnTo>
                <a:lnTo>
                  <a:pt x="640465" y="2439242"/>
                </a:lnTo>
                <a:lnTo>
                  <a:pt x="614918" y="2479043"/>
                </a:lnTo>
                <a:lnTo>
                  <a:pt x="590879" y="2520489"/>
                </a:lnTo>
                <a:lnTo>
                  <a:pt x="567953" y="2563061"/>
                </a:lnTo>
                <a:lnTo>
                  <a:pt x="545744" y="2606238"/>
                </a:lnTo>
                <a:lnTo>
                  <a:pt x="523859" y="2649498"/>
                </a:lnTo>
                <a:lnTo>
                  <a:pt x="501902" y="2692321"/>
                </a:lnTo>
                <a:lnTo>
                  <a:pt x="479478" y="2734187"/>
                </a:lnTo>
                <a:lnTo>
                  <a:pt x="456193" y="2774574"/>
                </a:lnTo>
                <a:lnTo>
                  <a:pt x="431651" y="2812962"/>
                </a:lnTo>
                <a:lnTo>
                  <a:pt x="405458" y="2848831"/>
                </a:lnTo>
                <a:lnTo>
                  <a:pt x="377219" y="2881659"/>
                </a:lnTo>
                <a:lnTo>
                  <a:pt x="258343" y="2966657"/>
                </a:lnTo>
                <a:lnTo>
                  <a:pt x="135333" y="3010305"/>
                </a:lnTo>
                <a:lnTo>
                  <a:pt x="38962" y="3026385"/>
                </a:lnTo>
                <a:lnTo>
                  <a:pt x="0" y="3028683"/>
                </a:lnTo>
                <a:lnTo>
                  <a:pt x="0" y="0"/>
                </a:lnTo>
                <a:close/>
              </a:path>
            </a:pathLst>
          </a:custGeom>
          <a:solidFill>
            <a:srgbClr val="8A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078254" y="5145819"/>
            <a:ext cx="2383790" cy="1415415"/>
          </a:xfrm>
          <a:custGeom>
            <a:avLst/>
            <a:gdLst/>
            <a:ahLst/>
            <a:cxnLst/>
            <a:rect l="l" t="t" r="r" b="b"/>
            <a:pathLst>
              <a:path w="2383790" h="1415415">
                <a:moveTo>
                  <a:pt x="2366367" y="1414960"/>
                </a:moveTo>
                <a:lnTo>
                  <a:pt x="2324178" y="1407494"/>
                </a:lnTo>
                <a:lnTo>
                  <a:pt x="2282167" y="1398981"/>
                </a:lnTo>
                <a:lnTo>
                  <a:pt x="2246428" y="1366355"/>
                </a:lnTo>
                <a:lnTo>
                  <a:pt x="2243043" y="1347464"/>
                </a:lnTo>
                <a:lnTo>
                  <a:pt x="2243184" y="1342083"/>
                </a:lnTo>
                <a:lnTo>
                  <a:pt x="2243708" y="1336739"/>
                </a:lnTo>
                <a:lnTo>
                  <a:pt x="2245555" y="1326110"/>
                </a:lnTo>
                <a:lnTo>
                  <a:pt x="2245790" y="1320755"/>
                </a:lnTo>
                <a:lnTo>
                  <a:pt x="2245323" y="1315369"/>
                </a:lnTo>
                <a:lnTo>
                  <a:pt x="2241066" y="1286148"/>
                </a:lnTo>
                <a:lnTo>
                  <a:pt x="2238101" y="1256739"/>
                </a:lnTo>
                <a:lnTo>
                  <a:pt x="2234464" y="1227418"/>
                </a:lnTo>
                <a:lnTo>
                  <a:pt x="2228194" y="1198460"/>
                </a:lnTo>
                <a:lnTo>
                  <a:pt x="2224486" y="1184152"/>
                </a:lnTo>
                <a:lnTo>
                  <a:pt x="2218117" y="1155227"/>
                </a:lnTo>
                <a:lnTo>
                  <a:pt x="2207059" y="1118096"/>
                </a:lnTo>
                <a:lnTo>
                  <a:pt x="2194181" y="1091431"/>
                </a:lnTo>
                <a:lnTo>
                  <a:pt x="2186568" y="1071396"/>
                </a:lnTo>
                <a:lnTo>
                  <a:pt x="2180691" y="1050783"/>
                </a:lnTo>
                <a:lnTo>
                  <a:pt x="2173646" y="1015104"/>
                </a:lnTo>
                <a:lnTo>
                  <a:pt x="2170220" y="1000750"/>
                </a:lnTo>
                <a:lnTo>
                  <a:pt x="2166272" y="986530"/>
                </a:lnTo>
                <a:lnTo>
                  <a:pt x="2157361" y="958338"/>
                </a:lnTo>
                <a:lnTo>
                  <a:pt x="2153422" y="944099"/>
                </a:lnTo>
                <a:lnTo>
                  <a:pt x="2149987" y="929730"/>
                </a:lnTo>
                <a:lnTo>
                  <a:pt x="2140399" y="883562"/>
                </a:lnTo>
                <a:lnTo>
                  <a:pt x="2131479" y="852639"/>
                </a:lnTo>
                <a:lnTo>
                  <a:pt x="2120297" y="822463"/>
                </a:lnTo>
                <a:lnTo>
                  <a:pt x="2106852" y="793034"/>
                </a:lnTo>
                <a:lnTo>
                  <a:pt x="2103268" y="786781"/>
                </a:lnTo>
                <a:lnTo>
                  <a:pt x="2100549" y="780171"/>
                </a:lnTo>
                <a:lnTo>
                  <a:pt x="2084286" y="729900"/>
                </a:lnTo>
                <a:lnTo>
                  <a:pt x="2065602" y="688263"/>
                </a:lnTo>
                <a:lnTo>
                  <a:pt x="2059794" y="674672"/>
                </a:lnTo>
                <a:lnTo>
                  <a:pt x="2053205" y="661503"/>
                </a:lnTo>
                <a:lnTo>
                  <a:pt x="2045833" y="648756"/>
                </a:lnTo>
                <a:lnTo>
                  <a:pt x="2037680" y="636432"/>
                </a:lnTo>
                <a:lnTo>
                  <a:pt x="2033352" y="630656"/>
                </a:lnTo>
                <a:lnTo>
                  <a:pt x="2029865" y="624410"/>
                </a:lnTo>
                <a:lnTo>
                  <a:pt x="2009641" y="581210"/>
                </a:lnTo>
                <a:lnTo>
                  <a:pt x="1988615" y="547008"/>
                </a:lnTo>
                <a:lnTo>
                  <a:pt x="1964893" y="514570"/>
                </a:lnTo>
                <a:lnTo>
                  <a:pt x="1931572" y="474000"/>
                </a:lnTo>
                <a:lnTo>
                  <a:pt x="1924280" y="464355"/>
                </a:lnTo>
                <a:lnTo>
                  <a:pt x="1917348" y="454447"/>
                </a:lnTo>
                <a:lnTo>
                  <a:pt x="1910776" y="444277"/>
                </a:lnTo>
                <a:lnTo>
                  <a:pt x="1894605" y="420970"/>
                </a:lnTo>
                <a:lnTo>
                  <a:pt x="1876458" y="399511"/>
                </a:lnTo>
                <a:lnTo>
                  <a:pt x="1856333" y="379901"/>
                </a:lnTo>
                <a:lnTo>
                  <a:pt x="1834230" y="362138"/>
                </a:lnTo>
                <a:lnTo>
                  <a:pt x="1824305" y="355203"/>
                </a:lnTo>
                <a:lnTo>
                  <a:pt x="1814722" y="347840"/>
                </a:lnTo>
                <a:lnTo>
                  <a:pt x="1805483" y="340050"/>
                </a:lnTo>
                <a:lnTo>
                  <a:pt x="1796587" y="331832"/>
                </a:lnTo>
                <a:lnTo>
                  <a:pt x="1780463" y="317484"/>
                </a:lnTo>
                <a:lnTo>
                  <a:pt x="1763200" y="304873"/>
                </a:lnTo>
                <a:lnTo>
                  <a:pt x="1744797" y="293996"/>
                </a:lnTo>
                <a:lnTo>
                  <a:pt x="1725255" y="284855"/>
                </a:lnTo>
                <a:lnTo>
                  <a:pt x="1680957" y="262687"/>
                </a:lnTo>
                <a:lnTo>
                  <a:pt x="1636098" y="238788"/>
                </a:lnTo>
                <a:lnTo>
                  <a:pt x="1590688" y="215316"/>
                </a:lnTo>
                <a:lnTo>
                  <a:pt x="1544736" y="194426"/>
                </a:lnTo>
                <a:lnTo>
                  <a:pt x="1498255" y="178271"/>
                </a:lnTo>
                <a:lnTo>
                  <a:pt x="1448980" y="164857"/>
                </a:lnTo>
                <a:lnTo>
                  <a:pt x="1399392" y="152548"/>
                </a:lnTo>
                <a:lnTo>
                  <a:pt x="1349247" y="141980"/>
                </a:lnTo>
                <a:lnTo>
                  <a:pt x="1298303" y="133791"/>
                </a:lnTo>
                <a:lnTo>
                  <a:pt x="1246317" y="128620"/>
                </a:lnTo>
                <a:lnTo>
                  <a:pt x="1197737" y="127033"/>
                </a:lnTo>
                <a:lnTo>
                  <a:pt x="1150130" y="128524"/>
                </a:lnTo>
                <a:lnTo>
                  <a:pt x="1103177" y="132757"/>
                </a:lnTo>
                <a:lnTo>
                  <a:pt x="1056555" y="139393"/>
                </a:lnTo>
                <a:lnTo>
                  <a:pt x="1009945" y="148097"/>
                </a:lnTo>
                <a:lnTo>
                  <a:pt x="963023" y="158530"/>
                </a:lnTo>
                <a:lnTo>
                  <a:pt x="915470" y="170358"/>
                </a:lnTo>
                <a:lnTo>
                  <a:pt x="902389" y="173420"/>
                </a:lnTo>
                <a:lnTo>
                  <a:pt x="889504" y="177109"/>
                </a:lnTo>
                <a:lnTo>
                  <a:pt x="876814" y="181427"/>
                </a:lnTo>
                <a:lnTo>
                  <a:pt x="864321" y="186371"/>
                </a:lnTo>
                <a:lnTo>
                  <a:pt x="857932" y="189675"/>
                </a:lnTo>
                <a:lnTo>
                  <a:pt x="851284" y="192326"/>
                </a:lnTo>
                <a:lnTo>
                  <a:pt x="807235" y="206302"/>
                </a:lnTo>
                <a:lnTo>
                  <a:pt x="771657" y="221741"/>
                </a:lnTo>
                <a:lnTo>
                  <a:pt x="737054" y="239350"/>
                </a:lnTo>
                <a:lnTo>
                  <a:pt x="679152" y="270485"/>
                </a:lnTo>
                <a:lnTo>
                  <a:pt x="631600" y="295439"/>
                </a:lnTo>
                <a:lnTo>
                  <a:pt x="565125" y="330761"/>
                </a:lnTo>
                <a:lnTo>
                  <a:pt x="523274" y="354957"/>
                </a:lnTo>
                <a:lnTo>
                  <a:pt x="482305" y="380569"/>
                </a:lnTo>
                <a:lnTo>
                  <a:pt x="442218" y="407596"/>
                </a:lnTo>
                <a:lnTo>
                  <a:pt x="403014" y="436040"/>
                </a:lnTo>
                <a:lnTo>
                  <a:pt x="353165" y="480728"/>
                </a:lnTo>
                <a:lnTo>
                  <a:pt x="306894" y="546735"/>
                </a:lnTo>
                <a:lnTo>
                  <a:pt x="299418" y="557895"/>
                </a:lnTo>
                <a:lnTo>
                  <a:pt x="291546" y="568779"/>
                </a:lnTo>
                <a:lnTo>
                  <a:pt x="283280" y="579388"/>
                </a:lnTo>
                <a:lnTo>
                  <a:pt x="269623" y="597734"/>
                </a:lnTo>
                <a:lnTo>
                  <a:pt x="242394" y="634463"/>
                </a:lnTo>
                <a:lnTo>
                  <a:pt x="218668" y="673399"/>
                </a:lnTo>
                <a:lnTo>
                  <a:pt x="198838" y="714451"/>
                </a:lnTo>
                <a:lnTo>
                  <a:pt x="177757" y="771120"/>
                </a:lnTo>
                <a:lnTo>
                  <a:pt x="143295" y="878681"/>
                </a:lnTo>
                <a:lnTo>
                  <a:pt x="135456" y="914045"/>
                </a:lnTo>
                <a:lnTo>
                  <a:pt x="132808" y="925845"/>
                </a:lnTo>
                <a:lnTo>
                  <a:pt x="126055" y="953305"/>
                </a:lnTo>
                <a:lnTo>
                  <a:pt x="121121" y="981029"/>
                </a:lnTo>
                <a:lnTo>
                  <a:pt x="118005" y="1009016"/>
                </a:lnTo>
                <a:lnTo>
                  <a:pt x="116708" y="1037268"/>
                </a:lnTo>
                <a:lnTo>
                  <a:pt x="115788" y="1047991"/>
                </a:lnTo>
                <a:lnTo>
                  <a:pt x="114547" y="1058672"/>
                </a:lnTo>
                <a:lnTo>
                  <a:pt x="112985" y="1069311"/>
                </a:lnTo>
                <a:lnTo>
                  <a:pt x="111103" y="1079908"/>
                </a:lnTo>
                <a:lnTo>
                  <a:pt x="108200" y="1112200"/>
                </a:lnTo>
                <a:lnTo>
                  <a:pt x="108249" y="1144351"/>
                </a:lnTo>
                <a:lnTo>
                  <a:pt x="111249" y="1176361"/>
                </a:lnTo>
                <a:lnTo>
                  <a:pt x="117202" y="1208230"/>
                </a:lnTo>
                <a:lnTo>
                  <a:pt x="123134" y="1233138"/>
                </a:lnTo>
                <a:lnTo>
                  <a:pt x="127222" y="1258278"/>
                </a:lnTo>
                <a:lnTo>
                  <a:pt x="129466" y="1283649"/>
                </a:lnTo>
                <a:lnTo>
                  <a:pt x="129866" y="1309253"/>
                </a:lnTo>
                <a:lnTo>
                  <a:pt x="130344" y="1321122"/>
                </a:lnTo>
                <a:lnTo>
                  <a:pt x="132177" y="1333042"/>
                </a:lnTo>
                <a:lnTo>
                  <a:pt x="134530" y="1344993"/>
                </a:lnTo>
                <a:lnTo>
                  <a:pt x="136568" y="1356953"/>
                </a:lnTo>
                <a:lnTo>
                  <a:pt x="60379" y="1390471"/>
                </a:lnTo>
                <a:lnTo>
                  <a:pt x="53542" y="1390800"/>
                </a:lnTo>
                <a:lnTo>
                  <a:pt x="47010" y="1389872"/>
                </a:lnTo>
                <a:lnTo>
                  <a:pt x="40784" y="1387687"/>
                </a:lnTo>
                <a:lnTo>
                  <a:pt x="34864" y="1384244"/>
                </a:lnTo>
                <a:lnTo>
                  <a:pt x="30723" y="1382226"/>
                </a:lnTo>
                <a:lnTo>
                  <a:pt x="27411" y="1379274"/>
                </a:lnTo>
                <a:lnTo>
                  <a:pt x="22445" y="1371503"/>
                </a:lnTo>
                <a:lnTo>
                  <a:pt x="21156" y="1367255"/>
                </a:lnTo>
                <a:lnTo>
                  <a:pt x="21043" y="1338305"/>
                </a:lnTo>
                <a:lnTo>
                  <a:pt x="18414" y="1314365"/>
                </a:lnTo>
                <a:lnTo>
                  <a:pt x="13998" y="1290662"/>
                </a:lnTo>
                <a:lnTo>
                  <a:pt x="8617" y="1267038"/>
                </a:lnTo>
                <a:lnTo>
                  <a:pt x="6828" y="1256427"/>
                </a:lnTo>
                <a:lnTo>
                  <a:pt x="5690" y="1245766"/>
                </a:lnTo>
                <a:lnTo>
                  <a:pt x="5203" y="1235055"/>
                </a:lnTo>
                <a:lnTo>
                  <a:pt x="5368" y="1224295"/>
                </a:lnTo>
                <a:lnTo>
                  <a:pt x="5852" y="1212187"/>
                </a:lnTo>
                <a:lnTo>
                  <a:pt x="6665" y="1200106"/>
                </a:lnTo>
                <a:lnTo>
                  <a:pt x="7808" y="1188052"/>
                </a:lnTo>
                <a:lnTo>
                  <a:pt x="9281" y="1176024"/>
                </a:lnTo>
                <a:lnTo>
                  <a:pt x="11630" y="1149149"/>
                </a:lnTo>
                <a:lnTo>
                  <a:pt x="11905" y="1122332"/>
                </a:lnTo>
                <a:lnTo>
                  <a:pt x="10104" y="1095575"/>
                </a:lnTo>
                <a:lnTo>
                  <a:pt x="2229" y="1042200"/>
                </a:lnTo>
                <a:lnTo>
                  <a:pt x="153" y="1015442"/>
                </a:lnTo>
                <a:lnTo>
                  <a:pt x="1768" y="961686"/>
                </a:lnTo>
                <a:lnTo>
                  <a:pt x="10963" y="908700"/>
                </a:lnTo>
                <a:lnTo>
                  <a:pt x="33703" y="841171"/>
                </a:lnTo>
                <a:lnTo>
                  <a:pt x="39118" y="824566"/>
                </a:lnTo>
                <a:lnTo>
                  <a:pt x="43871" y="807760"/>
                </a:lnTo>
                <a:lnTo>
                  <a:pt x="47962" y="790751"/>
                </a:lnTo>
                <a:lnTo>
                  <a:pt x="59752" y="744551"/>
                </a:lnTo>
                <a:lnTo>
                  <a:pt x="73506" y="699093"/>
                </a:lnTo>
                <a:lnTo>
                  <a:pt x="89224" y="654376"/>
                </a:lnTo>
                <a:lnTo>
                  <a:pt x="106906" y="610401"/>
                </a:lnTo>
                <a:lnTo>
                  <a:pt x="126551" y="567168"/>
                </a:lnTo>
                <a:lnTo>
                  <a:pt x="148160" y="524677"/>
                </a:lnTo>
                <a:lnTo>
                  <a:pt x="170937" y="486466"/>
                </a:lnTo>
                <a:lnTo>
                  <a:pt x="196464" y="450373"/>
                </a:lnTo>
                <a:lnTo>
                  <a:pt x="224740" y="416398"/>
                </a:lnTo>
                <a:lnTo>
                  <a:pt x="255766" y="384541"/>
                </a:lnTo>
                <a:lnTo>
                  <a:pt x="290875" y="351162"/>
                </a:lnTo>
                <a:lnTo>
                  <a:pt x="326941" y="318928"/>
                </a:lnTo>
                <a:lnTo>
                  <a:pt x="363966" y="287838"/>
                </a:lnTo>
                <a:lnTo>
                  <a:pt x="401948" y="257891"/>
                </a:lnTo>
                <a:lnTo>
                  <a:pt x="440887" y="229089"/>
                </a:lnTo>
                <a:lnTo>
                  <a:pt x="490043" y="196231"/>
                </a:lnTo>
                <a:lnTo>
                  <a:pt x="541451" y="167036"/>
                </a:lnTo>
                <a:lnTo>
                  <a:pt x="578392" y="147762"/>
                </a:lnTo>
                <a:lnTo>
                  <a:pt x="615837" y="129567"/>
                </a:lnTo>
                <a:lnTo>
                  <a:pt x="653785" y="112451"/>
                </a:lnTo>
                <a:lnTo>
                  <a:pt x="692238" y="96414"/>
                </a:lnTo>
                <a:lnTo>
                  <a:pt x="743597" y="76684"/>
                </a:lnTo>
                <a:lnTo>
                  <a:pt x="795290" y="57892"/>
                </a:lnTo>
                <a:lnTo>
                  <a:pt x="847866" y="41834"/>
                </a:lnTo>
                <a:lnTo>
                  <a:pt x="901871" y="30306"/>
                </a:lnTo>
                <a:lnTo>
                  <a:pt x="912398" y="28279"/>
                </a:lnTo>
                <a:lnTo>
                  <a:pt x="922844" y="25733"/>
                </a:lnTo>
                <a:lnTo>
                  <a:pt x="962037" y="16319"/>
                </a:lnTo>
                <a:lnTo>
                  <a:pt x="1017761" y="8441"/>
                </a:lnTo>
                <a:lnTo>
                  <a:pt x="1082053" y="3798"/>
                </a:lnTo>
                <a:lnTo>
                  <a:pt x="1146383" y="937"/>
                </a:lnTo>
                <a:lnTo>
                  <a:pt x="1194813" y="0"/>
                </a:lnTo>
                <a:lnTo>
                  <a:pt x="1243046" y="1912"/>
                </a:lnTo>
                <a:lnTo>
                  <a:pt x="1291082" y="6673"/>
                </a:lnTo>
                <a:lnTo>
                  <a:pt x="1338921" y="14284"/>
                </a:lnTo>
                <a:lnTo>
                  <a:pt x="1377268" y="21230"/>
                </a:lnTo>
                <a:lnTo>
                  <a:pt x="1415359" y="29308"/>
                </a:lnTo>
                <a:lnTo>
                  <a:pt x="1453193" y="38517"/>
                </a:lnTo>
                <a:lnTo>
                  <a:pt x="1490770" y="48858"/>
                </a:lnTo>
                <a:lnTo>
                  <a:pt x="1536496" y="64701"/>
                </a:lnTo>
                <a:lnTo>
                  <a:pt x="1581573" y="82143"/>
                </a:lnTo>
                <a:lnTo>
                  <a:pt x="1626000" y="101183"/>
                </a:lnTo>
                <a:lnTo>
                  <a:pt x="1669777" y="121823"/>
                </a:lnTo>
                <a:lnTo>
                  <a:pt x="1732941" y="160129"/>
                </a:lnTo>
                <a:lnTo>
                  <a:pt x="1767641" y="183180"/>
                </a:lnTo>
                <a:lnTo>
                  <a:pt x="1801904" y="206873"/>
                </a:lnTo>
                <a:lnTo>
                  <a:pt x="1835608" y="231380"/>
                </a:lnTo>
                <a:lnTo>
                  <a:pt x="1870052" y="257178"/>
                </a:lnTo>
                <a:lnTo>
                  <a:pt x="1903743" y="283902"/>
                </a:lnTo>
                <a:lnTo>
                  <a:pt x="1938014" y="314072"/>
                </a:lnTo>
                <a:lnTo>
                  <a:pt x="1971519" y="345137"/>
                </a:lnTo>
                <a:lnTo>
                  <a:pt x="2001602" y="375861"/>
                </a:lnTo>
                <a:lnTo>
                  <a:pt x="2012778" y="387477"/>
                </a:lnTo>
                <a:lnTo>
                  <a:pt x="2044051" y="424311"/>
                </a:lnTo>
                <a:lnTo>
                  <a:pt x="2067015" y="457252"/>
                </a:lnTo>
                <a:lnTo>
                  <a:pt x="2089522" y="490511"/>
                </a:lnTo>
                <a:lnTo>
                  <a:pt x="2111472" y="524139"/>
                </a:lnTo>
                <a:lnTo>
                  <a:pt x="2132767" y="558187"/>
                </a:lnTo>
                <a:lnTo>
                  <a:pt x="2186616" y="652322"/>
                </a:lnTo>
                <a:lnTo>
                  <a:pt x="2211848" y="694625"/>
                </a:lnTo>
                <a:lnTo>
                  <a:pt x="2217086" y="706392"/>
                </a:lnTo>
                <a:lnTo>
                  <a:pt x="2220884" y="718701"/>
                </a:lnTo>
                <a:lnTo>
                  <a:pt x="2223244" y="731552"/>
                </a:lnTo>
                <a:lnTo>
                  <a:pt x="2230402" y="747076"/>
                </a:lnTo>
                <a:lnTo>
                  <a:pt x="2249048" y="794806"/>
                </a:lnTo>
                <a:lnTo>
                  <a:pt x="2261503" y="833193"/>
                </a:lnTo>
                <a:lnTo>
                  <a:pt x="2299889" y="955105"/>
                </a:lnTo>
                <a:lnTo>
                  <a:pt x="2309107" y="1005315"/>
                </a:lnTo>
                <a:lnTo>
                  <a:pt x="2314703" y="1035726"/>
                </a:lnTo>
                <a:lnTo>
                  <a:pt x="2321095" y="1065980"/>
                </a:lnTo>
                <a:lnTo>
                  <a:pt x="2328281" y="1096075"/>
                </a:lnTo>
                <a:lnTo>
                  <a:pt x="2335476" y="1131637"/>
                </a:lnTo>
                <a:lnTo>
                  <a:pt x="2341920" y="1167360"/>
                </a:lnTo>
                <a:lnTo>
                  <a:pt x="2348079" y="1203149"/>
                </a:lnTo>
                <a:lnTo>
                  <a:pt x="2354417" y="1238912"/>
                </a:lnTo>
                <a:lnTo>
                  <a:pt x="2382289" y="1386902"/>
                </a:lnTo>
                <a:lnTo>
                  <a:pt x="2383377" y="1397533"/>
                </a:lnTo>
                <a:lnTo>
                  <a:pt x="2382108" y="1403728"/>
                </a:lnTo>
                <a:lnTo>
                  <a:pt x="2377975" y="1409667"/>
                </a:lnTo>
                <a:lnTo>
                  <a:pt x="2372291" y="1413896"/>
                </a:lnTo>
                <a:lnTo>
                  <a:pt x="2366367" y="1414960"/>
                </a:lnTo>
                <a:close/>
              </a:path>
            </a:pathLst>
          </a:custGeom>
          <a:solidFill>
            <a:srgbClr val="FFC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014299" y="7181195"/>
            <a:ext cx="1976755" cy="1943100"/>
          </a:xfrm>
          <a:custGeom>
            <a:avLst/>
            <a:gdLst/>
            <a:ahLst/>
            <a:cxnLst/>
            <a:rect l="l" t="t" r="r" b="b"/>
            <a:pathLst>
              <a:path w="1976755" h="1943100">
                <a:moveTo>
                  <a:pt x="1432228" y="12700"/>
                </a:moveTo>
                <a:lnTo>
                  <a:pt x="1057430" y="12700"/>
                </a:lnTo>
                <a:lnTo>
                  <a:pt x="1108579" y="0"/>
                </a:lnTo>
                <a:lnTo>
                  <a:pt x="1389321" y="0"/>
                </a:lnTo>
                <a:lnTo>
                  <a:pt x="1432228" y="12700"/>
                </a:lnTo>
                <a:close/>
              </a:path>
              <a:path w="1976755" h="1943100">
                <a:moveTo>
                  <a:pt x="827589" y="1930400"/>
                </a:moveTo>
                <a:lnTo>
                  <a:pt x="447737" y="1930400"/>
                </a:lnTo>
                <a:lnTo>
                  <a:pt x="377440" y="1905000"/>
                </a:lnTo>
                <a:lnTo>
                  <a:pt x="361997" y="1892300"/>
                </a:lnTo>
                <a:lnTo>
                  <a:pt x="346915" y="1892300"/>
                </a:lnTo>
                <a:lnTo>
                  <a:pt x="332193" y="1879600"/>
                </a:lnTo>
                <a:lnTo>
                  <a:pt x="317833" y="1866900"/>
                </a:lnTo>
                <a:lnTo>
                  <a:pt x="303889" y="1854200"/>
                </a:lnTo>
                <a:lnTo>
                  <a:pt x="290417" y="1854200"/>
                </a:lnTo>
                <a:lnTo>
                  <a:pt x="252881" y="1816100"/>
                </a:lnTo>
                <a:lnTo>
                  <a:pt x="220267" y="1778000"/>
                </a:lnTo>
                <a:lnTo>
                  <a:pt x="193119" y="1727200"/>
                </a:lnTo>
                <a:lnTo>
                  <a:pt x="185363" y="1714500"/>
                </a:lnTo>
                <a:lnTo>
                  <a:pt x="159057" y="1676400"/>
                </a:lnTo>
                <a:lnTo>
                  <a:pt x="134064" y="1625600"/>
                </a:lnTo>
                <a:lnTo>
                  <a:pt x="110381" y="1574800"/>
                </a:lnTo>
                <a:lnTo>
                  <a:pt x="88011" y="1524000"/>
                </a:lnTo>
                <a:lnTo>
                  <a:pt x="71683" y="1473200"/>
                </a:lnTo>
                <a:lnTo>
                  <a:pt x="38729" y="1384300"/>
                </a:lnTo>
                <a:lnTo>
                  <a:pt x="22457" y="1346200"/>
                </a:lnTo>
                <a:lnTo>
                  <a:pt x="20127" y="1333500"/>
                </a:lnTo>
                <a:lnTo>
                  <a:pt x="18566" y="1333500"/>
                </a:lnTo>
                <a:lnTo>
                  <a:pt x="22011" y="1320800"/>
                </a:lnTo>
                <a:lnTo>
                  <a:pt x="27149" y="1320800"/>
                </a:lnTo>
                <a:lnTo>
                  <a:pt x="30180" y="1308100"/>
                </a:lnTo>
                <a:lnTo>
                  <a:pt x="30910" y="1308100"/>
                </a:lnTo>
                <a:lnTo>
                  <a:pt x="30797" y="1295400"/>
                </a:lnTo>
                <a:lnTo>
                  <a:pt x="29958" y="1282700"/>
                </a:lnTo>
                <a:lnTo>
                  <a:pt x="26715" y="1282700"/>
                </a:lnTo>
                <a:lnTo>
                  <a:pt x="24400" y="1270000"/>
                </a:lnTo>
                <a:lnTo>
                  <a:pt x="21391" y="1270000"/>
                </a:lnTo>
                <a:lnTo>
                  <a:pt x="6584" y="1231900"/>
                </a:lnTo>
                <a:lnTo>
                  <a:pt x="969" y="1193800"/>
                </a:lnTo>
                <a:lnTo>
                  <a:pt x="187" y="1155700"/>
                </a:lnTo>
                <a:lnTo>
                  <a:pt x="84" y="1143000"/>
                </a:lnTo>
                <a:lnTo>
                  <a:pt x="0" y="1104900"/>
                </a:lnTo>
                <a:lnTo>
                  <a:pt x="120" y="1092200"/>
                </a:lnTo>
                <a:lnTo>
                  <a:pt x="858" y="1079500"/>
                </a:lnTo>
                <a:lnTo>
                  <a:pt x="2091" y="1054100"/>
                </a:lnTo>
                <a:lnTo>
                  <a:pt x="3819" y="1041400"/>
                </a:lnTo>
                <a:lnTo>
                  <a:pt x="6575" y="1003300"/>
                </a:lnTo>
                <a:lnTo>
                  <a:pt x="9452" y="965200"/>
                </a:lnTo>
                <a:lnTo>
                  <a:pt x="12114" y="927100"/>
                </a:lnTo>
                <a:lnTo>
                  <a:pt x="14229" y="889000"/>
                </a:lnTo>
                <a:lnTo>
                  <a:pt x="15548" y="863600"/>
                </a:lnTo>
                <a:lnTo>
                  <a:pt x="15880" y="838200"/>
                </a:lnTo>
                <a:lnTo>
                  <a:pt x="15226" y="812800"/>
                </a:lnTo>
                <a:lnTo>
                  <a:pt x="13584" y="787400"/>
                </a:lnTo>
                <a:lnTo>
                  <a:pt x="10150" y="749300"/>
                </a:lnTo>
                <a:lnTo>
                  <a:pt x="8879" y="698500"/>
                </a:lnTo>
                <a:lnTo>
                  <a:pt x="9770" y="660400"/>
                </a:lnTo>
                <a:lnTo>
                  <a:pt x="12825" y="622300"/>
                </a:lnTo>
                <a:lnTo>
                  <a:pt x="18018" y="584200"/>
                </a:lnTo>
                <a:lnTo>
                  <a:pt x="25323" y="546100"/>
                </a:lnTo>
                <a:lnTo>
                  <a:pt x="34742" y="508000"/>
                </a:lnTo>
                <a:lnTo>
                  <a:pt x="46275" y="469900"/>
                </a:lnTo>
                <a:lnTo>
                  <a:pt x="64475" y="444500"/>
                </a:lnTo>
                <a:lnTo>
                  <a:pt x="75195" y="419100"/>
                </a:lnTo>
                <a:lnTo>
                  <a:pt x="86995" y="406400"/>
                </a:lnTo>
                <a:lnTo>
                  <a:pt x="114358" y="368300"/>
                </a:lnTo>
                <a:lnTo>
                  <a:pt x="144522" y="330200"/>
                </a:lnTo>
                <a:lnTo>
                  <a:pt x="177485" y="292100"/>
                </a:lnTo>
                <a:lnTo>
                  <a:pt x="213247" y="266700"/>
                </a:lnTo>
                <a:lnTo>
                  <a:pt x="251809" y="228600"/>
                </a:lnTo>
                <a:lnTo>
                  <a:pt x="272063" y="215900"/>
                </a:lnTo>
                <a:lnTo>
                  <a:pt x="292705" y="203200"/>
                </a:lnTo>
                <a:lnTo>
                  <a:pt x="313737" y="203200"/>
                </a:lnTo>
                <a:lnTo>
                  <a:pt x="335158" y="190500"/>
                </a:lnTo>
                <a:lnTo>
                  <a:pt x="381237" y="165100"/>
                </a:lnTo>
                <a:lnTo>
                  <a:pt x="428136" y="152400"/>
                </a:lnTo>
                <a:lnTo>
                  <a:pt x="475855" y="127000"/>
                </a:lnTo>
                <a:lnTo>
                  <a:pt x="573755" y="101600"/>
                </a:lnTo>
                <a:lnTo>
                  <a:pt x="613192" y="88900"/>
                </a:lnTo>
                <a:lnTo>
                  <a:pt x="652308" y="88900"/>
                </a:lnTo>
                <a:lnTo>
                  <a:pt x="730639" y="63500"/>
                </a:lnTo>
                <a:lnTo>
                  <a:pt x="758184" y="50800"/>
                </a:lnTo>
                <a:lnTo>
                  <a:pt x="813738" y="50800"/>
                </a:lnTo>
                <a:lnTo>
                  <a:pt x="841548" y="38100"/>
                </a:lnTo>
                <a:lnTo>
                  <a:pt x="856418" y="38100"/>
                </a:lnTo>
                <a:lnTo>
                  <a:pt x="906151" y="25400"/>
                </a:lnTo>
                <a:lnTo>
                  <a:pt x="956225" y="25400"/>
                </a:lnTo>
                <a:lnTo>
                  <a:pt x="1006648" y="12700"/>
                </a:lnTo>
                <a:lnTo>
                  <a:pt x="1478251" y="12700"/>
                </a:lnTo>
                <a:lnTo>
                  <a:pt x="1521764" y="38100"/>
                </a:lnTo>
                <a:lnTo>
                  <a:pt x="1563332" y="50800"/>
                </a:lnTo>
                <a:lnTo>
                  <a:pt x="1603520" y="76200"/>
                </a:lnTo>
                <a:lnTo>
                  <a:pt x="1642893" y="101600"/>
                </a:lnTo>
                <a:lnTo>
                  <a:pt x="1684418" y="139700"/>
                </a:lnTo>
                <a:lnTo>
                  <a:pt x="1724038" y="177800"/>
                </a:lnTo>
                <a:lnTo>
                  <a:pt x="1761755" y="203200"/>
                </a:lnTo>
                <a:lnTo>
                  <a:pt x="1797567" y="241300"/>
                </a:lnTo>
                <a:lnTo>
                  <a:pt x="1831475" y="292100"/>
                </a:lnTo>
                <a:lnTo>
                  <a:pt x="1850181" y="304800"/>
                </a:lnTo>
                <a:lnTo>
                  <a:pt x="1868288" y="330200"/>
                </a:lnTo>
                <a:lnTo>
                  <a:pt x="1885796" y="355600"/>
                </a:lnTo>
                <a:lnTo>
                  <a:pt x="1902705" y="368300"/>
                </a:lnTo>
                <a:lnTo>
                  <a:pt x="1914333" y="393700"/>
                </a:lnTo>
                <a:lnTo>
                  <a:pt x="1925014" y="406400"/>
                </a:lnTo>
                <a:lnTo>
                  <a:pt x="1934747" y="431800"/>
                </a:lnTo>
                <a:lnTo>
                  <a:pt x="1943533" y="444500"/>
                </a:lnTo>
                <a:lnTo>
                  <a:pt x="1951328" y="469900"/>
                </a:lnTo>
                <a:lnTo>
                  <a:pt x="1958090" y="482600"/>
                </a:lnTo>
                <a:lnTo>
                  <a:pt x="1963820" y="508000"/>
                </a:lnTo>
                <a:lnTo>
                  <a:pt x="1966169" y="520700"/>
                </a:lnTo>
                <a:lnTo>
                  <a:pt x="1034145" y="520700"/>
                </a:lnTo>
                <a:lnTo>
                  <a:pt x="981504" y="533400"/>
                </a:lnTo>
                <a:lnTo>
                  <a:pt x="929060" y="533400"/>
                </a:lnTo>
                <a:lnTo>
                  <a:pt x="824769" y="558800"/>
                </a:lnTo>
                <a:lnTo>
                  <a:pt x="793972" y="558800"/>
                </a:lnTo>
                <a:lnTo>
                  <a:pt x="779247" y="571500"/>
                </a:lnTo>
                <a:lnTo>
                  <a:pt x="764970" y="584200"/>
                </a:lnTo>
                <a:lnTo>
                  <a:pt x="751308" y="584200"/>
                </a:lnTo>
                <a:lnTo>
                  <a:pt x="738425" y="596900"/>
                </a:lnTo>
                <a:lnTo>
                  <a:pt x="726323" y="609600"/>
                </a:lnTo>
                <a:lnTo>
                  <a:pt x="715000" y="622300"/>
                </a:lnTo>
                <a:lnTo>
                  <a:pt x="684220" y="647700"/>
                </a:lnTo>
                <a:lnTo>
                  <a:pt x="654199" y="685800"/>
                </a:lnTo>
                <a:lnTo>
                  <a:pt x="624681" y="723900"/>
                </a:lnTo>
                <a:lnTo>
                  <a:pt x="566146" y="800100"/>
                </a:lnTo>
                <a:lnTo>
                  <a:pt x="550053" y="812800"/>
                </a:lnTo>
                <a:lnTo>
                  <a:pt x="523016" y="863600"/>
                </a:lnTo>
                <a:lnTo>
                  <a:pt x="502962" y="914400"/>
                </a:lnTo>
                <a:lnTo>
                  <a:pt x="490605" y="965200"/>
                </a:lnTo>
                <a:lnTo>
                  <a:pt x="487102" y="1003300"/>
                </a:lnTo>
                <a:lnTo>
                  <a:pt x="487843" y="1003300"/>
                </a:lnTo>
                <a:lnTo>
                  <a:pt x="489580" y="1016000"/>
                </a:lnTo>
                <a:lnTo>
                  <a:pt x="492314" y="1028700"/>
                </a:lnTo>
                <a:lnTo>
                  <a:pt x="501107" y="1054100"/>
                </a:lnTo>
                <a:lnTo>
                  <a:pt x="510590" y="1079500"/>
                </a:lnTo>
                <a:lnTo>
                  <a:pt x="519845" y="1117600"/>
                </a:lnTo>
                <a:lnTo>
                  <a:pt x="527954" y="1143000"/>
                </a:lnTo>
                <a:lnTo>
                  <a:pt x="541608" y="1193800"/>
                </a:lnTo>
                <a:lnTo>
                  <a:pt x="558577" y="1231900"/>
                </a:lnTo>
                <a:lnTo>
                  <a:pt x="578859" y="1282700"/>
                </a:lnTo>
                <a:lnTo>
                  <a:pt x="602455" y="1333500"/>
                </a:lnTo>
                <a:lnTo>
                  <a:pt x="631841" y="1371600"/>
                </a:lnTo>
                <a:lnTo>
                  <a:pt x="666310" y="1409700"/>
                </a:lnTo>
                <a:lnTo>
                  <a:pt x="706657" y="1435100"/>
                </a:lnTo>
                <a:lnTo>
                  <a:pt x="753676" y="1447800"/>
                </a:lnTo>
                <a:lnTo>
                  <a:pt x="1721391" y="1447800"/>
                </a:lnTo>
                <a:lnTo>
                  <a:pt x="1716080" y="1460500"/>
                </a:lnTo>
                <a:lnTo>
                  <a:pt x="1700138" y="1485900"/>
                </a:lnTo>
                <a:lnTo>
                  <a:pt x="1683582" y="1524000"/>
                </a:lnTo>
                <a:lnTo>
                  <a:pt x="1663578" y="1549400"/>
                </a:lnTo>
                <a:lnTo>
                  <a:pt x="1637291" y="1574800"/>
                </a:lnTo>
                <a:lnTo>
                  <a:pt x="1598520" y="1612900"/>
                </a:lnTo>
                <a:lnTo>
                  <a:pt x="1558447" y="1638300"/>
                </a:lnTo>
                <a:lnTo>
                  <a:pt x="1517072" y="1663700"/>
                </a:lnTo>
                <a:lnTo>
                  <a:pt x="1474396" y="1689100"/>
                </a:lnTo>
                <a:lnTo>
                  <a:pt x="1430418" y="1714500"/>
                </a:lnTo>
                <a:lnTo>
                  <a:pt x="1383704" y="1727200"/>
                </a:lnTo>
                <a:lnTo>
                  <a:pt x="1290060" y="1778000"/>
                </a:lnTo>
                <a:lnTo>
                  <a:pt x="1243114" y="1790700"/>
                </a:lnTo>
                <a:lnTo>
                  <a:pt x="1196075" y="1816100"/>
                </a:lnTo>
                <a:lnTo>
                  <a:pt x="1148933" y="1828800"/>
                </a:lnTo>
                <a:lnTo>
                  <a:pt x="1101682" y="1854200"/>
                </a:lnTo>
                <a:lnTo>
                  <a:pt x="1072504" y="1866900"/>
                </a:lnTo>
                <a:lnTo>
                  <a:pt x="1042448" y="1866900"/>
                </a:lnTo>
                <a:lnTo>
                  <a:pt x="982173" y="1892300"/>
                </a:lnTo>
                <a:lnTo>
                  <a:pt x="827589" y="1930400"/>
                </a:lnTo>
                <a:close/>
              </a:path>
              <a:path w="1976755" h="1943100">
                <a:moveTo>
                  <a:pt x="1721391" y="1447800"/>
                </a:moveTo>
                <a:lnTo>
                  <a:pt x="970177" y="1447800"/>
                </a:lnTo>
                <a:lnTo>
                  <a:pt x="1019611" y="1422400"/>
                </a:lnTo>
                <a:lnTo>
                  <a:pt x="1116991" y="1397000"/>
                </a:lnTo>
                <a:lnTo>
                  <a:pt x="1165476" y="1371600"/>
                </a:lnTo>
                <a:lnTo>
                  <a:pt x="1179300" y="1371600"/>
                </a:lnTo>
                <a:lnTo>
                  <a:pt x="1192832" y="1358900"/>
                </a:lnTo>
                <a:lnTo>
                  <a:pt x="1206316" y="1358900"/>
                </a:lnTo>
                <a:lnTo>
                  <a:pt x="1220001" y="1346200"/>
                </a:lnTo>
                <a:lnTo>
                  <a:pt x="1243572" y="1333500"/>
                </a:lnTo>
                <a:lnTo>
                  <a:pt x="1266130" y="1320800"/>
                </a:lnTo>
                <a:lnTo>
                  <a:pt x="1287673" y="1308100"/>
                </a:lnTo>
                <a:lnTo>
                  <a:pt x="1308203" y="1295400"/>
                </a:lnTo>
                <a:lnTo>
                  <a:pt x="1327466" y="1282700"/>
                </a:lnTo>
                <a:lnTo>
                  <a:pt x="1345210" y="1257300"/>
                </a:lnTo>
                <a:lnTo>
                  <a:pt x="1361435" y="1244600"/>
                </a:lnTo>
                <a:lnTo>
                  <a:pt x="1376141" y="1219200"/>
                </a:lnTo>
                <a:lnTo>
                  <a:pt x="1393359" y="1193800"/>
                </a:lnTo>
                <a:lnTo>
                  <a:pt x="1409508" y="1168400"/>
                </a:lnTo>
                <a:lnTo>
                  <a:pt x="1424587" y="1143000"/>
                </a:lnTo>
                <a:lnTo>
                  <a:pt x="1438597" y="1117600"/>
                </a:lnTo>
                <a:lnTo>
                  <a:pt x="1454960" y="1066800"/>
                </a:lnTo>
                <a:lnTo>
                  <a:pt x="1469475" y="1028700"/>
                </a:lnTo>
                <a:lnTo>
                  <a:pt x="1483205" y="977900"/>
                </a:lnTo>
                <a:lnTo>
                  <a:pt x="1497212" y="927100"/>
                </a:lnTo>
                <a:lnTo>
                  <a:pt x="1507275" y="901700"/>
                </a:lnTo>
                <a:lnTo>
                  <a:pt x="1514646" y="863600"/>
                </a:lnTo>
                <a:lnTo>
                  <a:pt x="1519323" y="838200"/>
                </a:lnTo>
                <a:lnTo>
                  <a:pt x="1521307" y="800100"/>
                </a:lnTo>
                <a:lnTo>
                  <a:pt x="1520589" y="774700"/>
                </a:lnTo>
                <a:lnTo>
                  <a:pt x="1517160" y="736600"/>
                </a:lnTo>
                <a:lnTo>
                  <a:pt x="1511019" y="711200"/>
                </a:lnTo>
                <a:lnTo>
                  <a:pt x="1502169" y="673100"/>
                </a:lnTo>
                <a:lnTo>
                  <a:pt x="1498849" y="660400"/>
                </a:lnTo>
                <a:lnTo>
                  <a:pt x="1494742" y="660400"/>
                </a:lnTo>
                <a:lnTo>
                  <a:pt x="1489847" y="647700"/>
                </a:lnTo>
                <a:lnTo>
                  <a:pt x="1484164" y="635000"/>
                </a:lnTo>
                <a:lnTo>
                  <a:pt x="1477789" y="635000"/>
                </a:lnTo>
                <a:lnTo>
                  <a:pt x="1470816" y="622300"/>
                </a:lnTo>
                <a:lnTo>
                  <a:pt x="1463246" y="622300"/>
                </a:lnTo>
                <a:lnTo>
                  <a:pt x="1455079" y="609600"/>
                </a:lnTo>
                <a:lnTo>
                  <a:pt x="1410675" y="584200"/>
                </a:lnTo>
                <a:lnTo>
                  <a:pt x="1364530" y="571500"/>
                </a:lnTo>
                <a:lnTo>
                  <a:pt x="1316644" y="546100"/>
                </a:lnTo>
                <a:lnTo>
                  <a:pt x="1267017" y="533400"/>
                </a:lnTo>
                <a:lnTo>
                  <a:pt x="1227054" y="533400"/>
                </a:lnTo>
                <a:lnTo>
                  <a:pt x="1186766" y="520700"/>
                </a:lnTo>
                <a:lnTo>
                  <a:pt x="1966169" y="520700"/>
                </a:lnTo>
                <a:lnTo>
                  <a:pt x="1968517" y="533400"/>
                </a:lnTo>
                <a:lnTo>
                  <a:pt x="1972161" y="546100"/>
                </a:lnTo>
                <a:lnTo>
                  <a:pt x="1974729" y="571500"/>
                </a:lnTo>
                <a:lnTo>
                  <a:pt x="1976221" y="596900"/>
                </a:lnTo>
                <a:lnTo>
                  <a:pt x="1976639" y="609600"/>
                </a:lnTo>
                <a:lnTo>
                  <a:pt x="1975981" y="635000"/>
                </a:lnTo>
                <a:lnTo>
                  <a:pt x="1974250" y="660400"/>
                </a:lnTo>
                <a:lnTo>
                  <a:pt x="1971444" y="673100"/>
                </a:lnTo>
                <a:lnTo>
                  <a:pt x="1967565" y="698500"/>
                </a:lnTo>
                <a:lnTo>
                  <a:pt x="1962180" y="723900"/>
                </a:lnTo>
                <a:lnTo>
                  <a:pt x="1955689" y="736600"/>
                </a:lnTo>
                <a:lnTo>
                  <a:pt x="1948091" y="762000"/>
                </a:lnTo>
                <a:lnTo>
                  <a:pt x="1939385" y="774700"/>
                </a:lnTo>
                <a:lnTo>
                  <a:pt x="1919572" y="825500"/>
                </a:lnTo>
                <a:lnTo>
                  <a:pt x="1899247" y="876300"/>
                </a:lnTo>
                <a:lnTo>
                  <a:pt x="1879257" y="914400"/>
                </a:lnTo>
                <a:lnTo>
                  <a:pt x="1860448" y="965200"/>
                </a:lnTo>
                <a:lnTo>
                  <a:pt x="1843639" y="1003300"/>
                </a:lnTo>
                <a:lnTo>
                  <a:pt x="1828495" y="1054100"/>
                </a:lnTo>
                <a:lnTo>
                  <a:pt x="1815018" y="1104900"/>
                </a:lnTo>
                <a:lnTo>
                  <a:pt x="1803206" y="1143000"/>
                </a:lnTo>
                <a:lnTo>
                  <a:pt x="1793060" y="1193800"/>
                </a:lnTo>
                <a:lnTo>
                  <a:pt x="1783510" y="1244600"/>
                </a:lnTo>
                <a:lnTo>
                  <a:pt x="1771037" y="1295400"/>
                </a:lnTo>
                <a:lnTo>
                  <a:pt x="1755641" y="1358900"/>
                </a:lnTo>
                <a:lnTo>
                  <a:pt x="1737322" y="1409700"/>
                </a:lnTo>
                <a:lnTo>
                  <a:pt x="1721391" y="1447800"/>
                </a:lnTo>
                <a:close/>
              </a:path>
              <a:path w="1976755" h="1943100">
                <a:moveTo>
                  <a:pt x="722804" y="1943100"/>
                </a:moveTo>
                <a:lnTo>
                  <a:pt x="520808" y="1943100"/>
                </a:lnTo>
                <a:lnTo>
                  <a:pt x="483925" y="1930400"/>
                </a:lnTo>
                <a:lnTo>
                  <a:pt x="775370" y="1930400"/>
                </a:lnTo>
                <a:lnTo>
                  <a:pt x="722804" y="1943100"/>
                </a:lnTo>
                <a:close/>
              </a:path>
            </a:pathLst>
          </a:custGeom>
          <a:solidFill>
            <a:srgbClr val="FFC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306175" y="7101213"/>
            <a:ext cx="2971800" cy="1787525"/>
          </a:xfrm>
          <a:custGeom>
            <a:avLst/>
            <a:gdLst/>
            <a:ahLst/>
            <a:cxnLst/>
            <a:rect l="l" t="t" r="r" b="b"/>
            <a:pathLst>
              <a:path w="2971800" h="1787525">
                <a:moveTo>
                  <a:pt x="2971799" y="893821"/>
                </a:moveTo>
                <a:lnTo>
                  <a:pt x="2967821" y="948424"/>
                </a:lnTo>
                <a:lnTo>
                  <a:pt x="2958675" y="996950"/>
                </a:lnTo>
                <a:lnTo>
                  <a:pt x="2944740" y="1039761"/>
                </a:lnTo>
                <a:lnTo>
                  <a:pt x="2926395" y="1077221"/>
                </a:lnTo>
                <a:lnTo>
                  <a:pt x="2904020" y="1109690"/>
                </a:lnTo>
                <a:lnTo>
                  <a:pt x="2877995" y="1137532"/>
                </a:lnTo>
                <a:lnTo>
                  <a:pt x="2816514" y="1180784"/>
                </a:lnTo>
                <a:lnTo>
                  <a:pt x="2781816" y="1196918"/>
                </a:lnTo>
                <a:lnTo>
                  <a:pt x="2744986" y="1209875"/>
                </a:lnTo>
                <a:lnTo>
                  <a:pt x="2706405" y="1220016"/>
                </a:lnTo>
                <a:lnTo>
                  <a:pt x="2666450" y="1227704"/>
                </a:lnTo>
                <a:lnTo>
                  <a:pt x="2625503" y="1233301"/>
                </a:lnTo>
                <a:lnTo>
                  <a:pt x="2583942" y="1237170"/>
                </a:lnTo>
                <a:lnTo>
                  <a:pt x="2542147" y="1239673"/>
                </a:lnTo>
                <a:lnTo>
                  <a:pt x="2500498" y="1241173"/>
                </a:lnTo>
                <a:lnTo>
                  <a:pt x="2380221" y="1243274"/>
                </a:lnTo>
                <a:lnTo>
                  <a:pt x="2342951" y="1244383"/>
                </a:lnTo>
                <a:lnTo>
                  <a:pt x="2274921" y="1249389"/>
                </a:lnTo>
                <a:lnTo>
                  <a:pt x="2223183" y="1266263"/>
                </a:lnTo>
                <a:lnTo>
                  <a:pt x="2181452" y="1300513"/>
                </a:lnTo>
                <a:lnTo>
                  <a:pt x="2146894" y="1348451"/>
                </a:lnTo>
                <a:lnTo>
                  <a:pt x="2116675" y="1406389"/>
                </a:lnTo>
                <a:lnTo>
                  <a:pt x="2073284" y="1503980"/>
                </a:lnTo>
                <a:lnTo>
                  <a:pt x="2057921" y="1537515"/>
                </a:lnTo>
                <a:lnTo>
                  <a:pt x="2023717" y="1603328"/>
                </a:lnTo>
                <a:lnTo>
                  <a:pt x="1982519" y="1664391"/>
                </a:lnTo>
                <a:lnTo>
                  <a:pt x="1931490" y="1717015"/>
                </a:lnTo>
                <a:lnTo>
                  <a:pt x="1867799" y="1757513"/>
                </a:lnTo>
                <a:lnTo>
                  <a:pt x="1830319" y="1772062"/>
                </a:lnTo>
                <a:lnTo>
                  <a:pt x="1788610" y="1782197"/>
                </a:lnTo>
                <a:lnTo>
                  <a:pt x="1742319" y="1787456"/>
                </a:lnTo>
                <a:lnTo>
                  <a:pt x="1691091" y="1787379"/>
                </a:lnTo>
                <a:lnTo>
                  <a:pt x="1644951" y="1780686"/>
                </a:lnTo>
                <a:lnTo>
                  <a:pt x="1603252" y="1766979"/>
                </a:lnTo>
                <a:lnTo>
                  <a:pt x="1565266" y="1747260"/>
                </a:lnTo>
                <a:lnTo>
                  <a:pt x="1530266" y="1722530"/>
                </a:lnTo>
                <a:lnTo>
                  <a:pt x="1497525" y="1693789"/>
                </a:lnTo>
                <a:lnTo>
                  <a:pt x="1466314" y="1662037"/>
                </a:lnTo>
                <a:lnTo>
                  <a:pt x="1435907" y="1628276"/>
                </a:lnTo>
                <a:lnTo>
                  <a:pt x="1405576" y="1593506"/>
                </a:lnTo>
                <a:lnTo>
                  <a:pt x="1374594" y="1558727"/>
                </a:lnTo>
                <a:lnTo>
                  <a:pt x="1342233" y="1524941"/>
                </a:lnTo>
                <a:lnTo>
                  <a:pt x="1307766" y="1493147"/>
                </a:lnTo>
                <a:lnTo>
                  <a:pt x="1270465" y="1464347"/>
                </a:lnTo>
                <a:lnTo>
                  <a:pt x="1229603" y="1439541"/>
                </a:lnTo>
                <a:lnTo>
                  <a:pt x="1191108" y="1423544"/>
                </a:lnTo>
                <a:lnTo>
                  <a:pt x="1154881" y="1416437"/>
                </a:lnTo>
                <a:lnTo>
                  <a:pt x="1120347" y="1416936"/>
                </a:lnTo>
                <a:lnTo>
                  <a:pt x="1054057" y="1435614"/>
                </a:lnTo>
                <a:lnTo>
                  <a:pt x="987631" y="1469300"/>
                </a:lnTo>
                <a:lnTo>
                  <a:pt x="952928" y="1488560"/>
                </a:lnTo>
                <a:lnTo>
                  <a:pt x="916465" y="1507719"/>
                </a:lnTo>
                <a:lnTo>
                  <a:pt x="877665" y="1525492"/>
                </a:lnTo>
                <a:lnTo>
                  <a:pt x="835952" y="1540594"/>
                </a:lnTo>
                <a:lnTo>
                  <a:pt x="790752" y="1551742"/>
                </a:lnTo>
                <a:lnTo>
                  <a:pt x="741489" y="1557649"/>
                </a:lnTo>
                <a:lnTo>
                  <a:pt x="687586" y="1557033"/>
                </a:lnTo>
                <a:lnTo>
                  <a:pt x="469086" y="1444927"/>
                </a:lnTo>
                <a:lnTo>
                  <a:pt x="245068" y="1217890"/>
                </a:lnTo>
                <a:lnTo>
                  <a:pt x="70413" y="994621"/>
                </a:lnTo>
                <a:lnTo>
                  <a:pt x="0" y="893821"/>
                </a:lnTo>
                <a:lnTo>
                  <a:pt x="3785" y="839025"/>
                </a:lnTo>
                <a:lnTo>
                  <a:pt x="12775" y="790343"/>
                </a:lnTo>
                <a:lnTo>
                  <a:pt x="26587" y="747408"/>
                </a:lnTo>
                <a:lnTo>
                  <a:pt x="44838" y="709856"/>
                </a:lnTo>
                <a:lnTo>
                  <a:pt x="67148" y="677321"/>
                </a:lnTo>
                <a:lnTo>
                  <a:pt x="93133" y="649440"/>
                </a:lnTo>
                <a:lnTo>
                  <a:pt x="154601" y="606174"/>
                </a:lnTo>
                <a:lnTo>
                  <a:pt x="189319" y="590060"/>
                </a:lnTo>
                <a:lnTo>
                  <a:pt x="226184" y="577139"/>
                </a:lnTo>
                <a:lnTo>
                  <a:pt x="264813" y="567045"/>
                </a:lnTo>
                <a:lnTo>
                  <a:pt x="304825" y="559415"/>
                </a:lnTo>
                <a:lnTo>
                  <a:pt x="345837" y="553881"/>
                </a:lnTo>
                <a:lnTo>
                  <a:pt x="387466" y="550081"/>
                </a:lnTo>
                <a:lnTo>
                  <a:pt x="429331" y="547648"/>
                </a:lnTo>
                <a:lnTo>
                  <a:pt x="471050" y="546218"/>
                </a:lnTo>
                <a:lnTo>
                  <a:pt x="591503" y="544293"/>
                </a:lnTo>
                <a:lnTo>
                  <a:pt x="628813" y="543223"/>
                </a:lnTo>
                <a:lnTo>
                  <a:pt x="696878" y="538252"/>
                </a:lnTo>
                <a:lnTo>
                  <a:pt x="748616" y="521024"/>
                </a:lnTo>
                <a:lnTo>
                  <a:pt x="790347" y="486484"/>
                </a:lnTo>
                <a:lnTo>
                  <a:pt x="824905" y="438321"/>
                </a:lnTo>
                <a:lnTo>
                  <a:pt x="855124" y="380222"/>
                </a:lnTo>
                <a:lnTo>
                  <a:pt x="898514" y="282510"/>
                </a:lnTo>
                <a:lnTo>
                  <a:pt x="913878" y="248966"/>
                </a:lnTo>
                <a:lnTo>
                  <a:pt x="948081" y="183185"/>
                </a:lnTo>
                <a:lnTo>
                  <a:pt x="989280" y="122220"/>
                </a:lnTo>
                <a:lnTo>
                  <a:pt x="1040308" y="69757"/>
                </a:lnTo>
                <a:lnTo>
                  <a:pt x="1104000" y="29484"/>
                </a:lnTo>
                <a:lnTo>
                  <a:pt x="1141480" y="15072"/>
                </a:lnTo>
                <a:lnTo>
                  <a:pt x="1183188" y="5090"/>
                </a:lnTo>
                <a:lnTo>
                  <a:pt x="1229479" y="0"/>
                </a:lnTo>
                <a:lnTo>
                  <a:pt x="1280707" y="262"/>
                </a:lnTo>
                <a:lnTo>
                  <a:pt x="1326847" y="6955"/>
                </a:lnTo>
                <a:lnTo>
                  <a:pt x="1368547" y="20662"/>
                </a:lnTo>
                <a:lnTo>
                  <a:pt x="1406533" y="40381"/>
                </a:lnTo>
                <a:lnTo>
                  <a:pt x="1441533" y="65111"/>
                </a:lnTo>
                <a:lnTo>
                  <a:pt x="1474274" y="93852"/>
                </a:lnTo>
                <a:lnTo>
                  <a:pt x="1505485" y="125604"/>
                </a:lnTo>
                <a:lnTo>
                  <a:pt x="1535892" y="159365"/>
                </a:lnTo>
                <a:lnTo>
                  <a:pt x="1566223" y="194135"/>
                </a:lnTo>
                <a:lnTo>
                  <a:pt x="1597205" y="228914"/>
                </a:lnTo>
                <a:lnTo>
                  <a:pt x="1629566" y="262700"/>
                </a:lnTo>
                <a:lnTo>
                  <a:pt x="1664033" y="294494"/>
                </a:lnTo>
                <a:lnTo>
                  <a:pt x="1701334" y="323294"/>
                </a:lnTo>
                <a:lnTo>
                  <a:pt x="1742196" y="348100"/>
                </a:lnTo>
                <a:lnTo>
                  <a:pt x="1780691" y="364097"/>
                </a:lnTo>
                <a:lnTo>
                  <a:pt x="1816918" y="371204"/>
                </a:lnTo>
                <a:lnTo>
                  <a:pt x="1851451" y="370705"/>
                </a:lnTo>
                <a:lnTo>
                  <a:pt x="1917742" y="352027"/>
                </a:lnTo>
                <a:lnTo>
                  <a:pt x="1984168" y="318341"/>
                </a:lnTo>
                <a:lnTo>
                  <a:pt x="2018870" y="299081"/>
                </a:lnTo>
                <a:lnTo>
                  <a:pt x="2055334" y="279922"/>
                </a:lnTo>
                <a:lnTo>
                  <a:pt x="2094134" y="262149"/>
                </a:lnTo>
                <a:lnTo>
                  <a:pt x="2135846" y="247047"/>
                </a:lnTo>
                <a:lnTo>
                  <a:pt x="2181046" y="235899"/>
                </a:lnTo>
                <a:lnTo>
                  <a:pt x="2230310" y="229992"/>
                </a:lnTo>
                <a:lnTo>
                  <a:pt x="2284213" y="230608"/>
                </a:lnTo>
                <a:lnTo>
                  <a:pt x="2502713" y="342714"/>
                </a:lnTo>
                <a:lnTo>
                  <a:pt x="2726730" y="569751"/>
                </a:lnTo>
                <a:lnTo>
                  <a:pt x="2901385" y="793020"/>
                </a:lnTo>
                <a:lnTo>
                  <a:pt x="2971799" y="893821"/>
                </a:lnTo>
                <a:close/>
              </a:path>
            </a:pathLst>
          </a:custGeom>
          <a:solidFill>
            <a:srgbClr val="8A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87806" y="4607361"/>
            <a:ext cx="3467099" cy="229552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5091" y="3556253"/>
            <a:ext cx="2314574" cy="292417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43169" y="1028700"/>
            <a:ext cx="2238374" cy="114299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5027454" y="2194927"/>
            <a:ext cx="2080895" cy="2186305"/>
          </a:xfrm>
          <a:custGeom>
            <a:avLst/>
            <a:gdLst/>
            <a:ahLst/>
            <a:cxnLst/>
            <a:rect l="l" t="t" r="r" b="b"/>
            <a:pathLst>
              <a:path w="2080894" h="2186304">
                <a:moveTo>
                  <a:pt x="1399818" y="2185800"/>
                </a:moveTo>
                <a:lnTo>
                  <a:pt x="1352525" y="2183442"/>
                </a:lnTo>
                <a:lnTo>
                  <a:pt x="1305309" y="2176112"/>
                </a:lnTo>
                <a:lnTo>
                  <a:pt x="1258410" y="2164734"/>
                </a:lnTo>
                <a:lnTo>
                  <a:pt x="1212073" y="2150232"/>
                </a:lnTo>
                <a:lnTo>
                  <a:pt x="1166538" y="2133529"/>
                </a:lnTo>
                <a:lnTo>
                  <a:pt x="1122048" y="2115551"/>
                </a:lnTo>
                <a:lnTo>
                  <a:pt x="1078844" y="2097220"/>
                </a:lnTo>
                <a:lnTo>
                  <a:pt x="1032199" y="2078783"/>
                </a:lnTo>
                <a:lnTo>
                  <a:pt x="983910" y="2063678"/>
                </a:lnTo>
                <a:lnTo>
                  <a:pt x="934460" y="2054271"/>
                </a:lnTo>
                <a:lnTo>
                  <a:pt x="884332" y="2052927"/>
                </a:lnTo>
                <a:lnTo>
                  <a:pt x="833253" y="2060202"/>
                </a:lnTo>
                <a:lnTo>
                  <a:pt x="783723" y="2072884"/>
                </a:lnTo>
                <a:lnTo>
                  <a:pt x="734579" y="2087692"/>
                </a:lnTo>
                <a:lnTo>
                  <a:pt x="684661" y="2101341"/>
                </a:lnTo>
                <a:lnTo>
                  <a:pt x="635507" y="2111919"/>
                </a:lnTo>
                <a:lnTo>
                  <a:pt x="586507" y="2120022"/>
                </a:lnTo>
                <a:lnTo>
                  <a:pt x="537693" y="2125431"/>
                </a:lnTo>
                <a:lnTo>
                  <a:pt x="489096" y="2127925"/>
                </a:lnTo>
                <a:lnTo>
                  <a:pt x="440747" y="2127286"/>
                </a:lnTo>
                <a:lnTo>
                  <a:pt x="392676" y="2123294"/>
                </a:lnTo>
                <a:lnTo>
                  <a:pt x="344915" y="2115729"/>
                </a:lnTo>
                <a:lnTo>
                  <a:pt x="297494" y="2104373"/>
                </a:lnTo>
                <a:lnTo>
                  <a:pt x="250445" y="2089006"/>
                </a:lnTo>
                <a:lnTo>
                  <a:pt x="203799" y="2069408"/>
                </a:lnTo>
                <a:lnTo>
                  <a:pt x="161830" y="2047044"/>
                </a:lnTo>
                <a:lnTo>
                  <a:pt x="121553" y="2019773"/>
                </a:lnTo>
                <a:lnTo>
                  <a:pt x="84486" y="1987838"/>
                </a:lnTo>
                <a:lnTo>
                  <a:pt x="52148" y="1951482"/>
                </a:lnTo>
                <a:lnTo>
                  <a:pt x="26060" y="1910949"/>
                </a:lnTo>
                <a:lnTo>
                  <a:pt x="7739" y="1866481"/>
                </a:lnTo>
                <a:lnTo>
                  <a:pt x="0" y="1826823"/>
                </a:lnTo>
                <a:lnTo>
                  <a:pt x="1612" y="1776405"/>
                </a:lnTo>
                <a:lnTo>
                  <a:pt x="14059" y="1727098"/>
                </a:lnTo>
                <a:lnTo>
                  <a:pt x="35987" y="1681171"/>
                </a:lnTo>
                <a:lnTo>
                  <a:pt x="66041" y="1640893"/>
                </a:lnTo>
                <a:lnTo>
                  <a:pt x="102508" y="1608350"/>
                </a:lnTo>
                <a:lnTo>
                  <a:pt x="142318" y="1585375"/>
                </a:lnTo>
                <a:lnTo>
                  <a:pt x="185101" y="1569916"/>
                </a:lnTo>
                <a:lnTo>
                  <a:pt x="230483" y="1559920"/>
                </a:lnTo>
                <a:lnTo>
                  <a:pt x="278095" y="1553336"/>
                </a:lnTo>
                <a:lnTo>
                  <a:pt x="323140" y="1543144"/>
                </a:lnTo>
                <a:lnTo>
                  <a:pt x="364659" y="1524512"/>
                </a:lnTo>
                <a:lnTo>
                  <a:pt x="401535" y="1498355"/>
                </a:lnTo>
                <a:lnTo>
                  <a:pt x="432649" y="1465588"/>
                </a:lnTo>
                <a:lnTo>
                  <a:pt x="456885" y="1427126"/>
                </a:lnTo>
                <a:lnTo>
                  <a:pt x="473123" y="1383887"/>
                </a:lnTo>
                <a:lnTo>
                  <a:pt x="480789" y="1345218"/>
                </a:lnTo>
                <a:lnTo>
                  <a:pt x="484538" y="1305922"/>
                </a:lnTo>
                <a:lnTo>
                  <a:pt x="485675" y="1266336"/>
                </a:lnTo>
                <a:lnTo>
                  <a:pt x="485505" y="1226799"/>
                </a:lnTo>
                <a:lnTo>
                  <a:pt x="486418" y="1177879"/>
                </a:lnTo>
                <a:lnTo>
                  <a:pt x="490472" y="1129706"/>
                </a:lnTo>
                <a:lnTo>
                  <a:pt x="498976" y="1083156"/>
                </a:lnTo>
                <a:lnTo>
                  <a:pt x="513237" y="1039101"/>
                </a:lnTo>
                <a:lnTo>
                  <a:pt x="534565" y="998416"/>
                </a:lnTo>
                <a:lnTo>
                  <a:pt x="564269" y="961974"/>
                </a:lnTo>
                <a:lnTo>
                  <a:pt x="603657" y="930649"/>
                </a:lnTo>
                <a:lnTo>
                  <a:pt x="645231" y="909976"/>
                </a:lnTo>
                <a:lnTo>
                  <a:pt x="687434" y="899014"/>
                </a:lnTo>
                <a:lnTo>
                  <a:pt x="730120" y="894969"/>
                </a:lnTo>
                <a:lnTo>
                  <a:pt x="773146" y="895047"/>
                </a:lnTo>
                <a:lnTo>
                  <a:pt x="816364" y="896452"/>
                </a:lnTo>
                <a:lnTo>
                  <a:pt x="859631" y="896391"/>
                </a:lnTo>
                <a:lnTo>
                  <a:pt x="902801" y="892068"/>
                </a:lnTo>
                <a:lnTo>
                  <a:pt x="945730" y="880690"/>
                </a:lnTo>
                <a:lnTo>
                  <a:pt x="991992" y="855737"/>
                </a:lnTo>
                <a:lnTo>
                  <a:pt x="1030527" y="820006"/>
                </a:lnTo>
                <a:lnTo>
                  <a:pt x="1061409" y="776561"/>
                </a:lnTo>
                <a:lnTo>
                  <a:pt x="1084713" y="728468"/>
                </a:lnTo>
                <a:lnTo>
                  <a:pt x="1100514" y="678793"/>
                </a:lnTo>
                <a:lnTo>
                  <a:pt x="1110160" y="633633"/>
                </a:lnTo>
                <a:lnTo>
                  <a:pt x="1117883" y="587937"/>
                </a:lnTo>
                <a:lnTo>
                  <a:pt x="1124368" y="541960"/>
                </a:lnTo>
                <a:lnTo>
                  <a:pt x="1130297" y="495955"/>
                </a:lnTo>
                <a:lnTo>
                  <a:pt x="1136356" y="450175"/>
                </a:lnTo>
                <a:lnTo>
                  <a:pt x="1143226" y="404873"/>
                </a:lnTo>
                <a:lnTo>
                  <a:pt x="1151593" y="360304"/>
                </a:lnTo>
                <a:lnTo>
                  <a:pt x="1162139" y="316720"/>
                </a:lnTo>
                <a:lnTo>
                  <a:pt x="1175548" y="274375"/>
                </a:lnTo>
                <a:lnTo>
                  <a:pt x="1192504" y="233522"/>
                </a:lnTo>
                <a:lnTo>
                  <a:pt x="1213691" y="194414"/>
                </a:lnTo>
                <a:lnTo>
                  <a:pt x="1239792" y="157306"/>
                </a:lnTo>
                <a:lnTo>
                  <a:pt x="1271491" y="122450"/>
                </a:lnTo>
                <a:lnTo>
                  <a:pt x="1309472" y="90100"/>
                </a:lnTo>
                <a:lnTo>
                  <a:pt x="1351434" y="61905"/>
                </a:lnTo>
                <a:lnTo>
                  <a:pt x="1395772" y="38563"/>
                </a:lnTo>
                <a:lnTo>
                  <a:pt x="1442057" y="20388"/>
                </a:lnTo>
                <a:lnTo>
                  <a:pt x="1489860" y="7693"/>
                </a:lnTo>
                <a:lnTo>
                  <a:pt x="1538751" y="792"/>
                </a:lnTo>
                <a:lnTo>
                  <a:pt x="1588301" y="0"/>
                </a:lnTo>
                <a:lnTo>
                  <a:pt x="1638081" y="5629"/>
                </a:lnTo>
                <a:lnTo>
                  <a:pt x="1687661" y="17994"/>
                </a:lnTo>
                <a:lnTo>
                  <a:pt x="1735864" y="38586"/>
                </a:lnTo>
                <a:lnTo>
                  <a:pt x="1778624" y="66945"/>
                </a:lnTo>
                <a:lnTo>
                  <a:pt x="1815744" y="101944"/>
                </a:lnTo>
                <a:lnTo>
                  <a:pt x="1847024" y="142457"/>
                </a:lnTo>
                <a:lnTo>
                  <a:pt x="1872266" y="187357"/>
                </a:lnTo>
                <a:lnTo>
                  <a:pt x="1891272" y="235519"/>
                </a:lnTo>
                <a:lnTo>
                  <a:pt x="1903843" y="285816"/>
                </a:lnTo>
                <a:lnTo>
                  <a:pt x="1909857" y="333490"/>
                </a:lnTo>
                <a:lnTo>
                  <a:pt x="1910937" y="381743"/>
                </a:lnTo>
                <a:lnTo>
                  <a:pt x="1907180" y="429802"/>
                </a:lnTo>
                <a:lnTo>
                  <a:pt x="1898683" y="476897"/>
                </a:lnTo>
                <a:lnTo>
                  <a:pt x="1885430" y="529375"/>
                </a:lnTo>
                <a:lnTo>
                  <a:pt x="1874692" y="582287"/>
                </a:lnTo>
                <a:lnTo>
                  <a:pt x="1872854" y="635296"/>
                </a:lnTo>
                <a:lnTo>
                  <a:pt x="1886301" y="688064"/>
                </a:lnTo>
                <a:lnTo>
                  <a:pt x="1911816" y="732342"/>
                </a:lnTo>
                <a:lnTo>
                  <a:pt x="1943377" y="773432"/>
                </a:lnTo>
                <a:lnTo>
                  <a:pt x="1976196" y="813944"/>
                </a:lnTo>
                <a:lnTo>
                  <a:pt x="2005484" y="856483"/>
                </a:lnTo>
                <a:lnTo>
                  <a:pt x="2028768" y="898939"/>
                </a:lnTo>
                <a:lnTo>
                  <a:pt x="2048609" y="942854"/>
                </a:lnTo>
                <a:lnTo>
                  <a:pt x="2064290" y="988202"/>
                </a:lnTo>
                <a:lnTo>
                  <a:pt x="2075092" y="1034960"/>
                </a:lnTo>
                <a:lnTo>
                  <a:pt x="2080297" y="1083102"/>
                </a:lnTo>
                <a:lnTo>
                  <a:pt x="2078723" y="1135800"/>
                </a:lnTo>
                <a:lnTo>
                  <a:pt x="2069736" y="1184074"/>
                </a:lnTo>
                <a:lnTo>
                  <a:pt x="2053905" y="1228329"/>
                </a:lnTo>
                <a:lnTo>
                  <a:pt x="2031798" y="1268968"/>
                </a:lnTo>
                <a:lnTo>
                  <a:pt x="2003983" y="1306396"/>
                </a:lnTo>
                <a:lnTo>
                  <a:pt x="1971029" y="1341017"/>
                </a:lnTo>
                <a:lnTo>
                  <a:pt x="1933504" y="1373237"/>
                </a:lnTo>
                <a:lnTo>
                  <a:pt x="1891976" y="1403458"/>
                </a:lnTo>
                <a:lnTo>
                  <a:pt x="1853016" y="1429989"/>
                </a:lnTo>
                <a:lnTo>
                  <a:pt x="1815071" y="1458720"/>
                </a:lnTo>
                <a:lnTo>
                  <a:pt x="1781386" y="1491234"/>
                </a:lnTo>
                <a:lnTo>
                  <a:pt x="1755205" y="1529112"/>
                </a:lnTo>
                <a:lnTo>
                  <a:pt x="1739772" y="1573937"/>
                </a:lnTo>
                <a:lnTo>
                  <a:pt x="1736378" y="1626995"/>
                </a:lnTo>
                <a:lnTo>
                  <a:pt x="1741642" y="1679714"/>
                </a:lnTo>
                <a:lnTo>
                  <a:pt x="1749712" y="1732337"/>
                </a:lnTo>
                <a:lnTo>
                  <a:pt x="1754734" y="1785105"/>
                </a:lnTo>
                <a:lnTo>
                  <a:pt x="1753678" y="1826920"/>
                </a:lnTo>
                <a:lnTo>
                  <a:pt x="1747833" y="1868542"/>
                </a:lnTo>
                <a:lnTo>
                  <a:pt x="1737829" y="1909391"/>
                </a:lnTo>
                <a:lnTo>
                  <a:pt x="1724293" y="1948888"/>
                </a:lnTo>
                <a:lnTo>
                  <a:pt x="1704560" y="1992459"/>
                </a:lnTo>
                <a:lnTo>
                  <a:pt x="1680015" y="2033148"/>
                </a:lnTo>
                <a:lnTo>
                  <a:pt x="1650904" y="2070341"/>
                </a:lnTo>
                <a:lnTo>
                  <a:pt x="1617470" y="2103425"/>
                </a:lnTo>
                <a:lnTo>
                  <a:pt x="1579956" y="2131788"/>
                </a:lnTo>
                <a:lnTo>
                  <a:pt x="1538607" y="2154818"/>
                </a:lnTo>
                <a:lnTo>
                  <a:pt x="1493665" y="2171901"/>
                </a:lnTo>
                <a:lnTo>
                  <a:pt x="1446945" y="2182261"/>
                </a:lnTo>
                <a:lnTo>
                  <a:pt x="1399818" y="2185800"/>
                </a:lnTo>
                <a:close/>
              </a:path>
            </a:pathLst>
          </a:custGeom>
          <a:solidFill>
            <a:srgbClr val="8A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3394170" y="2284321"/>
            <a:ext cx="1322070" cy="2120265"/>
          </a:xfrm>
          <a:custGeom>
            <a:avLst/>
            <a:gdLst/>
            <a:ahLst/>
            <a:cxnLst/>
            <a:rect l="l" t="t" r="r" b="b"/>
            <a:pathLst>
              <a:path w="1322069" h="2120265">
                <a:moveTo>
                  <a:pt x="615445" y="2119997"/>
                </a:moveTo>
                <a:lnTo>
                  <a:pt x="571662" y="2119668"/>
                </a:lnTo>
                <a:lnTo>
                  <a:pt x="528015" y="2116825"/>
                </a:lnTo>
                <a:lnTo>
                  <a:pt x="483700" y="2110822"/>
                </a:lnTo>
                <a:lnTo>
                  <a:pt x="440133" y="2101420"/>
                </a:lnTo>
                <a:lnTo>
                  <a:pt x="397518" y="2088485"/>
                </a:lnTo>
                <a:lnTo>
                  <a:pt x="356059" y="2071879"/>
                </a:lnTo>
                <a:lnTo>
                  <a:pt x="309170" y="2047072"/>
                </a:lnTo>
                <a:lnTo>
                  <a:pt x="266090" y="2017508"/>
                </a:lnTo>
                <a:lnTo>
                  <a:pt x="226275" y="1983595"/>
                </a:lnTo>
                <a:lnTo>
                  <a:pt x="189181" y="1945739"/>
                </a:lnTo>
                <a:lnTo>
                  <a:pt x="157284" y="1907395"/>
                </a:lnTo>
                <a:lnTo>
                  <a:pt x="128933" y="1867097"/>
                </a:lnTo>
                <a:lnTo>
                  <a:pt x="103929" y="1824946"/>
                </a:lnTo>
                <a:lnTo>
                  <a:pt x="82068" y="1781044"/>
                </a:lnTo>
                <a:lnTo>
                  <a:pt x="63150" y="1735490"/>
                </a:lnTo>
                <a:lnTo>
                  <a:pt x="46972" y="1688385"/>
                </a:lnTo>
                <a:lnTo>
                  <a:pt x="33738" y="1642105"/>
                </a:lnTo>
                <a:lnTo>
                  <a:pt x="22768" y="1595477"/>
                </a:lnTo>
                <a:lnTo>
                  <a:pt x="14061" y="1548501"/>
                </a:lnTo>
                <a:lnTo>
                  <a:pt x="7618" y="1501177"/>
                </a:lnTo>
                <a:lnTo>
                  <a:pt x="3439" y="1453505"/>
                </a:lnTo>
                <a:lnTo>
                  <a:pt x="923" y="1400228"/>
                </a:lnTo>
                <a:lnTo>
                  <a:pt x="0" y="1346992"/>
                </a:lnTo>
                <a:lnTo>
                  <a:pt x="809" y="1293837"/>
                </a:lnTo>
                <a:lnTo>
                  <a:pt x="3493" y="1240802"/>
                </a:lnTo>
                <a:lnTo>
                  <a:pt x="8192" y="1187928"/>
                </a:lnTo>
                <a:lnTo>
                  <a:pt x="15048" y="1135256"/>
                </a:lnTo>
                <a:lnTo>
                  <a:pt x="23163" y="1084783"/>
                </a:lnTo>
                <a:lnTo>
                  <a:pt x="32301" y="1034656"/>
                </a:lnTo>
                <a:lnTo>
                  <a:pt x="42508" y="984891"/>
                </a:lnTo>
                <a:lnTo>
                  <a:pt x="53830" y="935502"/>
                </a:lnTo>
                <a:lnTo>
                  <a:pt x="66314" y="886503"/>
                </a:lnTo>
                <a:lnTo>
                  <a:pt x="80005" y="837908"/>
                </a:lnTo>
                <a:lnTo>
                  <a:pt x="94950" y="789731"/>
                </a:lnTo>
                <a:lnTo>
                  <a:pt x="111194" y="741988"/>
                </a:lnTo>
                <a:lnTo>
                  <a:pt x="128783" y="694691"/>
                </a:lnTo>
                <a:lnTo>
                  <a:pt x="147763" y="647855"/>
                </a:lnTo>
                <a:lnTo>
                  <a:pt x="168181" y="601495"/>
                </a:lnTo>
                <a:lnTo>
                  <a:pt x="190082" y="555625"/>
                </a:lnTo>
                <a:lnTo>
                  <a:pt x="213513" y="510259"/>
                </a:lnTo>
                <a:lnTo>
                  <a:pt x="238519" y="465411"/>
                </a:lnTo>
                <a:lnTo>
                  <a:pt x="264419" y="422967"/>
                </a:lnTo>
                <a:lnTo>
                  <a:pt x="291884" y="382284"/>
                </a:lnTo>
                <a:lnTo>
                  <a:pt x="320909" y="343344"/>
                </a:lnTo>
                <a:lnTo>
                  <a:pt x="351488" y="306133"/>
                </a:lnTo>
                <a:lnTo>
                  <a:pt x="383613" y="270634"/>
                </a:lnTo>
                <a:lnTo>
                  <a:pt x="417281" y="236832"/>
                </a:lnTo>
                <a:lnTo>
                  <a:pt x="452484" y="204711"/>
                </a:lnTo>
                <a:lnTo>
                  <a:pt x="489217" y="174255"/>
                </a:lnTo>
                <a:lnTo>
                  <a:pt x="527473" y="145448"/>
                </a:lnTo>
                <a:lnTo>
                  <a:pt x="567248" y="118275"/>
                </a:lnTo>
                <a:lnTo>
                  <a:pt x="608534" y="92719"/>
                </a:lnTo>
                <a:lnTo>
                  <a:pt x="651326" y="68764"/>
                </a:lnTo>
                <a:lnTo>
                  <a:pt x="695619" y="46396"/>
                </a:lnTo>
                <a:lnTo>
                  <a:pt x="733166" y="30209"/>
                </a:lnTo>
                <a:lnTo>
                  <a:pt x="771802" y="17489"/>
                </a:lnTo>
                <a:lnTo>
                  <a:pt x="811526" y="8166"/>
                </a:lnTo>
                <a:lnTo>
                  <a:pt x="852338" y="2174"/>
                </a:lnTo>
                <a:lnTo>
                  <a:pt x="854515" y="2174"/>
                </a:lnTo>
                <a:lnTo>
                  <a:pt x="855966" y="724"/>
                </a:lnTo>
                <a:lnTo>
                  <a:pt x="858143" y="0"/>
                </a:lnTo>
                <a:lnTo>
                  <a:pt x="927796" y="0"/>
                </a:lnTo>
                <a:lnTo>
                  <a:pt x="974390" y="14906"/>
                </a:lnTo>
                <a:lnTo>
                  <a:pt x="1023569" y="40596"/>
                </a:lnTo>
                <a:lnTo>
                  <a:pt x="1066081" y="67106"/>
                </a:lnTo>
                <a:lnTo>
                  <a:pt x="1107165" y="95564"/>
                </a:lnTo>
                <a:lnTo>
                  <a:pt x="1146438" y="126354"/>
                </a:lnTo>
                <a:lnTo>
                  <a:pt x="1183517" y="159858"/>
                </a:lnTo>
                <a:lnTo>
                  <a:pt x="1218018" y="196458"/>
                </a:lnTo>
                <a:lnTo>
                  <a:pt x="1247672" y="234709"/>
                </a:lnTo>
                <a:lnTo>
                  <a:pt x="1272650" y="274832"/>
                </a:lnTo>
                <a:lnTo>
                  <a:pt x="1292750" y="316889"/>
                </a:lnTo>
                <a:lnTo>
                  <a:pt x="1307772" y="360939"/>
                </a:lnTo>
                <a:lnTo>
                  <a:pt x="1317513" y="407043"/>
                </a:lnTo>
                <a:lnTo>
                  <a:pt x="1321772" y="455262"/>
                </a:lnTo>
                <a:lnTo>
                  <a:pt x="1320933" y="475368"/>
                </a:lnTo>
                <a:lnTo>
                  <a:pt x="1320503" y="495406"/>
                </a:lnTo>
                <a:lnTo>
                  <a:pt x="1320321" y="535005"/>
                </a:lnTo>
                <a:lnTo>
                  <a:pt x="1316694" y="602697"/>
                </a:lnTo>
                <a:lnTo>
                  <a:pt x="1310889" y="669844"/>
                </a:lnTo>
                <a:lnTo>
                  <a:pt x="1300822" y="719865"/>
                </a:lnTo>
                <a:lnTo>
                  <a:pt x="1294666" y="744876"/>
                </a:lnTo>
                <a:lnTo>
                  <a:pt x="1289123" y="769886"/>
                </a:lnTo>
                <a:lnTo>
                  <a:pt x="1274702" y="820858"/>
                </a:lnTo>
                <a:lnTo>
                  <a:pt x="1254296" y="868840"/>
                </a:lnTo>
                <a:lnTo>
                  <a:pt x="1229536" y="914648"/>
                </a:lnTo>
                <a:lnTo>
                  <a:pt x="1202056" y="959096"/>
                </a:lnTo>
                <a:lnTo>
                  <a:pt x="1176798" y="998673"/>
                </a:lnTo>
                <a:lnTo>
                  <a:pt x="1125737" y="1077555"/>
                </a:lnTo>
                <a:lnTo>
                  <a:pt x="1100478" y="1117133"/>
                </a:lnTo>
                <a:lnTo>
                  <a:pt x="1077204" y="1160595"/>
                </a:lnTo>
                <a:lnTo>
                  <a:pt x="1060663" y="1206028"/>
                </a:lnTo>
                <a:lnTo>
                  <a:pt x="1050789" y="1253229"/>
                </a:lnTo>
                <a:lnTo>
                  <a:pt x="1047513" y="1301992"/>
                </a:lnTo>
                <a:lnTo>
                  <a:pt x="1048114" y="1348094"/>
                </a:lnTo>
                <a:lnTo>
                  <a:pt x="1049599" y="1394060"/>
                </a:lnTo>
                <a:lnTo>
                  <a:pt x="1053317" y="1486127"/>
                </a:lnTo>
                <a:lnTo>
                  <a:pt x="1054020" y="1533860"/>
                </a:lnTo>
                <a:lnTo>
                  <a:pt x="1052954" y="1581457"/>
                </a:lnTo>
                <a:lnTo>
                  <a:pt x="1050256" y="1629054"/>
                </a:lnTo>
                <a:lnTo>
                  <a:pt x="1046062" y="1676786"/>
                </a:lnTo>
                <a:lnTo>
                  <a:pt x="1035904" y="1747921"/>
                </a:lnTo>
                <a:lnTo>
                  <a:pt x="1017039" y="1817425"/>
                </a:lnTo>
                <a:lnTo>
                  <a:pt x="995383" y="1868263"/>
                </a:lnTo>
                <a:lnTo>
                  <a:pt x="969339" y="1916179"/>
                </a:lnTo>
                <a:lnTo>
                  <a:pt x="938523" y="1960859"/>
                </a:lnTo>
                <a:lnTo>
                  <a:pt x="902553" y="2001989"/>
                </a:lnTo>
                <a:lnTo>
                  <a:pt x="861045" y="2039256"/>
                </a:lnTo>
                <a:lnTo>
                  <a:pt x="824495" y="2063802"/>
                </a:lnTo>
                <a:lnTo>
                  <a:pt x="785769" y="2083387"/>
                </a:lnTo>
                <a:lnTo>
                  <a:pt x="745138" y="2098486"/>
                </a:lnTo>
                <a:lnTo>
                  <a:pt x="702874" y="2109576"/>
                </a:lnTo>
                <a:lnTo>
                  <a:pt x="659228" y="2116927"/>
                </a:lnTo>
                <a:lnTo>
                  <a:pt x="615445" y="2119997"/>
                </a:lnTo>
                <a:close/>
              </a:path>
            </a:pathLst>
          </a:custGeom>
          <a:solidFill>
            <a:srgbClr val="FFD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294226" y="3205720"/>
            <a:ext cx="1633220" cy="1202690"/>
          </a:xfrm>
          <a:custGeom>
            <a:avLst/>
            <a:gdLst/>
            <a:ahLst/>
            <a:cxnLst/>
            <a:rect l="l" t="t" r="r" b="b"/>
            <a:pathLst>
              <a:path w="1633220" h="1202689">
                <a:moveTo>
                  <a:pt x="1193537" y="1202675"/>
                </a:moveTo>
                <a:lnTo>
                  <a:pt x="1064388" y="1202675"/>
                </a:lnTo>
                <a:lnTo>
                  <a:pt x="1058584" y="1201225"/>
                </a:lnTo>
                <a:lnTo>
                  <a:pt x="1055682" y="1201225"/>
                </a:lnTo>
                <a:lnTo>
                  <a:pt x="1015051" y="1198326"/>
                </a:lnTo>
                <a:lnTo>
                  <a:pt x="966881" y="1191983"/>
                </a:lnTo>
                <a:lnTo>
                  <a:pt x="919187" y="1182921"/>
                </a:lnTo>
                <a:lnTo>
                  <a:pt x="871901" y="1171412"/>
                </a:lnTo>
                <a:lnTo>
                  <a:pt x="824955" y="1157729"/>
                </a:lnTo>
                <a:lnTo>
                  <a:pt x="775879" y="1141701"/>
                </a:lnTo>
                <a:lnTo>
                  <a:pt x="727620" y="1124345"/>
                </a:lnTo>
                <a:lnTo>
                  <a:pt x="680181" y="1105649"/>
                </a:lnTo>
                <a:lnTo>
                  <a:pt x="633566" y="1085600"/>
                </a:lnTo>
                <a:lnTo>
                  <a:pt x="587779" y="1064185"/>
                </a:lnTo>
                <a:lnTo>
                  <a:pt x="542825" y="1041391"/>
                </a:lnTo>
                <a:lnTo>
                  <a:pt x="498706" y="1017204"/>
                </a:lnTo>
                <a:lnTo>
                  <a:pt x="455427" y="991614"/>
                </a:lnTo>
                <a:lnTo>
                  <a:pt x="412991" y="964605"/>
                </a:lnTo>
                <a:lnTo>
                  <a:pt x="371403" y="936166"/>
                </a:lnTo>
                <a:lnTo>
                  <a:pt x="330666" y="906283"/>
                </a:lnTo>
                <a:lnTo>
                  <a:pt x="290784" y="874944"/>
                </a:lnTo>
                <a:lnTo>
                  <a:pt x="251762" y="842136"/>
                </a:lnTo>
                <a:lnTo>
                  <a:pt x="213602" y="807846"/>
                </a:lnTo>
                <a:lnTo>
                  <a:pt x="176309" y="772061"/>
                </a:lnTo>
                <a:lnTo>
                  <a:pt x="141514" y="734745"/>
                </a:lnTo>
                <a:lnTo>
                  <a:pt x="110579" y="695636"/>
                </a:lnTo>
                <a:lnTo>
                  <a:pt x="83486" y="654710"/>
                </a:lnTo>
                <a:lnTo>
                  <a:pt x="60221" y="611940"/>
                </a:lnTo>
                <a:lnTo>
                  <a:pt x="40764" y="567301"/>
                </a:lnTo>
                <a:lnTo>
                  <a:pt x="25099" y="520767"/>
                </a:lnTo>
                <a:lnTo>
                  <a:pt x="13210" y="472314"/>
                </a:lnTo>
                <a:lnTo>
                  <a:pt x="5078" y="421915"/>
                </a:lnTo>
                <a:lnTo>
                  <a:pt x="0" y="377693"/>
                </a:lnTo>
                <a:lnTo>
                  <a:pt x="0" y="315349"/>
                </a:lnTo>
                <a:lnTo>
                  <a:pt x="11367" y="232326"/>
                </a:lnTo>
                <a:lnTo>
                  <a:pt x="24668" y="186417"/>
                </a:lnTo>
                <a:lnTo>
                  <a:pt x="43896" y="143810"/>
                </a:lnTo>
                <a:lnTo>
                  <a:pt x="69411" y="104767"/>
                </a:lnTo>
                <a:lnTo>
                  <a:pt x="101577" y="69550"/>
                </a:lnTo>
                <a:lnTo>
                  <a:pt x="140757" y="38421"/>
                </a:lnTo>
                <a:lnTo>
                  <a:pt x="177296" y="18553"/>
                </a:lnTo>
                <a:lnTo>
                  <a:pt x="215943" y="6162"/>
                </a:lnTo>
                <a:lnTo>
                  <a:pt x="256358" y="294"/>
                </a:lnTo>
                <a:lnTo>
                  <a:pt x="298203" y="0"/>
                </a:lnTo>
                <a:lnTo>
                  <a:pt x="342699" y="4938"/>
                </a:lnTo>
                <a:lnTo>
                  <a:pt x="385904" y="15042"/>
                </a:lnTo>
                <a:lnTo>
                  <a:pt x="427884" y="29767"/>
                </a:lnTo>
                <a:lnTo>
                  <a:pt x="468708" y="48570"/>
                </a:lnTo>
                <a:lnTo>
                  <a:pt x="517241" y="74532"/>
                </a:lnTo>
                <a:lnTo>
                  <a:pt x="564753" y="102397"/>
                </a:lnTo>
                <a:lnTo>
                  <a:pt x="611041" y="132165"/>
                </a:lnTo>
                <a:lnTo>
                  <a:pt x="697538" y="193396"/>
                </a:lnTo>
                <a:lnTo>
                  <a:pt x="739723" y="222069"/>
                </a:lnTo>
                <a:lnTo>
                  <a:pt x="782439" y="249881"/>
                </a:lnTo>
                <a:lnTo>
                  <a:pt x="825669" y="276857"/>
                </a:lnTo>
                <a:lnTo>
                  <a:pt x="869396" y="303024"/>
                </a:lnTo>
                <a:lnTo>
                  <a:pt x="913601" y="328409"/>
                </a:lnTo>
                <a:lnTo>
                  <a:pt x="958267" y="353037"/>
                </a:lnTo>
                <a:lnTo>
                  <a:pt x="1003378" y="376934"/>
                </a:lnTo>
                <a:lnTo>
                  <a:pt x="1048915" y="400126"/>
                </a:lnTo>
                <a:lnTo>
                  <a:pt x="1094862" y="422640"/>
                </a:lnTo>
                <a:lnTo>
                  <a:pt x="1143360" y="446721"/>
                </a:lnTo>
                <a:lnTo>
                  <a:pt x="1191172" y="471843"/>
                </a:lnTo>
                <a:lnTo>
                  <a:pt x="1238236" y="498156"/>
                </a:lnTo>
                <a:lnTo>
                  <a:pt x="1284488" y="525814"/>
                </a:lnTo>
                <a:lnTo>
                  <a:pt x="1329863" y="554968"/>
                </a:lnTo>
                <a:lnTo>
                  <a:pt x="1374300" y="585770"/>
                </a:lnTo>
                <a:lnTo>
                  <a:pt x="1417734" y="618374"/>
                </a:lnTo>
                <a:lnTo>
                  <a:pt x="1456078" y="650004"/>
                </a:lnTo>
                <a:lnTo>
                  <a:pt x="1492541" y="683340"/>
                </a:lnTo>
                <a:lnTo>
                  <a:pt x="1526811" y="718694"/>
                </a:lnTo>
                <a:lnTo>
                  <a:pt x="1558573" y="756379"/>
                </a:lnTo>
                <a:lnTo>
                  <a:pt x="1587514" y="796709"/>
                </a:lnTo>
                <a:lnTo>
                  <a:pt x="1619619" y="860413"/>
                </a:lnTo>
                <a:lnTo>
                  <a:pt x="1633224" y="930098"/>
                </a:lnTo>
                <a:lnTo>
                  <a:pt x="1631829" y="970230"/>
                </a:lnTo>
                <a:lnTo>
                  <a:pt x="1622612" y="1007576"/>
                </a:lnTo>
                <a:lnTo>
                  <a:pt x="1604553" y="1041523"/>
                </a:lnTo>
                <a:lnTo>
                  <a:pt x="1576630" y="1071461"/>
                </a:lnTo>
                <a:lnTo>
                  <a:pt x="1574453" y="1072911"/>
                </a:lnTo>
                <a:lnTo>
                  <a:pt x="1573002" y="1075086"/>
                </a:lnTo>
                <a:lnTo>
                  <a:pt x="1541713" y="1115682"/>
                </a:lnTo>
                <a:lnTo>
                  <a:pt x="1499721" y="1141055"/>
                </a:lnTo>
                <a:lnTo>
                  <a:pt x="1455338" y="1158431"/>
                </a:lnTo>
                <a:lnTo>
                  <a:pt x="1410206" y="1172409"/>
                </a:lnTo>
                <a:lnTo>
                  <a:pt x="1364122" y="1182853"/>
                </a:lnTo>
                <a:lnTo>
                  <a:pt x="1316881" y="1189626"/>
                </a:lnTo>
                <a:lnTo>
                  <a:pt x="1227094" y="1198496"/>
                </a:lnTo>
                <a:lnTo>
                  <a:pt x="1197165" y="1201225"/>
                </a:lnTo>
                <a:lnTo>
                  <a:pt x="1195714" y="1201225"/>
                </a:lnTo>
                <a:lnTo>
                  <a:pt x="1193537" y="1202675"/>
                </a:lnTo>
                <a:close/>
              </a:path>
            </a:pathLst>
          </a:custGeom>
          <a:solidFill>
            <a:srgbClr val="FFC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20111" y="1086088"/>
            <a:ext cx="2238374" cy="10286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35467" y="6564124"/>
            <a:ext cx="2971799" cy="257814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90585" y="1800629"/>
            <a:ext cx="1371599" cy="132397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646154" y="4138000"/>
            <a:ext cx="607060" cy="748665"/>
          </a:xfrm>
          <a:custGeom>
            <a:avLst/>
            <a:gdLst/>
            <a:ahLst/>
            <a:cxnLst/>
            <a:rect l="l" t="t" r="r" b="b"/>
            <a:pathLst>
              <a:path w="607060" h="748664">
                <a:moveTo>
                  <a:pt x="607048" y="65362"/>
                </a:moveTo>
                <a:lnTo>
                  <a:pt x="340451" y="65362"/>
                </a:lnTo>
                <a:lnTo>
                  <a:pt x="340451" y="748324"/>
                </a:lnTo>
                <a:lnTo>
                  <a:pt x="266597" y="748324"/>
                </a:lnTo>
                <a:lnTo>
                  <a:pt x="266597" y="65362"/>
                </a:lnTo>
                <a:lnTo>
                  <a:pt x="0" y="65362"/>
                </a:lnTo>
                <a:lnTo>
                  <a:pt x="0" y="0"/>
                </a:lnTo>
                <a:lnTo>
                  <a:pt x="607048" y="0"/>
                </a:lnTo>
                <a:lnTo>
                  <a:pt x="607048" y="65362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365008" y="4138000"/>
            <a:ext cx="590550" cy="748665"/>
          </a:xfrm>
          <a:custGeom>
            <a:avLst/>
            <a:gdLst/>
            <a:ahLst/>
            <a:cxnLst/>
            <a:rect l="l" t="t" r="r" b="b"/>
            <a:pathLst>
              <a:path w="590550" h="748664">
                <a:moveTo>
                  <a:pt x="590064" y="0"/>
                </a:moveTo>
                <a:lnTo>
                  <a:pt x="590064" y="748324"/>
                </a:lnTo>
                <a:lnTo>
                  <a:pt x="517496" y="748324"/>
                </a:lnTo>
                <a:lnTo>
                  <a:pt x="517496" y="398351"/>
                </a:lnTo>
                <a:lnTo>
                  <a:pt x="73597" y="398351"/>
                </a:lnTo>
                <a:lnTo>
                  <a:pt x="73597" y="748324"/>
                </a:lnTo>
                <a:lnTo>
                  <a:pt x="0" y="748324"/>
                </a:lnTo>
                <a:lnTo>
                  <a:pt x="0" y="0"/>
                </a:lnTo>
                <a:lnTo>
                  <a:pt x="73597" y="0"/>
                </a:lnTo>
                <a:lnTo>
                  <a:pt x="73597" y="332989"/>
                </a:lnTo>
                <a:lnTo>
                  <a:pt x="517496" y="332989"/>
                </a:lnTo>
                <a:lnTo>
                  <a:pt x="517496" y="0"/>
                </a:lnTo>
                <a:lnTo>
                  <a:pt x="590064" y="0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061543" y="4138000"/>
            <a:ext cx="686435" cy="748665"/>
          </a:xfrm>
          <a:custGeom>
            <a:avLst/>
            <a:gdLst/>
            <a:ahLst/>
            <a:cxnLst/>
            <a:rect l="l" t="t" r="r" b="b"/>
            <a:pathLst>
              <a:path w="686435" h="748664">
                <a:moveTo>
                  <a:pt x="313174" y="0"/>
                </a:moveTo>
                <a:lnTo>
                  <a:pt x="375191" y="0"/>
                </a:lnTo>
                <a:lnTo>
                  <a:pt x="686307" y="748324"/>
                </a:lnTo>
                <a:lnTo>
                  <a:pt x="608335" y="748324"/>
                </a:lnTo>
                <a:lnTo>
                  <a:pt x="511320" y="514408"/>
                </a:lnTo>
                <a:lnTo>
                  <a:pt x="174986" y="514408"/>
                </a:lnTo>
                <a:lnTo>
                  <a:pt x="79001" y="748324"/>
                </a:lnTo>
                <a:lnTo>
                  <a:pt x="0" y="748324"/>
                </a:lnTo>
                <a:lnTo>
                  <a:pt x="313174" y="0"/>
                </a:lnTo>
                <a:close/>
              </a:path>
              <a:path w="686435" h="748664">
                <a:moveTo>
                  <a:pt x="494336" y="456251"/>
                </a:moveTo>
                <a:lnTo>
                  <a:pt x="343539" y="86463"/>
                </a:lnTo>
                <a:lnTo>
                  <a:pt x="190941" y="456251"/>
                </a:lnTo>
                <a:lnTo>
                  <a:pt x="494336" y="456251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855365" y="4138000"/>
            <a:ext cx="626110" cy="748665"/>
          </a:xfrm>
          <a:custGeom>
            <a:avLst/>
            <a:gdLst/>
            <a:ahLst/>
            <a:cxnLst/>
            <a:rect l="l" t="t" r="r" b="b"/>
            <a:pathLst>
              <a:path w="626110" h="748664">
                <a:moveTo>
                  <a:pt x="73597" y="136901"/>
                </a:moveTo>
                <a:lnTo>
                  <a:pt x="73597" y="748324"/>
                </a:lnTo>
                <a:lnTo>
                  <a:pt x="0" y="748324"/>
                </a:lnTo>
                <a:lnTo>
                  <a:pt x="0" y="0"/>
                </a:lnTo>
                <a:lnTo>
                  <a:pt x="56870" y="0"/>
                </a:lnTo>
                <a:lnTo>
                  <a:pt x="552237" y="623003"/>
                </a:lnTo>
                <a:lnTo>
                  <a:pt x="552237" y="1029"/>
                </a:lnTo>
                <a:lnTo>
                  <a:pt x="626091" y="1029"/>
                </a:lnTo>
                <a:lnTo>
                  <a:pt x="626091" y="748324"/>
                </a:lnTo>
                <a:lnTo>
                  <a:pt x="561758" y="748324"/>
                </a:lnTo>
                <a:lnTo>
                  <a:pt x="73597" y="136901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669053" y="4138000"/>
            <a:ext cx="582930" cy="748665"/>
          </a:xfrm>
          <a:custGeom>
            <a:avLst/>
            <a:gdLst/>
            <a:ahLst/>
            <a:cxnLst/>
            <a:rect l="l" t="t" r="r" b="b"/>
            <a:pathLst>
              <a:path w="582929" h="748664">
                <a:moveTo>
                  <a:pt x="0" y="748324"/>
                </a:moveTo>
                <a:lnTo>
                  <a:pt x="0" y="1029"/>
                </a:lnTo>
                <a:lnTo>
                  <a:pt x="73597" y="1029"/>
                </a:lnTo>
                <a:lnTo>
                  <a:pt x="73597" y="435150"/>
                </a:lnTo>
                <a:lnTo>
                  <a:pt x="485845" y="0"/>
                </a:lnTo>
                <a:lnTo>
                  <a:pt x="566904" y="0"/>
                </a:lnTo>
                <a:lnTo>
                  <a:pt x="261193" y="328871"/>
                </a:lnTo>
                <a:lnTo>
                  <a:pt x="582859" y="748324"/>
                </a:lnTo>
                <a:lnTo>
                  <a:pt x="501542" y="748324"/>
                </a:lnTo>
                <a:lnTo>
                  <a:pt x="214873" y="372103"/>
                </a:lnTo>
                <a:lnTo>
                  <a:pt x="73597" y="518526"/>
                </a:lnTo>
                <a:lnTo>
                  <a:pt x="73597" y="748324"/>
                </a:lnTo>
                <a:lnTo>
                  <a:pt x="0" y="748324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4604996" y="4138000"/>
            <a:ext cx="630555" cy="753745"/>
          </a:xfrm>
          <a:custGeom>
            <a:avLst/>
            <a:gdLst/>
            <a:ahLst/>
            <a:cxnLst/>
            <a:rect l="l" t="t" r="r" b="b"/>
            <a:pathLst>
              <a:path w="630554" h="753745">
                <a:moveTo>
                  <a:pt x="313946" y="687079"/>
                </a:moveTo>
                <a:lnTo>
                  <a:pt x="378729" y="680388"/>
                </a:lnTo>
                <a:lnTo>
                  <a:pt x="431547" y="660316"/>
                </a:lnTo>
                <a:lnTo>
                  <a:pt x="473621" y="629308"/>
                </a:lnTo>
                <a:lnTo>
                  <a:pt x="506173" y="589807"/>
                </a:lnTo>
                <a:lnTo>
                  <a:pt x="529977" y="543037"/>
                </a:lnTo>
                <a:lnTo>
                  <a:pt x="545288" y="490219"/>
                </a:lnTo>
                <a:lnTo>
                  <a:pt x="553587" y="433927"/>
                </a:lnTo>
                <a:lnTo>
                  <a:pt x="556354" y="377250"/>
                </a:lnTo>
                <a:lnTo>
                  <a:pt x="556354" y="0"/>
                </a:lnTo>
                <a:lnTo>
                  <a:pt x="630208" y="0"/>
                </a:lnTo>
                <a:lnTo>
                  <a:pt x="630208" y="377250"/>
                </a:lnTo>
                <a:lnTo>
                  <a:pt x="629147" y="414724"/>
                </a:lnTo>
                <a:lnTo>
                  <a:pt x="620655" y="486777"/>
                </a:lnTo>
                <a:lnTo>
                  <a:pt x="603558" y="554311"/>
                </a:lnTo>
                <a:lnTo>
                  <a:pt x="576409" y="614141"/>
                </a:lnTo>
                <a:lnTo>
                  <a:pt x="538839" y="665447"/>
                </a:lnTo>
                <a:lnTo>
                  <a:pt x="490074" y="706491"/>
                </a:lnTo>
                <a:lnTo>
                  <a:pt x="429762" y="736390"/>
                </a:lnTo>
                <a:lnTo>
                  <a:pt x="356551" y="751573"/>
                </a:lnTo>
                <a:lnTo>
                  <a:pt x="314975" y="753471"/>
                </a:lnTo>
                <a:lnTo>
                  <a:pt x="272451" y="751476"/>
                </a:lnTo>
                <a:lnTo>
                  <a:pt x="233401" y="745494"/>
                </a:lnTo>
                <a:lnTo>
                  <a:pt x="165722" y="721562"/>
                </a:lnTo>
                <a:lnTo>
                  <a:pt x="111103" y="684248"/>
                </a:lnTo>
                <a:lnTo>
                  <a:pt x="68193" y="636642"/>
                </a:lnTo>
                <a:lnTo>
                  <a:pt x="36669" y="580221"/>
                </a:lnTo>
                <a:lnTo>
                  <a:pt x="15697" y="516467"/>
                </a:lnTo>
                <a:lnTo>
                  <a:pt x="3924" y="447952"/>
                </a:lnTo>
                <a:lnTo>
                  <a:pt x="0" y="377250"/>
                </a:lnTo>
                <a:lnTo>
                  <a:pt x="0" y="0"/>
                </a:lnTo>
                <a:lnTo>
                  <a:pt x="72567" y="0"/>
                </a:lnTo>
                <a:lnTo>
                  <a:pt x="72567" y="377250"/>
                </a:lnTo>
                <a:lnTo>
                  <a:pt x="73291" y="406634"/>
                </a:lnTo>
                <a:lnTo>
                  <a:pt x="79081" y="464148"/>
                </a:lnTo>
                <a:lnTo>
                  <a:pt x="90951" y="519410"/>
                </a:lnTo>
                <a:lnTo>
                  <a:pt x="110637" y="568947"/>
                </a:lnTo>
                <a:lnTo>
                  <a:pt x="138686" y="611905"/>
                </a:lnTo>
                <a:lnTo>
                  <a:pt x="175871" y="646645"/>
                </a:lnTo>
                <a:lnTo>
                  <a:pt x="222609" y="672314"/>
                </a:lnTo>
                <a:lnTo>
                  <a:pt x="280637" y="685438"/>
                </a:lnTo>
                <a:lnTo>
                  <a:pt x="313946" y="687079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680087" y="4138000"/>
            <a:ext cx="491490" cy="748665"/>
          </a:xfrm>
          <a:custGeom>
            <a:avLst/>
            <a:gdLst/>
            <a:ahLst/>
            <a:cxnLst/>
            <a:rect l="l" t="t" r="r" b="b"/>
            <a:pathLst>
              <a:path w="491489" h="748664">
                <a:moveTo>
                  <a:pt x="0" y="748324"/>
                </a:moveTo>
                <a:lnTo>
                  <a:pt x="0" y="0"/>
                </a:lnTo>
                <a:lnTo>
                  <a:pt x="490991" y="0"/>
                </a:lnTo>
                <a:lnTo>
                  <a:pt x="490991" y="65362"/>
                </a:lnTo>
                <a:lnTo>
                  <a:pt x="73597" y="65362"/>
                </a:lnTo>
                <a:lnTo>
                  <a:pt x="73597" y="340451"/>
                </a:lnTo>
                <a:lnTo>
                  <a:pt x="425628" y="340451"/>
                </a:lnTo>
                <a:lnTo>
                  <a:pt x="425628" y="401439"/>
                </a:lnTo>
                <a:lnTo>
                  <a:pt x="73597" y="401439"/>
                </a:lnTo>
                <a:lnTo>
                  <a:pt x="73597" y="748324"/>
                </a:lnTo>
                <a:lnTo>
                  <a:pt x="0" y="748324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6251229" y="4132596"/>
            <a:ext cx="702310" cy="759460"/>
          </a:xfrm>
          <a:custGeom>
            <a:avLst/>
            <a:gdLst/>
            <a:ahLst/>
            <a:cxnLst/>
            <a:rect l="l" t="t" r="r" b="b"/>
            <a:pathLst>
              <a:path w="702309" h="759460">
                <a:moveTo>
                  <a:pt x="351002" y="758875"/>
                </a:moveTo>
                <a:lnTo>
                  <a:pt x="312836" y="756881"/>
                </a:lnTo>
                <a:lnTo>
                  <a:pt x="241426" y="740926"/>
                </a:lnTo>
                <a:lnTo>
                  <a:pt x="176916" y="709563"/>
                </a:lnTo>
                <a:lnTo>
                  <a:pt x="121332" y="666846"/>
                </a:lnTo>
                <a:lnTo>
                  <a:pt x="75157" y="613948"/>
                </a:lnTo>
                <a:lnTo>
                  <a:pt x="39259" y="553089"/>
                </a:lnTo>
                <a:lnTo>
                  <a:pt x="14185" y="485282"/>
                </a:lnTo>
                <a:lnTo>
                  <a:pt x="1576" y="415158"/>
                </a:lnTo>
                <a:lnTo>
                  <a:pt x="0" y="379566"/>
                </a:lnTo>
                <a:lnTo>
                  <a:pt x="1672" y="342526"/>
                </a:lnTo>
                <a:lnTo>
                  <a:pt x="15054" y="270859"/>
                </a:lnTo>
                <a:lnTo>
                  <a:pt x="41543" y="202987"/>
                </a:lnTo>
                <a:lnTo>
                  <a:pt x="78728" y="142385"/>
                </a:lnTo>
                <a:lnTo>
                  <a:pt x="125964" y="90002"/>
                </a:lnTo>
                <a:lnTo>
                  <a:pt x="181805" y="48056"/>
                </a:lnTo>
                <a:lnTo>
                  <a:pt x="245640" y="17514"/>
                </a:lnTo>
                <a:lnTo>
                  <a:pt x="315249" y="1946"/>
                </a:lnTo>
                <a:lnTo>
                  <a:pt x="352031" y="0"/>
                </a:lnTo>
                <a:lnTo>
                  <a:pt x="390197" y="2074"/>
                </a:lnTo>
                <a:lnTo>
                  <a:pt x="461607" y="18672"/>
                </a:lnTo>
                <a:lnTo>
                  <a:pt x="526085" y="51080"/>
                </a:lnTo>
                <a:lnTo>
                  <a:pt x="581411" y="94569"/>
                </a:lnTo>
                <a:lnTo>
                  <a:pt x="627121" y="147966"/>
                </a:lnTo>
                <a:lnTo>
                  <a:pt x="662633" y="208954"/>
                </a:lnTo>
                <a:lnTo>
                  <a:pt x="687674" y="276279"/>
                </a:lnTo>
                <a:lnTo>
                  <a:pt x="700412" y="345501"/>
                </a:lnTo>
                <a:lnTo>
                  <a:pt x="702004" y="380595"/>
                </a:lnTo>
                <a:lnTo>
                  <a:pt x="700316" y="417635"/>
                </a:lnTo>
                <a:lnTo>
                  <a:pt x="686806" y="489302"/>
                </a:lnTo>
                <a:lnTo>
                  <a:pt x="660349" y="557142"/>
                </a:lnTo>
                <a:lnTo>
                  <a:pt x="623550" y="617486"/>
                </a:lnTo>
                <a:lnTo>
                  <a:pt x="576876" y="669419"/>
                </a:lnTo>
                <a:lnTo>
                  <a:pt x="521292" y="711107"/>
                </a:lnTo>
                <a:lnTo>
                  <a:pt x="457393" y="741505"/>
                </a:lnTo>
                <a:lnTo>
                  <a:pt x="387784" y="756945"/>
                </a:lnTo>
                <a:lnTo>
                  <a:pt x="351002" y="758875"/>
                </a:lnTo>
                <a:close/>
              </a:path>
              <a:path w="702309" h="759460">
                <a:moveTo>
                  <a:pt x="73854" y="379566"/>
                </a:moveTo>
                <a:lnTo>
                  <a:pt x="78808" y="439460"/>
                </a:lnTo>
                <a:lnTo>
                  <a:pt x="93669" y="497167"/>
                </a:lnTo>
                <a:lnTo>
                  <a:pt x="117922" y="550371"/>
                </a:lnTo>
                <a:lnTo>
                  <a:pt x="150539" y="597270"/>
                </a:lnTo>
                <a:lnTo>
                  <a:pt x="190941" y="636513"/>
                </a:lnTo>
                <a:lnTo>
                  <a:pt x="238033" y="666750"/>
                </a:lnTo>
                <a:lnTo>
                  <a:pt x="291622" y="686050"/>
                </a:lnTo>
                <a:lnTo>
                  <a:pt x="351002" y="692483"/>
                </a:lnTo>
                <a:lnTo>
                  <a:pt x="381914" y="690778"/>
                </a:lnTo>
                <a:lnTo>
                  <a:pt x="439299" y="677139"/>
                </a:lnTo>
                <a:lnTo>
                  <a:pt x="490637" y="650393"/>
                </a:lnTo>
                <a:lnTo>
                  <a:pt x="534384" y="614495"/>
                </a:lnTo>
                <a:lnTo>
                  <a:pt x="570234" y="570555"/>
                </a:lnTo>
                <a:lnTo>
                  <a:pt x="597897" y="520504"/>
                </a:lnTo>
                <a:lnTo>
                  <a:pt x="617149" y="465258"/>
                </a:lnTo>
                <a:lnTo>
                  <a:pt x="626927" y="408387"/>
                </a:lnTo>
                <a:lnTo>
                  <a:pt x="628149" y="379566"/>
                </a:lnTo>
                <a:lnTo>
                  <a:pt x="626863" y="349249"/>
                </a:lnTo>
                <a:lnTo>
                  <a:pt x="616569" y="290448"/>
                </a:lnTo>
                <a:lnTo>
                  <a:pt x="596257" y="234607"/>
                </a:lnTo>
                <a:lnTo>
                  <a:pt x="567564" y="184813"/>
                </a:lnTo>
                <a:lnTo>
                  <a:pt x="530910" y="141854"/>
                </a:lnTo>
                <a:lnTo>
                  <a:pt x="487163" y="107372"/>
                </a:lnTo>
                <a:lnTo>
                  <a:pt x="436790" y="82153"/>
                </a:lnTo>
                <a:lnTo>
                  <a:pt x="380949" y="69286"/>
                </a:lnTo>
                <a:lnTo>
                  <a:pt x="351002" y="67678"/>
                </a:lnTo>
                <a:lnTo>
                  <a:pt x="320074" y="69351"/>
                </a:lnTo>
                <a:lnTo>
                  <a:pt x="262560" y="82732"/>
                </a:lnTo>
                <a:lnTo>
                  <a:pt x="211206" y="108916"/>
                </a:lnTo>
                <a:lnTo>
                  <a:pt x="167459" y="144428"/>
                </a:lnTo>
                <a:lnTo>
                  <a:pt x="131609" y="188335"/>
                </a:lnTo>
                <a:lnTo>
                  <a:pt x="103946" y="238515"/>
                </a:lnTo>
                <a:lnTo>
                  <a:pt x="84711" y="293874"/>
                </a:lnTo>
                <a:lnTo>
                  <a:pt x="75061" y="350745"/>
                </a:lnTo>
                <a:lnTo>
                  <a:pt x="73854" y="379566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092449" y="4138000"/>
            <a:ext cx="554355" cy="748665"/>
          </a:xfrm>
          <a:custGeom>
            <a:avLst/>
            <a:gdLst/>
            <a:ahLst/>
            <a:cxnLst/>
            <a:rect l="l" t="t" r="r" b="b"/>
            <a:pathLst>
              <a:path w="554354" h="748664">
                <a:moveTo>
                  <a:pt x="0" y="748324"/>
                </a:moveTo>
                <a:lnTo>
                  <a:pt x="0" y="0"/>
                </a:lnTo>
                <a:lnTo>
                  <a:pt x="316005" y="0"/>
                </a:lnTo>
                <a:lnTo>
                  <a:pt x="362582" y="5146"/>
                </a:lnTo>
                <a:lnTo>
                  <a:pt x="405042" y="20586"/>
                </a:lnTo>
                <a:lnTo>
                  <a:pt x="442934" y="44325"/>
                </a:lnTo>
                <a:lnTo>
                  <a:pt x="475294" y="74369"/>
                </a:lnTo>
                <a:lnTo>
                  <a:pt x="501542" y="109816"/>
                </a:lnTo>
                <a:lnTo>
                  <a:pt x="521099" y="149767"/>
                </a:lnTo>
                <a:lnTo>
                  <a:pt x="533258" y="192034"/>
                </a:lnTo>
                <a:lnTo>
                  <a:pt x="537311" y="234945"/>
                </a:lnTo>
                <a:lnTo>
                  <a:pt x="536555" y="255306"/>
                </a:lnTo>
                <a:lnTo>
                  <a:pt x="530508" y="294678"/>
                </a:lnTo>
                <a:lnTo>
                  <a:pt x="518574" y="331895"/>
                </a:lnTo>
                <a:lnTo>
                  <a:pt x="491506" y="381110"/>
                </a:lnTo>
                <a:lnTo>
                  <a:pt x="454015" y="420675"/>
                </a:lnTo>
                <a:lnTo>
                  <a:pt x="406972" y="448853"/>
                </a:lnTo>
                <a:lnTo>
                  <a:pt x="370816" y="459596"/>
                </a:lnTo>
                <a:lnTo>
                  <a:pt x="554295" y="748324"/>
                </a:lnTo>
                <a:lnTo>
                  <a:pt x="470919" y="748324"/>
                </a:lnTo>
                <a:lnTo>
                  <a:pt x="294903" y="472206"/>
                </a:lnTo>
                <a:lnTo>
                  <a:pt x="73597" y="472206"/>
                </a:lnTo>
                <a:lnTo>
                  <a:pt x="73597" y="748324"/>
                </a:lnTo>
                <a:lnTo>
                  <a:pt x="0" y="748324"/>
                </a:lnTo>
                <a:close/>
              </a:path>
              <a:path w="554354" h="748664">
                <a:moveTo>
                  <a:pt x="73597" y="406843"/>
                </a:moveTo>
                <a:lnTo>
                  <a:pt x="318320" y="406843"/>
                </a:lnTo>
                <a:lnTo>
                  <a:pt x="334291" y="405959"/>
                </a:lnTo>
                <a:lnTo>
                  <a:pt x="377764" y="392690"/>
                </a:lnTo>
                <a:lnTo>
                  <a:pt x="413566" y="365573"/>
                </a:lnTo>
                <a:lnTo>
                  <a:pt x="440489" y="328292"/>
                </a:lnTo>
                <a:lnTo>
                  <a:pt x="457779" y="283774"/>
                </a:lnTo>
                <a:lnTo>
                  <a:pt x="463714" y="234945"/>
                </a:lnTo>
                <a:lnTo>
                  <a:pt x="462958" y="218266"/>
                </a:lnTo>
                <a:lnTo>
                  <a:pt x="451619" y="170354"/>
                </a:lnTo>
                <a:lnTo>
                  <a:pt x="428700" y="128135"/>
                </a:lnTo>
                <a:lnTo>
                  <a:pt x="396485" y="95084"/>
                </a:lnTo>
                <a:lnTo>
                  <a:pt x="356229" y="73034"/>
                </a:lnTo>
                <a:lnTo>
                  <a:pt x="311887" y="65362"/>
                </a:lnTo>
                <a:lnTo>
                  <a:pt x="73597" y="65362"/>
                </a:lnTo>
                <a:lnTo>
                  <a:pt x="73597" y="406843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5441" y="3819588"/>
            <a:ext cx="7084695" cy="129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8875" y="4033996"/>
            <a:ext cx="16670249" cy="211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push dir="u"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55659" cy="59062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83512" y="0"/>
            <a:ext cx="6804487" cy="10286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906992"/>
            <a:ext cx="6674698" cy="438000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176799" y="3042187"/>
            <a:ext cx="708660" cy="866140"/>
          </a:xfrm>
          <a:custGeom>
            <a:avLst/>
            <a:gdLst/>
            <a:ahLst/>
            <a:cxnLst/>
            <a:rect l="l" t="t" r="r" b="b"/>
            <a:pathLst>
              <a:path w="708660" h="866139">
                <a:moveTo>
                  <a:pt x="0" y="865584"/>
                </a:moveTo>
                <a:lnTo>
                  <a:pt x="0" y="0"/>
                </a:lnTo>
                <a:lnTo>
                  <a:pt x="293786" y="0"/>
                </a:lnTo>
                <a:lnTo>
                  <a:pt x="343941" y="2139"/>
                </a:lnTo>
                <a:lnTo>
                  <a:pt x="390822" y="8557"/>
                </a:lnTo>
                <a:lnTo>
                  <a:pt x="434429" y="19254"/>
                </a:lnTo>
                <a:lnTo>
                  <a:pt x="474761" y="34230"/>
                </a:lnTo>
                <a:lnTo>
                  <a:pt x="511857" y="52740"/>
                </a:lnTo>
                <a:lnTo>
                  <a:pt x="545752" y="74339"/>
                </a:lnTo>
                <a:lnTo>
                  <a:pt x="576448" y="99026"/>
                </a:lnTo>
                <a:lnTo>
                  <a:pt x="603944" y="126801"/>
                </a:lnTo>
                <a:lnTo>
                  <a:pt x="628240" y="157255"/>
                </a:lnTo>
                <a:lnTo>
                  <a:pt x="649336" y="190276"/>
                </a:lnTo>
                <a:lnTo>
                  <a:pt x="667233" y="225865"/>
                </a:lnTo>
                <a:lnTo>
                  <a:pt x="681930" y="264021"/>
                </a:lnTo>
                <a:lnTo>
                  <a:pt x="693390" y="303962"/>
                </a:lnTo>
                <a:lnTo>
                  <a:pt x="701575" y="345206"/>
                </a:lnTo>
                <a:lnTo>
                  <a:pt x="706487" y="387753"/>
                </a:lnTo>
                <a:lnTo>
                  <a:pt x="708124" y="431601"/>
                </a:lnTo>
                <a:lnTo>
                  <a:pt x="706300" y="479821"/>
                </a:lnTo>
                <a:lnTo>
                  <a:pt x="700831" y="525660"/>
                </a:lnTo>
                <a:lnTo>
                  <a:pt x="691715" y="569118"/>
                </a:lnTo>
                <a:lnTo>
                  <a:pt x="678953" y="610195"/>
                </a:lnTo>
                <a:lnTo>
                  <a:pt x="662787" y="648648"/>
                </a:lnTo>
                <a:lnTo>
                  <a:pt x="643458" y="684237"/>
                </a:lnTo>
                <a:lnTo>
                  <a:pt x="620966" y="716960"/>
                </a:lnTo>
                <a:lnTo>
                  <a:pt x="595312" y="746819"/>
                </a:lnTo>
                <a:lnTo>
                  <a:pt x="566849" y="773515"/>
                </a:lnTo>
                <a:lnTo>
                  <a:pt x="535632" y="797048"/>
                </a:lnTo>
                <a:lnTo>
                  <a:pt x="501662" y="817419"/>
                </a:lnTo>
                <a:lnTo>
                  <a:pt x="464939" y="834628"/>
                </a:lnTo>
                <a:lnTo>
                  <a:pt x="425666" y="848171"/>
                </a:lnTo>
                <a:lnTo>
                  <a:pt x="384050" y="857845"/>
                </a:lnTo>
                <a:lnTo>
                  <a:pt x="340090" y="863649"/>
                </a:lnTo>
                <a:lnTo>
                  <a:pt x="293786" y="865584"/>
                </a:lnTo>
                <a:lnTo>
                  <a:pt x="0" y="865584"/>
                </a:lnTo>
                <a:close/>
              </a:path>
              <a:path w="708660" h="866139">
                <a:moveTo>
                  <a:pt x="622994" y="431601"/>
                </a:moveTo>
                <a:lnTo>
                  <a:pt x="621617" y="393408"/>
                </a:lnTo>
                <a:lnTo>
                  <a:pt x="610604" y="321822"/>
                </a:lnTo>
                <a:lnTo>
                  <a:pt x="588708" y="256821"/>
                </a:lnTo>
                <a:lnTo>
                  <a:pt x="556710" y="200415"/>
                </a:lnTo>
                <a:lnTo>
                  <a:pt x="514796" y="153144"/>
                </a:lnTo>
                <a:lnTo>
                  <a:pt x="463301" y="116234"/>
                </a:lnTo>
                <a:lnTo>
                  <a:pt x="402338" y="90338"/>
                </a:lnTo>
                <a:lnTo>
                  <a:pt x="332240" y="77241"/>
                </a:lnTo>
                <a:lnTo>
                  <a:pt x="293786" y="75604"/>
                </a:lnTo>
                <a:lnTo>
                  <a:pt x="85129" y="75604"/>
                </a:lnTo>
                <a:lnTo>
                  <a:pt x="85129" y="789979"/>
                </a:lnTo>
                <a:lnTo>
                  <a:pt x="293786" y="789979"/>
                </a:lnTo>
                <a:lnTo>
                  <a:pt x="332798" y="788268"/>
                </a:lnTo>
                <a:lnTo>
                  <a:pt x="403789" y="774575"/>
                </a:lnTo>
                <a:lnTo>
                  <a:pt x="465311" y="747600"/>
                </a:lnTo>
                <a:lnTo>
                  <a:pt x="516805" y="709798"/>
                </a:lnTo>
                <a:lnTo>
                  <a:pt x="558198" y="661820"/>
                </a:lnTo>
                <a:lnTo>
                  <a:pt x="589601" y="605116"/>
                </a:lnTo>
                <a:lnTo>
                  <a:pt x="610939" y="540264"/>
                </a:lnTo>
                <a:lnTo>
                  <a:pt x="621655" y="469273"/>
                </a:lnTo>
                <a:lnTo>
                  <a:pt x="622994" y="431601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8527" y="3042187"/>
            <a:ext cx="85725" cy="866140"/>
          </a:xfrm>
          <a:custGeom>
            <a:avLst/>
            <a:gdLst/>
            <a:ahLst/>
            <a:cxnLst/>
            <a:rect l="l" t="t" r="r" b="b"/>
            <a:pathLst>
              <a:path w="85725" h="866139">
                <a:moveTo>
                  <a:pt x="0" y="865584"/>
                </a:moveTo>
                <a:lnTo>
                  <a:pt x="0" y="0"/>
                </a:lnTo>
                <a:lnTo>
                  <a:pt x="85129" y="0"/>
                </a:lnTo>
                <a:lnTo>
                  <a:pt x="85129" y="865584"/>
                </a:lnTo>
                <a:lnTo>
                  <a:pt x="0" y="86558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889" y="3042187"/>
            <a:ext cx="568325" cy="866140"/>
          </a:xfrm>
          <a:custGeom>
            <a:avLst/>
            <a:gdLst/>
            <a:ahLst/>
            <a:cxnLst/>
            <a:rect l="l" t="t" r="r" b="b"/>
            <a:pathLst>
              <a:path w="568325" h="866139">
                <a:moveTo>
                  <a:pt x="0" y="865584"/>
                </a:moveTo>
                <a:lnTo>
                  <a:pt x="0" y="0"/>
                </a:lnTo>
                <a:lnTo>
                  <a:pt x="567928" y="0"/>
                </a:lnTo>
                <a:lnTo>
                  <a:pt x="567928" y="75604"/>
                </a:lnTo>
                <a:lnTo>
                  <a:pt x="85129" y="75604"/>
                </a:lnTo>
                <a:lnTo>
                  <a:pt x="85129" y="393799"/>
                </a:lnTo>
                <a:lnTo>
                  <a:pt x="492323" y="393799"/>
                </a:lnTo>
                <a:lnTo>
                  <a:pt x="492323" y="464343"/>
                </a:lnTo>
                <a:lnTo>
                  <a:pt x="85129" y="464343"/>
                </a:lnTo>
                <a:lnTo>
                  <a:pt x="85129" y="865584"/>
                </a:lnTo>
                <a:lnTo>
                  <a:pt x="0" y="86558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68997" y="3042187"/>
            <a:ext cx="568325" cy="866140"/>
          </a:xfrm>
          <a:custGeom>
            <a:avLst/>
            <a:gdLst/>
            <a:ahLst/>
            <a:cxnLst/>
            <a:rect l="l" t="t" r="r" b="b"/>
            <a:pathLst>
              <a:path w="568325" h="866139">
                <a:moveTo>
                  <a:pt x="0" y="865584"/>
                </a:moveTo>
                <a:lnTo>
                  <a:pt x="0" y="0"/>
                </a:lnTo>
                <a:lnTo>
                  <a:pt x="567928" y="0"/>
                </a:lnTo>
                <a:lnTo>
                  <a:pt x="567928" y="75604"/>
                </a:lnTo>
                <a:lnTo>
                  <a:pt x="85129" y="75604"/>
                </a:lnTo>
                <a:lnTo>
                  <a:pt x="85129" y="393799"/>
                </a:lnTo>
                <a:lnTo>
                  <a:pt x="492323" y="393799"/>
                </a:lnTo>
                <a:lnTo>
                  <a:pt x="492323" y="464343"/>
                </a:lnTo>
                <a:lnTo>
                  <a:pt x="85129" y="464343"/>
                </a:lnTo>
                <a:lnTo>
                  <a:pt x="85129" y="865584"/>
                </a:lnTo>
                <a:lnTo>
                  <a:pt x="0" y="86558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87106" y="3042187"/>
            <a:ext cx="581660" cy="866140"/>
          </a:xfrm>
          <a:custGeom>
            <a:avLst/>
            <a:gdLst/>
            <a:ahLst/>
            <a:cxnLst/>
            <a:rect l="l" t="t" r="r" b="b"/>
            <a:pathLst>
              <a:path w="581659" h="866139">
                <a:moveTo>
                  <a:pt x="581322" y="789979"/>
                </a:moveTo>
                <a:lnTo>
                  <a:pt x="581322" y="865584"/>
                </a:lnTo>
                <a:lnTo>
                  <a:pt x="0" y="865584"/>
                </a:lnTo>
                <a:lnTo>
                  <a:pt x="0" y="0"/>
                </a:lnTo>
                <a:lnTo>
                  <a:pt x="570309" y="0"/>
                </a:lnTo>
                <a:lnTo>
                  <a:pt x="570309" y="75604"/>
                </a:lnTo>
                <a:lnTo>
                  <a:pt x="85129" y="75604"/>
                </a:lnTo>
                <a:lnTo>
                  <a:pt x="85129" y="387548"/>
                </a:lnTo>
                <a:lnTo>
                  <a:pt x="508396" y="387548"/>
                </a:lnTo>
                <a:lnTo>
                  <a:pt x="508396" y="459581"/>
                </a:lnTo>
                <a:lnTo>
                  <a:pt x="85129" y="459581"/>
                </a:lnTo>
                <a:lnTo>
                  <a:pt x="85129" y="789979"/>
                </a:lnTo>
                <a:lnTo>
                  <a:pt x="581322" y="789979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9600" y="3042187"/>
            <a:ext cx="641350" cy="866140"/>
          </a:xfrm>
          <a:custGeom>
            <a:avLst/>
            <a:gdLst/>
            <a:ahLst/>
            <a:cxnLst/>
            <a:rect l="l" t="t" r="r" b="b"/>
            <a:pathLst>
              <a:path w="641350" h="866139">
                <a:moveTo>
                  <a:pt x="0" y="865584"/>
                </a:moveTo>
                <a:lnTo>
                  <a:pt x="0" y="0"/>
                </a:lnTo>
                <a:lnTo>
                  <a:pt x="365521" y="0"/>
                </a:lnTo>
                <a:lnTo>
                  <a:pt x="419397" y="5953"/>
                </a:lnTo>
                <a:lnTo>
                  <a:pt x="468510" y="23812"/>
                </a:lnTo>
                <a:lnTo>
                  <a:pt x="512340" y="51271"/>
                </a:lnTo>
                <a:lnTo>
                  <a:pt x="549771" y="86022"/>
                </a:lnTo>
                <a:lnTo>
                  <a:pt x="580131" y="127024"/>
                </a:lnTo>
                <a:lnTo>
                  <a:pt x="602753" y="173235"/>
                </a:lnTo>
                <a:lnTo>
                  <a:pt x="616818" y="222125"/>
                </a:lnTo>
                <a:lnTo>
                  <a:pt x="621506" y="271760"/>
                </a:lnTo>
                <a:lnTo>
                  <a:pt x="620631" y="295312"/>
                </a:lnTo>
                <a:lnTo>
                  <a:pt x="613636" y="340853"/>
                </a:lnTo>
                <a:lnTo>
                  <a:pt x="599833" y="383902"/>
                </a:lnTo>
                <a:lnTo>
                  <a:pt x="580336" y="422895"/>
                </a:lnTo>
                <a:lnTo>
                  <a:pt x="555370" y="457423"/>
                </a:lnTo>
                <a:lnTo>
                  <a:pt x="525158" y="486593"/>
                </a:lnTo>
                <a:lnTo>
                  <a:pt x="489979" y="510126"/>
                </a:lnTo>
                <a:lnTo>
                  <a:pt x="450391" y="526349"/>
                </a:lnTo>
                <a:lnTo>
                  <a:pt x="428922" y="531614"/>
                </a:lnTo>
                <a:lnTo>
                  <a:pt x="641151" y="865584"/>
                </a:lnTo>
                <a:lnTo>
                  <a:pt x="544710" y="865584"/>
                </a:lnTo>
                <a:lnTo>
                  <a:pt x="341114" y="546199"/>
                </a:lnTo>
                <a:lnTo>
                  <a:pt x="85129" y="546199"/>
                </a:lnTo>
                <a:lnTo>
                  <a:pt x="85129" y="865584"/>
                </a:lnTo>
                <a:lnTo>
                  <a:pt x="0" y="865584"/>
                </a:lnTo>
                <a:close/>
              </a:path>
              <a:path w="641350" h="866139">
                <a:moveTo>
                  <a:pt x="85129" y="470594"/>
                </a:moveTo>
                <a:lnTo>
                  <a:pt x="368200" y="470594"/>
                </a:lnTo>
                <a:lnTo>
                  <a:pt x="386673" y="469571"/>
                </a:lnTo>
                <a:lnTo>
                  <a:pt x="436959" y="454223"/>
                </a:lnTo>
                <a:lnTo>
                  <a:pt x="478370" y="422857"/>
                </a:lnTo>
                <a:lnTo>
                  <a:pt x="509513" y="379734"/>
                </a:lnTo>
                <a:lnTo>
                  <a:pt x="529511" y="328240"/>
                </a:lnTo>
                <a:lnTo>
                  <a:pt x="536376" y="271760"/>
                </a:lnTo>
                <a:lnTo>
                  <a:pt x="535502" y="252468"/>
                </a:lnTo>
                <a:lnTo>
                  <a:pt x="522386" y="197048"/>
                </a:lnTo>
                <a:lnTo>
                  <a:pt x="495876" y="148214"/>
                </a:lnTo>
                <a:lnTo>
                  <a:pt x="458613" y="109983"/>
                </a:lnTo>
                <a:lnTo>
                  <a:pt x="412049" y="84478"/>
                </a:lnTo>
                <a:lnTo>
                  <a:pt x="360759" y="75604"/>
                </a:lnTo>
                <a:lnTo>
                  <a:pt x="85129" y="75604"/>
                </a:lnTo>
                <a:lnTo>
                  <a:pt x="85129" y="47059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25737" y="3042187"/>
            <a:ext cx="581660" cy="866140"/>
          </a:xfrm>
          <a:custGeom>
            <a:avLst/>
            <a:gdLst/>
            <a:ahLst/>
            <a:cxnLst/>
            <a:rect l="l" t="t" r="r" b="b"/>
            <a:pathLst>
              <a:path w="581659" h="866139">
                <a:moveTo>
                  <a:pt x="581322" y="789979"/>
                </a:moveTo>
                <a:lnTo>
                  <a:pt x="581322" y="865584"/>
                </a:lnTo>
                <a:lnTo>
                  <a:pt x="0" y="865584"/>
                </a:lnTo>
                <a:lnTo>
                  <a:pt x="0" y="0"/>
                </a:lnTo>
                <a:lnTo>
                  <a:pt x="570309" y="0"/>
                </a:lnTo>
                <a:lnTo>
                  <a:pt x="570309" y="75604"/>
                </a:lnTo>
                <a:lnTo>
                  <a:pt x="85129" y="75604"/>
                </a:lnTo>
                <a:lnTo>
                  <a:pt x="85129" y="387548"/>
                </a:lnTo>
                <a:lnTo>
                  <a:pt x="508396" y="387548"/>
                </a:lnTo>
                <a:lnTo>
                  <a:pt x="508396" y="459581"/>
                </a:lnTo>
                <a:lnTo>
                  <a:pt x="85129" y="459581"/>
                </a:lnTo>
                <a:lnTo>
                  <a:pt x="85129" y="789979"/>
                </a:lnTo>
                <a:lnTo>
                  <a:pt x="581322" y="789979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68230" y="3042187"/>
            <a:ext cx="724535" cy="866140"/>
          </a:xfrm>
          <a:custGeom>
            <a:avLst/>
            <a:gdLst/>
            <a:ahLst/>
            <a:cxnLst/>
            <a:rect l="l" t="t" r="r" b="b"/>
            <a:pathLst>
              <a:path w="724534" h="866139">
                <a:moveTo>
                  <a:pt x="85129" y="158353"/>
                </a:moveTo>
                <a:lnTo>
                  <a:pt x="85129" y="865584"/>
                </a:lnTo>
                <a:lnTo>
                  <a:pt x="0" y="865584"/>
                </a:lnTo>
                <a:lnTo>
                  <a:pt x="0" y="0"/>
                </a:lnTo>
                <a:lnTo>
                  <a:pt x="65782" y="0"/>
                </a:lnTo>
                <a:lnTo>
                  <a:pt x="638770" y="720625"/>
                </a:lnTo>
                <a:lnTo>
                  <a:pt x="638770" y="1190"/>
                </a:lnTo>
                <a:lnTo>
                  <a:pt x="724197" y="1190"/>
                </a:lnTo>
                <a:lnTo>
                  <a:pt x="724197" y="865584"/>
                </a:lnTo>
                <a:lnTo>
                  <a:pt x="649783" y="865584"/>
                </a:lnTo>
                <a:lnTo>
                  <a:pt x="85129" y="158353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52005" y="3037127"/>
            <a:ext cx="748030" cy="878205"/>
          </a:xfrm>
          <a:custGeom>
            <a:avLst/>
            <a:gdLst/>
            <a:ahLst/>
            <a:cxnLst/>
            <a:rect l="l" t="t" r="r" b="b"/>
            <a:pathLst>
              <a:path w="748029" h="878204">
                <a:moveTo>
                  <a:pt x="0" y="431601"/>
                </a:moveTo>
                <a:lnTo>
                  <a:pt x="1711" y="392645"/>
                </a:lnTo>
                <a:lnTo>
                  <a:pt x="6846" y="353764"/>
                </a:lnTo>
                <a:lnTo>
                  <a:pt x="15403" y="314957"/>
                </a:lnTo>
                <a:lnTo>
                  <a:pt x="27384" y="276224"/>
                </a:lnTo>
                <a:lnTo>
                  <a:pt x="42639" y="238571"/>
                </a:lnTo>
                <a:lnTo>
                  <a:pt x="61019" y="203001"/>
                </a:lnTo>
                <a:lnTo>
                  <a:pt x="82525" y="169515"/>
                </a:lnTo>
                <a:lnTo>
                  <a:pt x="107156" y="138112"/>
                </a:lnTo>
                <a:lnTo>
                  <a:pt x="135005" y="109016"/>
                </a:lnTo>
                <a:lnTo>
                  <a:pt x="165868" y="82748"/>
                </a:lnTo>
                <a:lnTo>
                  <a:pt x="199745" y="59308"/>
                </a:lnTo>
                <a:lnTo>
                  <a:pt x="236636" y="38695"/>
                </a:lnTo>
                <a:lnTo>
                  <a:pt x="276317" y="21766"/>
                </a:lnTo>
                <a:lnTo>
                  <a:pt x="318566" y="9673"/>
                </a:lnTo>
                <a:lnTo>
                  <a:pt x="363382" y="2418"/>
                </a:lnTo>
                <a:lnTo>
                  <a:pt x="410765" y="0"/>
                </a:lnTo>
                <a:lnTo>
                  <a:pt x="466687" y="3292"/>
                </a:lnTo>
                <a:lnTo>
                  <a:pt x="518368" y="13171"/>
                </a:lnTo>
                <a:lnTo>
                  <a:pt x="565807" y="29635"/>
                </a:lnTo>
                <a:lnTo>
                  <a:pt x="609004" y="52685"/>
                </a:lnTo>
                <a:lnTo>
                  <a:pt x="647402" y="80850"/>
                </a:lnTo>
                <a:lnTo>
                  <a:pt x="680442" y="112960"/>
                </a:lnTo>
                <a:lnTo>
                  <a:pt x="708124" y="149014"/>
                </a:lnTo>
                <a:lnTo>
                  <a:pt x="730448" y="189011"/>
                </a:lnTo>
                <a:lnTo>
                  <a:pt x="663178" y="230683"/>
                </a:lnTo>
                <a:lnTo>
                  <a:pt x="652313" y="210108"/>
                </a:lnTo>
                <a:lnTo>
                  <a:pt x="640258" y="191244"/>
                </a:lnTo>
                <a:lnTo>
                  <a:pt x="612576" y="158650"/>
                </a:lnTo>
                <a:lnTo>
                  <a:pt x="581694" y="132233"/>
                </a:lnTo>
                <a:lnTo>
                  <a:pt x="548580" y="111323"/>
                </a:lnTo>
                <a:lnTo>
                  <a:pt x="496174" y="89668"/>
                </a:lnTo>
                <a:lnTo>
                  <a:pt x="441721" y="79102"/>
                </a:lnTo>
                <a:lnTo>
                  <a:pt x="406003" y="77092"/>
                </a:lnTo>
                <a:lnTo>
                  <a:pt x="368144" y="79083"/>
                </a:lnTo>
                <a:lnTo>
                  <a:pt x="299237" y="95008"/>
                </a:lnTo>
                <a:lnTo>
                  <a:pt x="239464" y="125945"/>
                </a:lnTo>
                <a:lnTo>
                  <a:pt x="189160" y="167320"/>
                </a:lnTo>
                <a:lnTo>
                  <a:pt x="148437" y="218088"/>
                </a:lnTo>
                <a:lnTo>
                  <a:pt x="117629" y="275685"/>
                </a:lnTo>
                <a:lnTo>
                  <a:pt x="96980" y="338993"/>
                </a:lnTo>
                <a:lnTo>
                  <a:pt x="86710" y="403882"/>
                </a:lnTo>
                <a:lnTo>
                  <a:pt x="85427" y="436661"/>
                </a:lnTo>
                <a:lnTo>
                  <a:pt x="86990" y="472175"/>
                </a:lnTo>
                <a:lnTo>
                  <a:pt x="99491" y="541083"/>
                </a:lnTo>
                <a:lnTo>
                  <a:pt x="124066" y="606418"/>
                </a:lnTo>
                <a:lnTo>
                  <a:pt x="158148" y="664610"/>
                </a:lnTo>
                <a:lnTo>
                  <a:pt x="201290" y="714877"/>
                </a:lnTo>
                <a:lnTo>
                  <a:pt x="252486" y="755209"/>
                </a:lnTo>
                <a:lnTo>
                  <a:pt x="311236" y="784547"/>
                </a:lnTo>
                <a:lnTo>
                  <a:pt x="375530" y="799430"/>
                </a:lnTo>
                <a:lnTo>
                  <a:pt x="409574" y="801290"/>
                </a:lnTo>
                <a:lnTo>
                  <a:pt x="427992" y="800713"/>
                </a:lnTo>
                <a:lnTo>
                  <a:pt x="484584" y="792063"/>
                </a:lnTo>
                <a:lnTo>
                  <a:pt x="522386" y="780156"/>
                </a:lnTo>
                <a:lnTo>
                  <a:pt x="558998" y="762892"/>
                </a:lnTo>
                <a:lnTo>
                  <a:pt x="593600" y="740271"/>
                </a:lnTo>
                <a:lnTo>
                  <a:pt x="625375" y="712886"/>
                </a:lnTo>
                <a:lnTo>
                  <a:pt x="653504" y="679697"/>
                </a:lnTo>
                <a:lnTo>
                  <a:pt x="676572" y="640258"/>
                </a:lnTo>
                <a:lnTo>
                  <a:pt x="747414" y="676870"/>
                </a:lnTo>
                <a:lnTo>
                  <a:pt x="722337" y="722783"/>
                </a:lnTo>
                <a:lnTo>
                  <a:pt x="688776" y="762892"/>
                </a:lnTo>
                <a:lnTo>
                  <a:pt x="648816" y="796974"/>
                </a:lnTo>
                <a:lnTo>
                  <a:pt x="604539" y="825400"/>
                </a:lnTo>
                <a:lnTo>
                  <a:pt x="556989" y="848022"/>
                </a:lnTo>
                <a:lnTo>
                  <a:pt x="506610" y="864691"/>
                </a:lnTo>
                <a:lnTo>
                  <a:pt x="455265" y="874737"/>
                </a:lnTo>
                <a:lnTo>
                  <a:pt x="404812" y="878085"/>
                </a:lnTo>
                <a:lnTo>
                  <a:pt x="361224" y="875648"/>
                </a:lnTo>
                <a:lnTo>
                  <a:pt x="319459" y="868337"/>
                </a:lnTo>
                <a:lnTo>
                  <a:pt x="279517" y="856152"/>
                </a:lnTo>
                <a:lnTo>
                  <a:pt x="241399" y="839092"/>
                </a:lnTo>
                <a:lnTo>
                  <a:pt x="205494" y="817996"/>
                </a:lnTo>
                <a:lnTo>
                  <a:pt x="172194" y="793997"/>
                </a:lnTo>
                <a:lnTo>
                  <a:pt x="141498" y="767097"/>
                </a:lnTo>
                <a:lnTo>
                  <a:pt x="113407" y="737294"/>
                </a:lnTo>
                <a:lnTo>
                  <a:pt x="88087" y="704831"/>
                </a:lnTo>
                <a:lnTo>
                  <a:pt x="65707" y="670247"/>
                </a:lnTo>
                <a:lnTo>
                  <a:pt x="46266" y="633542"/>
                </a:lnTo>
                <a:lnTo>
                  <a:pt x="29765" y="594717"/>
                </a:lnTo>
                <a:lnTo>
                  <a:pt x="16743" y="554496"/>
                </a:lnTo>
                <a:lnTo>
                  <a:pt x="7441" y="513903"/>
                </a:lnTo>
                <a:lnTo>
                  <a:pt x="1860" y="472938"/>
                </a:lnTo>
                <a:lnTo>
                  <a:pt x="0" y="431601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45823" y="3042187"/>
            <a:ext cx="581660" cy="866140"/>
          </a:xfrm>
          <a:custGeom>
            <a:avLst/>
            <a:gdLst/>
            <a:ahLst/>
            <a:cxnLst/>
            <a:rect l="l" t="t" r="r" b="b"/>
            <a:pathLst>
              <a:path w="581659" h="866139">
                <a:moveTo>
                  <a:pt x="581322" y="789979"/>
                </a:moveTo>
                <a:lnTo>
                  <a:pt x="581322" y="865584"/>
                </a:lnTo>
                <a:lnTo>
                  <a:pt x="0" y="865584"/>
                </a:lnTo>
                <a:lnTo>
                  <a:pt x="0" y="0"/>
                </a:lnTo>
                <a:lnTo>
                  <a:pt x="570309" y="0"/>
                </a:lnTo>
                <a:lnTo>
                  <a:pt x="570309" y="75604"/>
                </a:lnTo>
                <a:lnTo>
                  <a:pt x="85129" y="75604"/>
                </a:lnTo>
                <a:lnTo>
                  <a:pt x="85129" y="387548"/>
                </a:lnTo>
                <a:lnTo>
                  <a:pt x="508396" y="387548"/>
                </a:lnTo>
                <a:lnTo>
                  <a:pt x="508396" y="459581"/>
                </a:lnTo>
                <a:lnTo>
                  <a:pt x="85129" y="459581"/>
                </a:lnTo>
                <a:lnTo>
                  <a:pt x="85129" y="789979"/>
                </a:lnTo>
                <a:lnTo>
                  <a:pt x="581322" y="789979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18665" y="3035936"/>
            <a:ext cx="659765" cy="879475"/>
          </a:xfrm>
          <a:custGeom>
            <a:avLst/>
            <a:gdLst/>
            <a:ahLst/>
            <a:cxnLst/>
            <a:rect l="l" t="t" r="r" b="b"/>
            <a:pathLst>
              <a:path w="659765" h="879475">
                <a:moveTo>
                  <a:pt x="575369" y="168473"/>
                </a:moveTo>
                <a:lnTo>
                  <a:pt x="532879" y="130819"/>
                </a:lnTo>
                <a:lnTo>
                  <a:pt x="478035" y="101203"/>
                </a:lnTo>
                <a:lnTo>
                  <a:pt x="412774" y="82004"/>
                </a:lnTo>
                <a:lnTo>
                  <a:pt x="339030" y="75604"/>
                </a:lnTo>
                <a:lnTo>
                  <a:pt x="285600" y="78320"/>
                </a:lnTo>
                <a:lnTo>
                  <a:pt x="239910" y="86469"/>
                </a:lnTo>
                <a:lnTo>
                  <a:pt x="201959" y="100049"/>
                </a:lnTo>
                <a:lnTo>
                  <a:pt x="148828" y="142595"/>
                </a:lnTo>
                <a:lnTo>
                  <a:pt x="122634" y="201383"/>
                </a:lnTo>
                <a:lnTo>
                  <a:pt x="119360" y="236636"/>
                </a:lnTo>
                <a:lnTo>
                  <a:pt x="120234" y="255258"/>
                </a:lnTo>
                <a:lnTo>
                  <a:pt x="133349" y="300632"/>
                </a:lnTo>
                <a:lnTo>
                  <a:pt x="163152" y="334453"/>
                </a:lnTo>
                <a:lnTo>
                  <a:pt x="210070" y="361057"/>
                </a:lnTo>
                <a:lnTo>
                  <a:pt x="251519" y="375642"/>
                </a:lnTo>
                <a:lnTo>
                  <a:pt x="301451" y="389036"/>
                </a:lnTo>
                <a:lnTo>
                  <a:pt x="359568" y="402431"/>
                </a:lnTo>
                <a:lnTo>
                  <a:pt x="393501" y="409965"/>
                </a:lnTo>
                <a:lnTo>
                  <a:pt x="425648" y="417983"/>
                </a:lnTo>
                <a:lnTo>
                  <a:pt x="484584" y="435471"/>
                </a:lnTo>
                <a:lnTo>
                  <a:pt x="536079" y="455934"/>
                </a:lnTo>
                <a:lnTo>
                  <a:pt x="579239" y="481012"/>
                </a:lnTo>
                <a:lnTo>
                  <a:pt x="613618" y="511373"/>
                </a:lnTo>
                <a:lnTo>
                  <a:pt x="638770" y="547687"/>
                </a:lnTo>
                <a:lnTo>
                  <a:pt x="654397" y="591517"/>
                </a:lnTo>
                <a:lnTo>
                  <a:pt x="659606" y="645021"/>
                </a:lnTo>
                <a:lnTo>
                  <a:pt x="658155" y="673949"/>
                </a:lnTo>
                <a:lnTo>
                  <a:pt x="646546" y="725890"/>
                </a:lnTo>
                <a:lnTo>
                  <a:pt x="623645" y="769869"/>
                </a:lnTo>
                <a:lnTo>
                  <a:pt x="591350" y="806332"/>
                </a:lnTo>
                <a:lnTo>
                  <a:pt x="550105" y="835483"/>
                </a:lnTo>
                <a:lnTo>
                  <a:pt x="500695" y="857212"/>
                </a:lnTo>
                <a:lnTo>
                  <a:pt x="443693" y="871407"/>
                </a:lnTo>
                <a:lnTo>
                  <a:pt x="380888" y="878402"/>
                </a:lnTo>
                <a:lnTo>
                  <a:pt x="347364" y="879276"/>
                </a:lnTo>
                <a:lnTo>
                  <a:pt x="297986" y="877313"/>
                </a:lnTo>
                <a:lnTo>
                  <a:pt x="250310" y="871425"/>
                </a:lnTo>
                <a:lnTo>
                  <a:pt x="204336" y="861612"/>
                </a:lnTo>
                <a:lnTo>
                  <a:pt x="160064" y="847873"/>
                </a:lnTo>
                <a:lnTo>
                  <a:pt x="117495" y="830209"/>
                </a:lnTo>
                <a:lnTo>
                  <a:pt x="76627" y="808620"/>
                </a:lnTo>
                <a:lnTo>
                  <a:pt x="37462" y="783105"/>
                </a:lnTo>
                <a:lnTo>
                  <a:pt x="0" y="753665"/>
                </a:lnTo>
                <a:lnTo>
                  <a:pt x="42564" y="684014"/>
                </a:lnTo>
                <a:lnTo>
                  <a:pt x="54731" y="696069"/>
                </a:lnTo>
                <a:lnTo>
                  <a:pt x="68014" y="707826"/>
                </a:lnTo>
                <a:lnTo>
                  <a:pt x="114597" y="741108"/>
                </a:lnTo>
                <a:lnTo>
                  <a:pt x="150613" y="760307"/>
                </a:lnTo>
                <a:lnTo>
                  <a:pt x="190220" y="776585"/>
                </a:lnTo>
                <a:lnTo>
                  <a:pt x="232636" y="789384"/>
                </a:lnTo>
                <a:lnTo>
                  <a:pt x="277713" y="798481"/>
                </a:lnTo>
                <a:lnTo>
                  <a:pt x="325338" y="803095"/>
                </a:lnTo>
                <a:lnTo>
                  <a:pt x="350043" y="803671"/>
                </a:lnTo>
                <a:lnTo>
                  <a:pt x="398971" y="801346"/>
                </a:lnTo>
                <a:lnTo>
                  <a:pt x="442168" y="794370"/>
                </a:lnTo>
                <a:lnTo>
                  <a:pt x="479635" y="782742"/>
                </a:lnTo>
                <a:lnTo>
                  <a:pt x="536767" y="745461"/>
                </a:lnTo>
                <a:lnTo>
                  <a:pt x="565788" y="689055"/>
                </a:lnTo>
                <a:lnTo>
                  <a:pt x="569416" y="653653"/>
                </a:lnTo>
                <a:lnTo>
                  <a:pt x="568374" y="634361"/>
                </a:lnTo>
                <a:lnTo>
                  <a:pt x="552747" y="586085"/>
                </a:lnTo>
                <a:lnTo>
                  <a:pt x="518814" y="548915"/>
                </a:lnTo>
                <a:lnTo>
                  <a:pt x="485961" y="528693"/>
                </a:lnTo>
                <a:lnTo>
                  <a:pt x="445181" y="511280"/>
                </a:lnTo>
                <a:lnTo>
                  <a:pt x="396385" y="496341"/>
                </a:lnTo>
                <a:lnTo>
                  <a:pt x="339681" y="481756"/>
                </a:lnTo>
                <a:lnTo>
                  <a:pt x="308371" y="474464"/>
                </a:lnTo>
                <a:lnTo>
                  <a:pt x="275350" y="466371"/>
                </a:lnTo>
                <a:lnTo>
                  <a:pt x="215670" y="449851"/>
                </a:lnTo>
                <a:lnTo>
                  <a:pt x="164399" y="432401"/>
                </a:lnTo>
                <a:lnTo>
                  <a:pt x="121090" y="411119"/>
                </a:lnTo>
                <a:lnTo>
                  <a:pt x="85799" y="385409"/>
                </a:lnTo>
                <a:lnTo>
                  <a:pt x="59307" y="354601"/>
                </a:lnTo>
                <a:lnTo>
                  <a:pt x="41727" y="318213"/>
                </a:lnTo>
                <a:lnTo>
                  <a:pt x="32946" y="274011"/>
                </a:lnTo>
                <a:lnTo>
                  <a:pt x="31849" y="248840"/>
                </a:lnTo>
                <a:lnTo>
                  <a:pt x="33244" y="219744"/>
                </a:lnTo>
                <a:lnTo>
                  <a:pt x="44406" y="166464"/>
                </a:lnTo>
                <a:lnTo>
                  <a:pt x="66656" y="119769"/>
                </a:lnTo>
                <a:lnTo>
                  <a:pt x="98654" y="80776"/>
                </a:lnTo>
                <a:lnTo>
                  <a:pt x="139898" y="49596"/>
                </a:lnTo>
                <a:lnTo>
                  <a:pt x="188714" y="25784"/>
                </a:lnTo>
                <a:lnTo>
                  <a:pt x="244561" y="9376"/>
                </a:lnTo>
                <a:lnTo>
                  <a:pt x="306772" y="1041"/>
                </a:lnTo>
                <a:lnTo>
                  <a:pt x="340221" y="0"/>
                </a:lnTo>
                <a:lnTo>
                  <a:pt x="382339" y="1637"/>
                </a:lnTo>
                <a:lnTo>
                  <a:pt x="422076" y="6548"/>
                </a:lnTo>
                <a:lnTo>
                  <a:pt x="459432" y="14733"/>
                </a:lnTo>
                <a:lnTo>
                  <a:pt x="527409" y="40630"/>
                </a:lnTo>
                <a:lnTo>
                  <a:pt x="588726" y="77539"/>
                </a:lnTo>
                <a:lnTo>
                  <a:pt x="617041" y="100012"/>
                </a:lnTo>
                <a:lnTo>
                  <a:pt x="575369" y="168473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25104" y="4499512"/>
            <a:ext cx="651510" cy="866140"/>
          </a:xfrm>
          <a:custGeom>
            <a:avLst/>
            <a:gdLst/>
            <a:ahLst/>
            <a:cxnLst/>
            <a:rect l="l" t="t" r="r" b="b"/>
            <a:pathLst>
              <a:path w="651510" h="866139">
                <a:moveTo>
                  <a:pt x="650974" y="642342"/>
                </a:moveTo>
                <a:lnTo>
                  <a:pt x="646062" y="689223"/>
                </a:lnTo>
                <a:lnTo>
                  <a:pt x="631328" y="732234"/>
                </a:lnTo>
                <a:lnTo>
                  <a:pt x="608558" y="770259"/>
                </a:lnTo>
                <a:lnTo>
                  <a:pt x="578941" y="802778"/>
                </a:lnTo>
                <a:lnTo>
                  <a:pt x="543371" y="829270"/>
                </a:lnTo>
                <a:lnTo>
                  <a:pt x="502146" y="849213"/>
                </a:lnTo>
                <a:lnTo>
                  <a:pt x="456827" y="861491"/>
                </a:lnTo>
                <a:lnTo>
                  <a:pt x="408384" y="865584"/>
                </a:lnTo>
                <a:lnTo>
                  <a:pt x="0" y="865584"/>
                </a:lnTo>
                <a:lnTo>
                  <a:pt x="0" y="0"/>
                </a:lnTo>
                <a:lnTo>
                  <a:pt x="416718" y="0"/>
                </a:lnTo>
                <a:lnTo>
                  <a:pt x="459804" y="4911"/>
                </a:lnTo>
                <a:lnTo>
                  <a:pt x="498574" y="19645"/>
                </a:lnTo>
                <a:lnTo>
                  <a:pt x="532432" y="41969"/>
                </a:lnTo>
                <a:lnTo>
                  <a:pt x="560784" y="70246"/>
                </a:lnTo>
                <a:lnTo>
                  <a:pt x="583480" y="103361"/>
                </a:lnTo>
                <a:lnTo>
                  <a:pt x="600372" y="140791"/>
                </a:lnTo>
                <a:lnTo>
                  <a:pt x="610864" y="180528"/>
                </a:lnTo>
                <a:lnTo>
                  <a:pt x="614362" y="220563"/>
                </a:lnTo>
                <a:lnTo>
                  <a:pt x="606102" y="283517"/>
                </a:lnTo>
                <a:lnTo>
                  <a:pt x="581322" y="340816"/>
                </a:lnTo>
                <a:lnTo>
                  <a:pt x="542106" y="388143"/>
                </a:lnTo>
                <a:lnTo>
                  <a:pt x="489942" y="421778"/>
                </a:lnTo>
                <a:lnTo>
                  <a:pt x="525195" y="435154"/>
                </a:lnTo>
                <a:lnTo>
                  <a:pt x="583982" y="476082"/>
                </a:lnTo>
                <a:lnTo>
                  <a:pt x="626529" y="534627"/>
                </a:lnTo>
                <a:lnTo>
                  <a:pt x="648258" y="603981"/>
                </a:lnTo>
                <a:lnTo>
                  <a:pt x="650974" y="642342"/>
                </a:lnTo>
                <a:close/>
              </a:path>
              <a:path w="651510" h="866139">
                <a:moveTo>
                  <a:pt x="565546" y="627756"/>
                </a:moveTo>
                <a:lnTo>
                  <a:pt x="559351" y="581434"/>
                </a:lnTo>
                <a:lnTo>
                  <a:pt x="541213" y="538311"/>
                </a:lnTo>
                <a:lnTo>
                  <a:pt x="512843" y="503280"/>
                </a:lnTo>
                <a:lnTo>
                  <a:pt x="475952" y="477440"/>
                </a:lnTo>
                <a:lnTo>
                  <a:pt x="432364" y="464046"/>
                </a:lnTo>
                <a:lnTo>
                  <a:pt x="416718" y="463153"/>
                </a:lnTo>
                <a:lnTo>
                  <a:pt x="85129" y="463153"/>
                </a:lnTo>
                <a:lnTo>
                  <a:pt x="85129" y="791170"/>
                </a:lnTo>
                <a:lnTo>
                  <a:pt x="408384" y="791170"/>
                </a:lnTo>
                <a:lnTo>
                  <a:pt x="455153" y="783635"/>
                </a:lnTo>
                <a:lnTo>
                  <a:pt x="496639" y="762074"/>
                </a:lnTo>
                <a:lnTo>
                  <a:pt x="529846" y="730001"/>
                </a:lnTo>
                <a:lnTo>
                  <a:pt x="553342" y="689371"/>
                </a:lnTo>
                <a:lnTo>
                  <a:pt x="564784" y="643551"/>
                </a:lnTo>
                <a:lnTo>
                  <a:pt x="565546" y="627756"/>
                </a:lnTo>
                <a:close/>
              </a:path>
              <a:path w="651510" h="866139">
                <a:moveTo>
                  <a:pt x="85129" y="74414"/>
                </a:moveTo>
                <a:lnTo>
                  <a:pt x="85129" y="393799"/>
                </a:lnTo>
                <a:lnTo>
                  <a:pt x="382785" y="393799"/>
                </a:lnTo>
                <a:lnTo>
                  <a:pt x="427769" y="386264"/>
                </a:lnTo>
                <a:lnTo>
                  <a:pt x="467320" y="364852"/>
                </a:lnTo>
                <a:lnTo>
                  <a:pt x="498016" y="333560"/>
                </a:lnTo>
                <a:lnTo>
                  <a:pt x="519112" y="294382"/>
                </a:lnTo>
                <a:lnTo>
                  <a:pt x="529437" y="249677"/>
                </a:lnTo>
                <a:lnTo>
                  <a:pt x="530125" y="233957"/>
                </a:lnTo>
                <a:lnTo>
                  <a:pt x="529474" y="217809"/>
                </a:lnTo>
                <a:lnTo>
                  <a:pt x="519707" y="172045"/>
                </a:lnTo>
                <a:lnTo>
                  <a:pt x="499504" y="132531"/>
                </a:lnTo>
                <a:lnTo>
                  <a:pt x="470073" y="102170"/>
                </a:lnTo>
                <a:lnTo>
                  <a:pt x="433071" y="81613"/>
                </a:lnTo>
                <a:lnTo>
                  <a:pt x="389929" y="74414"/>
                </a:lnTo>
                <a:lnTo>
                  <a:pt x="85129" y="7441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37091" y="4499512"/>
            <a:ext cx="2639695" cy="866140"/>
          </a:xfrm>
          <a:custGeom>
            <a:avLst/>
            <a:gdLst/>
            <a:ahLst/>
            <a:cxnLst/>
            <a:rect l="l" t="t" r="r" b="b"/>
            <a:pathLst>
              <a:path w="2639695" h="866139">
                <a:moveTo>
                  <a:pt x="581322" y="789979"/>
                </a:moveTo>
                <a:lnTo>
                  <a:pt x="581322" y="865584"/>
                </a:lnTo>
                <a:lnTo>
                  <a:pt x="0" y="865584"/>
                </a:lnTo>
                <a:lnTo>
                  <a:pt x="0" y="0"/>
                </a:lnTo>
                <a:lnTo>
                  <a:pt x="570309" y="0"/>
                </a:lnTo>
                <a:lnTo>
                  <a:pt x="570309" y="75604"/>
                </a:lnTo>
                <a:lnTo>
                  <a:pt x="85129" y="75604"/>
                </a:lnTo>
                <a:lnTo>
                  <a:pt x="85129" y="387548"/>
                </a:lnTo>
                <a:lnTo>
                  <a:pt x="508396" y="387548"/>
                </a:lnTo>
                <a:lnTo>
                  <a:pt x="508396" y="459581"/>
                </a:lnTo>
                <a:lnTo>
                  <a:pt x="85129" y="459581"/>
                </a:lnTo>
                <a:lnTo>
                  <a:pt x="85129" y="789979"/>
                </a:lnTo>
                <a:lnTo>
                  <a:pt x="581322" y="789979"/>
                </a:lnTo>
                <a:close/>
              </a:path>
              <a:path w="2639695" h="866139">
                <a:moveTo>
                  <a:pt x="1356855" y="75604"/>
                </a:moveTo>
                <a:lnTo>
                  <a:pt x="1048483" y="75604"/>
                </a:lnTo>
                <a:lnTo>
                  <a:pt x="1048483" y="865584"/>
                </a:lnTo>
                <a:lnTo>
                  <a:pt x="963056" y="865584"/>
                </a:lnTo>
                <a:lnTo>
                  <a:pt x="963056" y="75604"/>
                </a:lnTo>
                <a:lnTo>
                  <a:pt x="654684" y="75604"/>
                </a:lnTo>
                <a:lnTo>
                  <a:pt x="654684" y="0"/>
                </a:lnTo>
                <a:lnTo>
                  <a:pt x="1356855" y="0"/>
                </a:lnTo>
                <a:lnTo>
                  <a:pt x="1356855" y="75604"/>
                </a:lnTo>
                <a:close/>
              </a:path>
              <a:path w="2639695" h="866139">
                <a:moveTo>
                  <a:pt x="1811543" y="5953"/>
                </a:moveTo>
                <a:lnTo>
                  <a:pt x="1892207" y="5953"/>
                </a:lnTo>
                <a:lnTo>
                  <a:pt x="2013949" y="313432"/>
                </a:lnTo>
                <a:lnTo>
                  <a:pt x="2137178" y="5953"/>
                </a:lnTo>
                <a:lnTo>
                  <a:pt x="2218736" y="5953"/>
                </a:lnTo>
                <a:lnTo>
                  <a:pt x="2067527" y="375344"/>
                </a:lnTo>
                <a:lnTo>
                  <a:pt x="2233321" y="766762"/>
                </a:lnTo>
                <a:lnTo>
                  <a:pt x="2546753" y="0"/>
                </a:lnTo>
                <a:lnTo>
                  <a:pt x="2639325" y="0"/>
                </a:lnTo>
                <a:lnTo>
                  <a:pt x="2272314" y="865584"/>
                </a:lnTo>
                <a:lnTo>
                  <a:pt x="2197007" y="865584"/>
                </a:lnTo>
                <a:lnTo>
                  <a:pt x="2015139" y="437554"/>
                </a:lnTo>
                <a:lnTo>
                  <a:pt x="1832379" y="865584"/>
                </a:lnTo>
                <a:lnTo>
                  <a:pt x="1757964" y="865584"/>
                </a:lnTo>
                <a:lnTo>
                  <a:pt x="1392145" y="0"/>
                </a:lnTo>
                <a:lnTo>
                  <a:pt x="1483525" y="0"/>
                </a:lnTo>
                <a:lnTo>
                  <a:pt x="1798148" y="766762"/>
                </a:lnTo>
                <a:lnTo>
                  <a:pt x="1962752" y="375344"/>
                </a:lnTo>
                <a:lnTo>
                  <a:pt x="1811543" y="5953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98579" y="4499512"/>
            <a:ext cx="581660" cy="866140"/>
          </a:xfrm>
          <a:custGeom>
            <a:avLst/>
            <a:gdLst/>
            <a:ahLst/>
            <a:cxnLst/>
            <a:rect l="l" t="t" r="r" b="b"/>
            <a:pathLst>
              <a:path w="581660" h="866139">
                <a:moveTo>
                  <a:pt x="581322" y="789979"/>
                </a:moveTo>
                <a:lnTo>
                  <a:pt x="581322" y="865584"/>
                </a:lnTo>
                <a:lnTo>
                  <a:pt x="0" y="865584"/>
                </a:lnTo>
                <a:lnTo>
                  <a:pt x="0" y="0"/>
                </a:lnTo>
                <a:lnTo>
                  <a:pt x="570309" y="0"/>
                </a:lnTo>
                <a:lnTo>
                  <a:pt x="570309" y="75604"/>
                </a:lnTo>
                <a:lnTo>
                  <a:pt x="85129" y="75604"/>
                </a:lnTo>
                <a:lnTo>
                  <a:pt x="85129" y="387548"/>
                </a:lnTo>
                <a:lnTo>
                  <a:pt x="508396" y="387548"/>
                </a:lnTo>
                <a:lnTo>
                  <a:pt x="508396" y="459581"/>
                </a:lnTo>
                <a:lnTo>
                  <a:pt x="85129" y="459581"/>
                </a:lnTo>
                <a:lnTo>
                  <a:pt x="85129" y="789979"/>
                </a:lnTo>
                <a:lnTo>
                  <a:pt x="581322" y="789979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41072" y="4499512"/>
            <a:ext cx="581660" cy="866140"/>
          </a:xfrm>
          <a:custGeom>
            <a:avLst/>
            <a:gdLst/>
            <a:ahLst/>
            <a:cxnLst/>
            <a:rect l="l" t="t" r="r" b="b"/>
            <a:pathLst>
              <a:path w="581659" h="866139">
                <a:moveTo>
                  <a:pt x="581322" y="789979"/>
                </a:moveTo>
                <a:lnTo>
                  <a:pt x="581322" y="865584"/>
                </a:lnTo>
                <a:lnTo>
                  <a:pt x="0" y="865584"/>
                </a:lnTo>
                <a:lnTo>
                  <a:pt x="0" y="0"/>
                </a:lnTo>
                <a:lnTo>
                  <a:pt x="570309" y="0"/>
                </a:lnTo>
                <a:lnTo>
                  <a:pt x="570309" y="75604"/>
                </a:lnTo>
                <a:lnTo>
                  <a:pt x="85129" y="75604"/>
                </a:lnTo>
                <a:lnTo>
                  <a:pt x="85129" y="387548"/>
                </a:lnTo>
                <a:lnTo>
                  <a:pt x="508396" y="387548"/>
                </a:lnTo>
                <a:lnTo>
                  <a:pt x="508396" y="459581"/>
                </a:lnTo>
                <a:lnTo>
                  <a:pt x="85129" y="459581"/>
                </a:lnTo>
                <a:lnTo>
                  <a:pt x="85129" y="789979"/>
                </a:lnTo>
                <a:lnTo>
                  <a:pt x="581322" y="789979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83565" y="4499512"/>
            <a:ext cx="724535" cy="866140"/>
          </a:xfrm>
          <a:custGeom>
            <a:avLst/>
            <a:gdLst/>
            <a:ahLst/>
            <a:cxnLst/>
            <a:rect l="l" t="t" r="r" b="b"/>
            <a:pathLst>
              <a:path w="724534" h="866139">
                <a:moveTo>
                  <a:pt x="85129" y="158353"/>
                </a:moveTo>
                <a:lnTo>
                  <a:pt x="85129" y="865584"/>
                </a:lnTo>
                <a:lnTo>
                  <a:pt x="0" y="865584"/>
                </a:lnTo>
                <a:lnTo>
                  <a:pt x="0" y="0"/>
                </a:lnTo>
                <a:lnTo>
                  <a:pt x="65782" y="0"/>
                </a:lnTo>
                <a:lnTo>
                  <a:pt x="638770" y="720625"/>
                </a:lnTo>
                <a:lnTo>
                  <a:pt x="638770" y="1190"/>
                </a:lnTo>
                <a:lnTo>
                  <a:pt x="724197" y="1190"/>
                </a:lnTo>
                <a:lnTo>
                  <a:pt x="724197" y="865584"/>
                </a:lnTo>
                <a:lnTo>
                  <a:pt x="649783" y="865584"/>
                </a:lnTo>
                <a:lnTo>
                  <a:pt x="85129" y="158353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5683" y="4499512"/>
            <a:ext cx="651510" cy="866140"/>
          </a:xfrm>
          <a:custGeom>
            <a:avLst/>
            <a:gdLst/>
            <a:ahLst/>
            <a:cxnLst/>
            <a:rect l="l" t="t" r="r" b="b"/>
            <a:pathLst>
              <a:path w="651509" h="866139">
                <a:moveTo>
                  <a:pt x="650974" y="642342"/>
                </a:moveTo>
                <a:lnTo>
                  <a:pt x="646062" y="689223"/>
                </a:lnTo>
                <a:lnTo>
                  <a:pt x="631328" y="732234"/>
                </a:lnTo>
                <a:lnTo>
                  <a:pt x="608558" y="770259"/>
                </a:lnTo>
                <a:lnTo>
                  <a:pt x="578941" y="802778"/>
                </a:lnTo>
                <a:lnTo>
                  <a:pt x="543371" y="829270"/>
                </a:lnTo>
                <a:lnTo>
                  <a:pt x="502146" y="849213"/>
                </a:lnTo>
                <a:lnTo>
                  <a:pt x="456827" y="861491"/>
                </a:lnTo>
                <a:lnTo>
                  <a:pt x="408384" y="865584"/>
                </a:lnTo>
                <a:lnTo>
                  <a:pt x="0" y="865584"/>
                </a:lnTo>
                <a:lnTo>
                  <a:pt x="0" y="0"/>
                </a:lnTo>
                <a:lnTo>
                  <a:pt x="416718" y="0"/>
                </a:lnTo>
                <a:lnTo>
                  <a:pt x="459804" y="4911"/>
                </a:lnTo>
                <a:lnTo>
                  <a:pt x="498574" y="19645"/>
                </a:lnTo>
                <a:lnTo>
                  <a:pt x="532432" y="41969"/>
                </a:lnTo>
                <a:lnTo>
                  <a:pt x="560784" y="70246"/>
                </a:lnTo>
                <a:lnTo>
                  <a:pt x="583480" y="103361"/>
                </a:lnTo>
                <a:lnTo>
                  <a:pt x="600372" y="140791"/>
                </a:lnTo>
                <a:lnTo>
                  <a:pt x="610865" y="180528"/>
                </a:lnTo>
                <a:lnTo>
                  <a:pt x="614362" y="220563"/>
                </a:lnTo>
                <a:lnTo>
                  <a:pt x="606102" y="283517"/>
                </a:lnTo>
                <a:lnTo>
                  <a:pt x="581322" y="340816"/>
                </a:lnTo>
                <a:lnTo>
                  <a:pt x="542106" y="388143"/>
                </a:lnTo>
                <a:lnTo>
                  <a:pt x="489942" y="421778"/>
                </a:lnTo>
                <a:lnTo>
                  <a:pt x="525195" y="435154"/>
                </a:lnTo>
                <a:lnTo>
                  <a:pt x="583982" y="476082"/>
                </a:lnTo>
                <a:lnTo>
                  <a:pt x="626529" y="534627"/>
                </a:lnTo>
                <a:lnTo>
                  <a:pt x="648258" y="603981"/>
                </a:lnTo>
                <a:lnTo>
                  <a:pt x="650974" y="642342"/>
                </a:lnTo>
                <a:close/>
              </a:path>
              <a:path w="651509" h="866139">
                <a:moveTo>
                  <a:pt x="565546" y="627756"/>
                </a:moveTo>
                <a:lnTo>
                  <a:pt x="559351" y="581434"/>
                </a:lnTo>
                <a:lnTo>
                  <a:pt x="541213" y="538311"/>
                </a:lnTo>
                <a:lnTo>
                  <a:pt x="512843" y="503280"/>
                </a:lnTo>
                <a:lnTo>
                  <a:pt x="475952" y="477440"/>
                </a:lnTo>
                <a:lnTo>
                  <a:pt x="432364" y="464046"/>
                </a:lnTo>
                <a:lnTo>
                  <a:pt x="416718" y="463153"/>
                </a:lnTo>
                <a:lnTo>
                  <a:pt x="85129" y="463153"/>
                </a:lnTo>
                <a:lnTo>
                  <a:pt x="85129" y="791170"/>
                </a:lnTo>
                <a:lnTo>
                  <a:pt x="408384" y="791170"/>
                </a:lnTo>
                <a:lnTo>
                  <a:pt x="455153" y="783635"/>
                </a:lnTo>
                <a:lnTo>
                  <a:pt x="496639" y="762074"/>
                </a:lnTo>
                <a:lnTo>
                  <a:pt x="529846" y="730001"/>
                </a:lnTo>
                <a:lnTo>
                  <a:pt x="553342" y="689371"/>
                </a:lnTo>
                <a:lnTo>
                  <a:pt x="564784" y="643551"/>
                </a:lnTo>
                <a:lnTo>
                  <a:pt x="565546" y="627756"/>
                </a:lnTo>
                <a:close/>
              </a:path>
              <a:path w="651509" h="866139">
                <a:moveTo>
                  <a:pt x="85129" y="74414"/>
                </a:moveTo>
                <a:lnTo>
                  <a:pt x="85129" y="393799"/>
                </a:lnTo>
                <a:lnTo>
                  <a:pt x="382785" y="393799"/>
                </a:lnTo>
                <a:lnTo>
                  <a:pt x="427769" y="386264"/>
                </a:lnTo>
                <a:lnTo>
                  <a:pt x="467320" y="364852"/>
                </a:lnTo>
                <a:lnTo>
                  <a:pt x="498016" y="333560"/>
                </a:lnTo>
                <a:lnTo>
                  <a:pt x="519112" y="294382"/>
                </a:lnTo>
                <a:lnTo>
                  <a:pt x="529437" y="249677"/>
                </a:lnTo>
                <a:lnTo>
                  <a:pt x="530125" y="233957"/>
                </a:lnTo>
                <a:lnTo>
                  <a:pt x="529474" y="217809"/>
                </a:lnTo>
                <a:lnTo>
                  <a:pt x="519707" y="172045"/>
                </a:lnTo>
                <a:lnTo>
                  <a:pt x="499504" y="132531"/>
                </a:lnTo>
                <a:lnTo>
                  <a:pt x="470073" y="102170"/>
                </a:lnTo>
                <a:lnTo>
                  <a:pt x="433071" y="81613"/>
                </a:lnTo>
                <a:lnTo>
                  <a:pt x="389929" y="74414"/>
                </a:lnTo>
                <a:lnTo>
                  <a:pt x="85129" y="7441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47671" y="4499512"/>
            <a:ext cx="641350" cy="866140"/>
          </a:xfrm>
          <a:custGeom>
            <a:avLst/>
            <a:gdLst/>
            <a:ahLst/>
            <a:cxnLst/>
            <a:rect l="l" t="t" r="r" b="b"/>
            <a:pathLst>
              <a:path w="641350" h="866139">
                <a:moveTo>
                  <a:pt x="0" y="865584"/>
                </a:moveTo>
                <a:lnTo>
                  <a:pt x="0" y="0"/>
                </a:lnTo>
                <a:lnTo>
                  <a:pt x="365521" y="0"/>
                </a:lnTo>
                <a:lnTo>
                  <a:pt x="419397" y="5953"/>
                </a:lnTo>
                <a:lnTo>
                  <a:pt x="468510" y="23812"/>
                </a:lnTo>
                <a:lnTo>
                  <a:pt x="512340" y="51271"/>
                </a:lnTo>
                <a:lnTo>
                  <a:pt x="549771" y="86022"/>
                </a:lnTo>
                <a:lnTo>
                  <a:pt x="580131" y="127024"/>
                </a:lnTo>
                <a:lnTo>
                  <a:pt x="602753" y="173235"/>
                </a:lnTo>
                <a:lnTo>
                  <a:pt x="616818" y="222125"/>
                </a:lnTo>
                <a:lnTo>
                  <a:pt x="621506" y="271760"/>
                </a:lnTo>
                <a:lnTo>
                  <a:pt x="620631" y="295312"/>
                </a:lnTo>
                <a:lnTo>
                  <a:pt x="613637" y="340853"/>
                </a:lnTo>
                <a:lnTo>
                  <a:pt x="599833" y="383902"/>
                </a:lnTo>
                <a:lnTo>
                  <a:pt x="580336" y="422895"/>
                </a:lnTo>
                <a:lnTo>
                  <a:pt x="555370" y="457423"/>
                </a:lnTo>
                <a:lnTo>
                  <a:pt x="525158" y="486593"/>
                </a:lnTo>
                <a:lnTo>
                  <a:pt x="489979" y="510126"/>
                </a:lnTo>
                <a:lnTo>
                  <a:pt x="450391" y="526349"/>
                </a:lnTo>
                <a:lnTo>
                  <a:pt x="428922" y="531614"/>
                </a:lnTo>
                <a:lnTo>
                  <a:pt x="641151" y="865584"/>
                </a:lnTo>
                <a:lnTo>
                  <a:pt x="544710" y="865584"/>
                </a:lnTo>
                <a:lnTo>
                  <a:pt x="341114" y="546199"/>
                </a:lnTo>
                <a:lnTo>
                  <a:pt x="85129" y="546199"/>
                </a:lnTo>
                <a:lnTo>
                  <a:pt x="85129" y="865584"/>
                </a:lnTo>
                <a:lnTo>
                  <a:pt x="0" y="865584"/>
                </a:lnTo>
                <a:close/>
              </a:path>
              <a:path w="641350" h="866139">
                <a:moveTo>
                  <a:pt x="85129" y="470594"/>
                </a:moveTo>
                <a:lnTo>
                  <a:pt x="368200" y="470594"/>
                </a:lnTo>
                <a:lnTo>
                  <a:pt x="386673" y="469571"/>
                </a:lnTo>
                <a:lnTo>
                  <a:pt x="436959" y="454223"/>
                </a:lnTo>
                <a:lnTo>
                  <a:pt x="478370" y="422857"/>
                </a:lnTo>
                <a:lnTo>
                  <a:pt x="509513" y="379734"/>
                </a:lnTo>
                <a:lnTo>
                  <a:pt x="529511" y="328240"/>
                </a:lnTo>
                <a:lnTo>
                  <a:pt x="536376" y="271760"/>
                </a:lnTo>
                <a:lnTo>
                  <a:pt x="535502" y="252468"/>
                </a:lnTo>
                <a:lnTo>
                  <a:pt x="522386" y="197048"/>
                </a:lnTo>
                <a:lnTo>
                  <a:pt x="495876" y="148214"/>
                </a:lnTo>
                <a:lnTo>
                  <a:pt x="458613" y="109983"/>
                </a:lnTo>
                <a:lnTo>
                  <a:pt x="412049" y="84478"/>
                </a:lnTo>
                <a:lnTo>
                  <a:pt x="360759" y="75604"/>
                </a:lnTo>
                <a:lnTo>
                  <a:pt x="85129" y="75604"/>
                </a:lnTo>
                <a:lnTo>
                  <a:pt x="85129" y="47059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43808" y="4499512"/>
            <a:ext cx="85725" cy="866140"/>
          </a:xfrm>
          <a:custGeom>
            <a:avLst/>
            <a:gdLst/>
            <a:ahLst/>
            <a:cxnLst/>
            <a:rect l="l" t="t" r="r" b="b"/>
            <a:pathLst>
              <a:path w="85725" h="866139">
                <a:moveTo>
                  <a:pt x="0" y="865584"/>
                </a:moveTo>
                <a:lnTo>
                  <a:pt x="0" y="0"/>
                </a:lnTo>
                <a:lnTo>
                  <a:pt x="85129" y="0"/>
                </a:lnTo>
                <a:lnTo>
                  <a:pt x="85129" y="865584"/>
                </a:lnTo>
                <a:lnTo>
                  <a:pt x="0" y="86558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58361" y="4499512"/>
            <a:ext cx="702310" cy="866140"/>
          </a:xfrm>
          <a:custGeom>
            <a:avLst/>
            <a:gdLst/>
            <a:ahLst/>
            <a:cxnLst/>
            <a:rect l="l" t="t" r="r" b="b"/>
            <a:pathLst>
              <a:path w="702309" h="866139">
                <a:moveTo>
                  <a:pt x="702171" y="75604"/>
                </a:moveTo>
                <a:lnTo>
                  <a:pt x="393799" y="75604"/>
                </a:lnTo>
                <a:lnTo>
                  <a:pt x="393799" y="865584"/>
                </a:lnTo>
                <a:lnTo>
                  <a:pt x="308371" y="865584"/>
                </a:lnTo>
                <a:lnTo>
                  <a:pt x="308371" y="75604"/>
                </a:lnTo>
                <a:lnTo>
                  <a:pt x="0" y="75604"/>
                </a:lnTo>
                <a:lnTo>
                  <a:pt x="0" y="0"/>
                </a:lnTo>
                <a:lnTo>
                  <a:pt x="702171" y="0"/>
                </a:lnTo>
                <a:lnTo>
                  <a:pt x="702171" y="7560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89882" y="4499512"/>
            <a:ext cx="85725" cy="866140"/>
          </a:xfrm>
          <a:custGeom>
            <a:avLst/>
            <a:gdLst/>
            <a:ahLst/>
            <a:cxnLst/>
            <a:rect l="l" t="t" r="r" b="b"/>
            <a:pathLst>
              <a:path w="85725" h="866139">
                <a:moveTo>
                  <a:pt x="0" y="865584"/>
                </a:moveTo>
                <a:lnTo>
                  <a:pt x="0" y="0"/>
                </a:lnTo>
                <a:lnTo>
                  <a:pt x="85129" y="0"/>
                </a:lnTo>
                <a:lnTo>
                  <a:pt x="85129" y="865584"/>
                </a:lnTo>
                <a:lnTo>
                  <a:pt x="0" y="86558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22592" y="4493261"/>
            <a:ext cx="659765" cy="879475"/>
          </a:xfrm>
          <a:custGeom>
            <a:avLst/>
            <a:gdLst/>
            <a:ahLst/>
            <a:cxnLst/>
            <a:rect l="l" t="t" r="r" b="b"/>
            <a:pathLst>
              <a:path w="659765" h="879475">
                <a:moveTo>
                  <a:pt x="575370" y="168473"/>
                </a:moveTo>
                <a:lnTo>
                  <a:pt x="532879" y="130819"/>
                </a:lnTo>
                <a:lnTo>
                  <a:pt x="478036" y="101203"/>
                </a:lnTo>
                <a:lnTo>
                  <a:pt x="412775" y="82004"/>
                </a:lnTo>
                <a:lnTo>
                  <a:pt x="339031" y="75604"/>
                </a:lnTo>
                <a:lnTo>
                  <a:pt x="285601" y="78320"/>
                </a:lnTo>
                <a:lnTo>
                  <a:pt x="239911" y="86469"/>
                </a:lnTo>
                <a:lnTo>
                  <a:pt x="201960" y="100049"/>
                </a:lnTo>
                <a:lnTo>
                  <a:pt x="148828" y="142595"/>
                </a:lnTo>
                <a:lnTo>
                  <a:pt x="122634" y="201383"/>
                </a:lnTo>
                <a:lnTo>
                  <a:pt x="119360" y="236636"/>
                </a:lnTo>
                <a:lnTo>
                  <a:pt x="120234" y="255258"/>
                </a:lnTo>
                <a:lnTo>
                  <a:pt x="133349" y="300632"/>
                </a:lnTo>
                <a:lnTo>
                  <a:pt x="163153" y="334453"/>
                </a:lnTo>
                <a:lnTo>
                  <a:pt x="210071" y="361056"/>
                </a:lnTo>
                <a:lnTo>
                  <a:pt x="251520" y="375642"/>
                </a:lnTo>
                <a:lnTo>
                  <a:pt x="301452" y="389036"/>
                </a:lnTo>
                <a:lnTo>
                  <a:pt x="359569" y="402431"/>
                </a:lnTo>
                <a:lnTo>
                  <a:pt x="393502" y="409965"/>
                </a:lnTo>
                <a:lnTo>
                  <a:pt x="425648" y="417983"/>
                </a:lnTo>
                <a:lnTo>
                  <a:pt x="484584" y="435471"/>
                </a:lnTo>
                <a:lnTo>
                  <a:pt x="536079" y="455934"/>
                </a:lnTo>
                <a:lnTo>
                  <a:pt x="579239" y="481012"/>
                </a:lnTo>
                <a:lnTo>
                  <a:pt x="613618" y="511373"/>
                </a:lnTo>
                <a:lnTo>
                  <a:pt x="638770" y="547687"/>
                </a:lnTo>
                <a:lnTo>
                  <a:pt x="654397" y="591517"/>
                </a:lnTo>
                <a:lnTo>
                  <a:pt x="659606" y="645021"/>
                </a:lnTo>
                <a:lnTo>
                  <a:pt x="658155" y="673949"/>
                </a:lnTo>
                <a:lnTo>
                  <a:pt x="646547" y="725890"/>
                </a:lnTo>
                <a:lnTo>
                  <a:pt x="623646" y="769869"/>
                </a:lnTo>
                <a:lnTo>
                  <a:pt x="591350" y="806332"/>
                </a:lnTo>
                <a:lnTo>
                  <a:pt x="550106" y="835483"/>
                </a:lnTo>
                <a:lnTo>
                  <a:pt x="500695" y="857212"/>
                </a:lnTo>
                <a:lnTo>
                  <a:pt x="443694" y="871407"/>
                </a:lnTo>
                <a:lnTo>
                  <a:pt x="380888" y="878402"/>
                </a:lnTo>
                <a:lnTo>
                  <a:pt x="347365" y="879276"/>
                </a:lnTo>
                <a:lnTo>
                  <a:pt x="297986" y="877313"/>
                </a:lnTo>
                <a:lnTo>
                  <a:pt x="250310" y="871425"/>
                </a:lnTo>
                <a:lnTo>
                  <a:pt x="204336" y="861612"/>
                </a:lnTo>
                <a:lnTo>
                  <a:pt x="160064" y="847873"/>
                </a:lnTo>
                <a:lnTo>
                  <a:pt x="117495" y="830209"/>
                </a:lnTo>
                <a:lnTo>
                  <a:pt x="76627" y="808620"/>
                </a:lnTo>
                <a:lnTo>
                  <a:pt x="37462" y="783105"/>
                </a:lnTo>
                <a:lnTo>
                  <a:pt x="0" y="753665"/>
                </a:lnTo>
                <a:lnTo>
                  <a:pt x="42564" y="684014"/>
                </a:lnTo>
                <a:lnTo>
                  <a:pt x="54731" y="696069"/>
                </a:lnTo>
                <a:lnTo>
                  <a:pt x="68014" y="707826"/>
                </a:lnTo>
                <a:lnTo>
                  <a:pt x="114597" y="741108"/>
                </a:lnTo>
                <a:lnTo>
                  <a:pt x="150614" y="760306"/>
                </a:lnTo>
                <a:lnTo>
                  <a:pt x="190221" y="776585"/>
                </a:lnTo>
                <a:lnTo>
                  <a:pt x="232637" y="789384"/>
                </a:lnTo>
                <a:lnTo>
                  <a:pt x="277713" y="798481"/>
                </a:lnTo>
                <a:lnTo>
                  <a:pt x="325338" y="803095"/>
                </a:lnTo>
                <a:lnTo>
                  <a:pt x="350044" y="803671"/>
                </a:lnTo>
                <a:lnTo>
                  <a:pt x="398971" y="801346"/>
                </a:lnTo>
                <a:lnTo>
                  <a:pt x="442169" y="794370"/>
                </a:lnTo>
                <a:lnTo>
                  <a:pt x="479636" y="782742"/>
                </a:lnTo>
                <a:lnTo>
                  <a:pt x="536767" y="745461"/>
                </a:lnTo>
                <a:lnTo>
                  <a:pt x="565789" y="689055"/>
                </a:lnTo>
                <a:lnTo>
                  <a:pt x="569416" y="653653"/>
                </a:lnTo>
                <a:lnTo>
                  <a:pt x="568375" y="634361"/>
                </a:lnTo>
                <a:lnTo>
                  <a:pt x="552748" y="586085"/>
                </a:lnTo>
                <a:lnTo>
                  <a:pt x="518815" y="548915"/>
                </a:lnTo>
                <a:lnTo>
                  <a:pt x="485961" y="528693"/>
                </a:lnTo>
                <a:lnTo>
                  <a:pt x="445182" y="511280"/>
                </a:lnTo>
                <a:lnTo>
                  <a:pt x="396385" y="496341"/>
                </a:lnTo>
                <a:lnTo>
                  <a:pt x="339682" y="481756"/>
                </a:lnTo>
                <a:lnTo>
                  <a:pt x="308372" y="474464"/>
                </a:lnTo>
                <a:lnTo>
                  <a:pt x="275351" y="466371"/>
                </a:lnTo>
                <a:lnTo>
                  <a:pt x="215671" y="449851"/>
                </a:lnTo>
                <a:lnTo>
                  <a:pt x="164399" y="432401"/>
                </a:lnTo>
                <a:lnTo>
                  <a:pt x="121090" y="411119"/>
                </a:lnTo>
                <a:lnTo>
                  <a:pt x="85799" y="385408"/>
                </a:lnTo>
                <a:lnTo>
                  <a:pt x="59308" y="354601"/>
                </a:lnTo>
                <a:lnTo>
                  <a:pt x="41727" y="318213"/>
                </a:lnTo>
                <a:lnTo>
                  <a:pt x="32946" y="274011"/>
                </a:lnTo>
                <a:lnTo>
                  <a:pt x="31849" y="248840"/>
                </a:lnTo>
                <a:lnTo>
                  <a:pt x="33244" y="219744"/>
                </a:lnTo>
                <a:lnTo>
                  <a:pt x="44406" y="166464"/>
                </a:lnTo>
                <a:lnTo>
                  <a:pt x="66656" y="119769"/>
                </a:lnTo>
                <a:lnTo>
                  <a:pt x="98654" y="80776"/>
                </a:lnTo>
                <a:lnTo>
                  <a:pt x="139898" y="49596"/>
                </a:lnTo>
                <a:lnTo>
                  <a:pt x="188714" y="25784"/>
                </a:lnTo>
                <a:lnTo>
                  <a:pt x="244562" y="9376"/>
                </a:lnTo>
                <a:lnTo>
                  <a:pt x="306772" y="1041"/>
                </a:lnTo>
                <a:lnTo>
                  <a:pt x="340221" y="0"/>
                </a:lnTo>
                <a:lnTo>
                  <a:pt x="382340" y="1637"/>
                </a:lnTo>
                <a:lnTo>
                  <a:pt x="422077" y="6548"/>
                </a:lnTo>
                <a:lnTo>
                  <a:pt x="459433" y="14733"/>
                </a:lnTo>
                <a:lnTo>
                  <a:pt x="527410" y="40630"/>
                </a:lnTo>
                <a:lnTo>
                  <a:pt x="588727" y="77539"/>
                </a:lnTo>
                <a:lnTo>
                  <a:pt x="617041" y="100012"/>
                </a:lnTo>
                <a:lnTo>
                  <a:pt x="575370" y="168473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32298" y="4499512"/>
            <a:ext cx="682625" cy="866140"/>
          </a:xfrm>
          <a:custGeom>
            <a:avLst/>
            <a:gdLst/>
            <a:ahLst/>
            <a:cxnLst/>
            <a:rect l="l" t="t" r="r" b="b"/>
            <a:pathLst>
              <a:path w="682625" h="866139">
                <a:moveTo>
                  <a:pt x="682525" y="0"/>
                </a:moveTo>
                <a:lnTo>
                  <a:pt x="682525" y="865584"/>
                </a:lnTo>
                <a:lnTo>
                  <a:pt x="598586" y="865584"/>
                </a:lnTo>
                <a:lnTo>
                  <a:pt x="598586" y="460771"/>
                </a:lnTo>
                <a:lnTo>
                  <a:pt x="85129" y="460771"/>
                </a:lnTo>
                <a:lnTo>
                  <a:pt x="85129" y="865584"/>
                </a:lnTo>
                <a:lnTo>
                  <a:pt x="0" y="865584"/>
                </a:lnTo>
                <a:lnTo>
                  <a:pt x="0" y="0"/>
                </a:lnTo>
                <a:lnTo>
                  <a:pt x="85129" y="0"/>
                </a:lnTo>
                <a:lnTo>
                  <a:pt x="85129" y="385167"/>
                </a:lnTo>
                <a:lnTo>
                  <a:pt x="598586" y="385167"/>
                </a:lnTo>
                <a:lnTo>
                  <a:pt x="598586" y="0"/>
                </a:lnTo>
                <a:lnTo>
                  <a:pt x="682525" y="0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48904" y="4499512"/>
            <a:ext cx="794385" cy="866140"/>
          </a:xfrm>
          <a:custGeom>
            <a:avLst/>
            <a:gdLst/>
            <a:ahLst/>
            <a:cxnLst/>
            <a:rect l="l" t="t" r="r" b="b"/>
            <a:pathLst>
              <a:path w="794384" h="866139">
                <a:moveTo>
                  <a:pt x="362247" y="0"/>
                </a:moveTo>
                <a:lnTo>
                  <a:pt x="433982" y="0"/>
                </a:lnTo>
                <a:lnTo>
                  <a:pt x="793849" y="865584"/>
                </a:lnTo>
                <a:lnTo>
                  <a:pt x="703659" y="865584"/>
                </a:lnTo>
                <a:lnTo>
                  <a:pt x="591442" y="595014"/>
                </a:lnTo>
                <a:lnTo>
                  <a:pt x="202406" y="595014"/>
                </a:lnTo>
                <a:lnTo>
                  <a:pt x="91380" y="865584"/>
                </a:lnTo>
                <a:lnTo>
                  <a:pt x="0" y="865584"/>
                </a:lnTo>
                <a:lnTo>
                  <a:pt x="362247" y="0"/>
                </a:lnTo>
                <a:close/>
              </a:path>
              <a:path w="794384" h="866139">
                <a:moveTo>
                  <a:pt x="571797" y="527744"/>
                </a:moveTo>
                <a:lnTo>
                  <a:pt x="397371" y="100012"/>
                </a:lnTo>
                <a:lnTo>
                  <a:pt x="220860" y="527744"/>
                </a:lnTo>
                <a:lnTo>
                  <a:pt x="571797" y="52774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367143" y="4499512"/>
            <a:ext cx="724535" cy="866140"/>
          </a:xfrm>
          <a:custGeom>
            <a:avLst/>
            <a:gdLst/>
            <a:ahLst/>
            <a:cxnLst/>
            <a:rect l="l" t="t" r="r" b="b"/>
            <a:pathLst>
              <a:path w="724534" h="866139">
                <a:moveTo>
                  <a:pt x="85129" y="158353"/>
                </a:moveTo>
                <a:lnTo>
                  <a:pt x="85129" y="865584"/>
                </a:lnTo>
                <a:lnTo>
                  <a:pt x="0" y="865584"/>
                </a:lnTo>
                <a:lnTo>
                  <a:pt x="0" y="0"/>
                </a:lnTo>
                <a:lnTo>
                  <a:pt x="65782" y="0"/>
                </a:lnTo>
                <a:lnTo>
                  <a:pt x="638770" y="720625"/>
                </a:lnTo>
                <a:lnTo>
                  <a:pt x="638770" y="1190"/>
                </a:lnTo>
                <a:lnTo>
                  <a:pt x="724197" y="1190"/>
                </a:lnTo>
                <a:lnTo>
                  <a:pt x="724197" y="865584"/>
                </a:lnTo>
                <a:lnTo>
                  <a:pt x="649783" y="865584"/>
                </a:lnTo>
                <a:lnTo>
                  <a:pt x="85129" y="158353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08364" y="4499512"/>
            <a:ext cx="708660" cy="866140"/>
          </a:xfrm>
          <a:custGeom>
            <a:avLst/>
            <a:gdLst/>
            <a:ahLst/>
            <a:cxnLst/>
            <a:rect l="l" t="t" r="r" b="b"/>
            <a:pathLst>
              <a:path w="708659" h="866139">
                <a:moveTo>
                  <a:pt x="0" y="865584"/>
                </a:moveTo>
                <a:lnTo>
                  <a:pt x="0" y="0"/>
                </a:lnTo>
                <a:lnTo>
                  <a:pt x="293786" y="0"/>
                </a:lnTo>
                <a:lnTo>
                  <a:pt x="343941" y="2139"/>
                </a:lnTo>
                <a:lnTo>
                  <a:pt x="390822" y="8557"/>
                </a:lnTo>
                <a:lnTo>
                  <a:pt x="434429" y="19254"/>
                </a:lnTo>
                <a:lnTo>
                  <a:pt x="474761" y="34230"/>
                </a:lnTo>
                <a:lnTo>
                  <a:pt x="511856" y="52740"/>
                </a:lnTo>
                <a:lnTo>
                  <a:pt x="545752" y="74339"/>
                </a:lnTo>
                <a:lnTo>
                  <a:pt x="576448" y="99026"/>
                </a:lnTo>
                <a:lnTo>
                  <a:pt x="603944" y="126801"/>
                </a:lnTo>
                <a:lnTo>
                  <a:pt x="628240" y="157255"/>
                </a:lnTo>
                <a:lnTo>
                  <a:pt x="649336" y="190276"/>
                </a:lnTo>
                <a:lnTo>
                  <a:pt x="667233" y="225865"/>
                </a:lnTo>
                <a:lnTo>
                  <a:pt x="681930" y="264021"/>
                </a:lnTo>
                <a:lnTo>
                  <a:pt x="693390" y="303962"/>
                </a:lnTo>
                <a:lnTo>
                  <a:pt x="701575" y="345206"/>
                </a:lnTo>
                <a:lnTo>
                  <a:pt x="706487" y="387753"/>
                </a:lnTo>
                <a:lnTo>
                  <a:pt x="708124" y="431601"/>
                </a:lnTo>
                <a:lnTo>
                  <a:pt x="706300" y="479821"/>
                </a:lnTo>
                <a:lnTo>
                  <a:pt x="700831" y="525660"/>
                </a:lnTo>
                <a:lnTo>
                  <a:pt x="691715" y="569118"/>
                </a:lnTo>
                <a:lnTo>
                  <a:pt x="678953" y="610195"/>
                </a:lnTo>
                <a:lnTo>
                  <a:pt x="662787" y="648648"/>
                </a:lnTo>
                <a:lnTo>
                  <a:pt x="643458" y="684237"/>
                </a:lnTo>
                <a:lnTo>
                  <a:pt x="620966" y="716960"/>
                </a:lnTo>
                <a:lnTo>
                  <a:pt x="595312" y="746819"/>
                </a:lnTo>
                <a:lnTo>
                  <a:pt x="566849" y="773515"/>
                </a:lnTo>
                <a:lnTo>
                  <a:pt x="535632" y="797048"/>
                </a:lnTo>
                <a:lnTo>
                  <a:pt x="501662" y="817419"/>
                </a:lnTo>
                <a:lnTo>
                  <a:pt x="464939" y="834628"/>
                </a:lnTo>
                <a:lnTo>
                  <a:pt x="425666" y="848171"/>
                </a:lnTo>
                <a:lnTo>
                  <a:pt x="384050" y="857845"/>
                </a:lnTo>
                <a:lnTo>
                  <a:pt x="340090" y="863649"/>
                </a:lnTo>
                <a:lnTo>
                  <a:pt x="293786" y="865584"/>
                </a:lnTo>
                <a:lnTo>
                  <a:pt x="0" y="865584"/>
                </a:lnTo>
                <a:close/>
              </a:path>
              <a:path w="708659" h="866139">
                <a:moveTo>
                  <a:pt x="622994" y="431601"/>
                </a:moveTo>
                <a:lnTo>
                  <a:pt x="621617" y="393408"/>
                </a:lnTo>
                <a:lnTo>
                  <a:pt x="610604" y="321822"/>
                </a:lnTo>
                <a:lnTo>
                  <a:pt x="588708" y="256821"/>
                </a:lnTo>
                <a:lnTo>
                  <a:pt x="556710" y="200415"/>
                </a:lnTo>
                <a:lnTo>
                  <a:pt x="514796" y="153144"/>
                </a:lnTo>
                <a:lnTo>
                  <a:pt x="463302" y="116234"/>
                </a:lnTo>
                <a:lnTo>
                  <a:pt x="402338" y="90338"/>
                </a:lnTo>
                <a:lnTo>
                  <a:pt x="332239" y="77241"/>
                </a:lnTo>
                <a:lnTo>
                  <a:pt x="293786" y="75604"/>
                </a:lnTo>
                <a:lnTo>
                  <a:pt x="85129" y="75604"/>
                </a:lnTo>
                <a:lnTo>
                  <a:pt x="85129" y="789979"/>
                </a:lnTo>
                <a:lnTo>
                  <a:pt x="293786" y="789979"/>
                </a:lnTo>
                <a:lnTo>
                  <a:pt x="332798" y="788268"/>
                </a:lnTo>
                <a:lnTo>
                  <a:pt x="403789" y="774575"/>
                </a:lnTo>
                <a:lnTo>
                  <a:pt x="465311" y="747600"/>
                </a:lnTo>
                <a:lnTo>
                  <a:pt x="516805" y="709798"/>
                </a:lnTo>
                <a:lnTo>
                  <a:pt x="558198" y="661820"/>
                </a:lnTo>
                <a:lnTo>
                  <a:pt x="589601" y="605116"/>
                </a:lnTo>
                <a:lnTo>
                  <a:pt x="610939" y="540264"/>
                </a:lnTo>
                <a:lnTo>
                  <a:pt x="621655" y="469273"/>
                </a:lnTo>
                <a:lnTo>
                  <a:pt x="622994" y="431601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30128" y="5956837"/>
            <a:ext cx="794385" cy="866140"/>
          </a:xfrm>
          <a:custGeom>
            <a:avLst/>
            <a:gdLst/>
            <a:ahLst/>
            <a:cxnLst/>
            <a:rect l="l" t="t" r="r" b="b"/>
            <a:pathLst>
              <a:path w="794385" h="866140">
                <a:moveTo>
                  <a:pt x="362247" y="0"/>
                </a:moveTo>
                <a:lnTo>
                  <a:pt x="433982" y="0"/>
                </a:lnTo>
                <a:lnTo>
                  <a:pt x="793849" y="865584"/>
                </a:lnTo>
                <a:lnTo>
                  <a:pt x="703659" y="865584"/>
                </a:lnTo>
                <a:lnTo>
                  <a:pt x="591442" y="595014"/>
                </a:lnTo>
                <a:lnTo>
                  <a:pt x="202406" y="595014"/>
                </a:lnTo>
                <a:lnTo>
                  <a:pt x="91380" y="865584"/>
                </a:lnTo>
                <a:lnTo>
                  <a:pt x="0" y="865584"/>
                </a:lnTo>
                <a:lnTo>
                  <a:pt x="362247" y="0"/>
                </a:lnTo>
                <a:close/>
              </a:path>
              <a:path w="794385" h="866140">
                <a:moveTo>
                  <a:pt x="571797" y="527744"/>
                </a:moveTo>
                <a:lnTo>
                  <a:pt x="397371" y="100012"/>
                </a:lnTo>
                <a:lnTo>
                  <a:pt x="220860" y="527744"/>
                </a:lnTo>
                <a:lnTo>
                  <a:pt x="571797" y="52774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48366" y="5956837"/>
            <a:ext cx="852805" cy="866140"/>
          </a:xfrm>
          <a:custGeom>
            <a:avLst/>
            <a:gdLst/>
            <a:ahLst/>
            <a:cxnLst/>
            <a:rect l="l" t="t" r="r" b="b"/>
            <a:pathLst>
              <a:path w="852804" h="866140">
                <a:moveTo>
                  <a:pt x="766762" y="865584"/>
                </a:moveTo>
                <a:lnTo>
                  <a:pt x="766762" y="154781"/>
                </a:lnTo>
                <a:lnTo>
                  <a:pt x="450949" y="704552"/>
                </a:lnTo>
                <a:lnTo>
                  <a:pt x="400942" y="704552"/>
                </a:lnTo>
                <a:lnTo>
                  <a:pt x="85129" y="154781"/>
                </a:lnTo>
                <a:lnTo>
                  <a:pt x="85129" y="865584"/>
                </a:lnTo>
                <a:lnTo>
                  <a:pt x="0" y="865584"/>
                </a:lnTo>
                <a:lnTo>
                  <a:pt x="0" y="0"/>
                </a:lnTo>
                <a:lnTo>
                  <a:pt x="87510" y="0"/>
                </a:lnTo>
                <a:lnTo>
                  <a:pt x="425350" y="592335"/>
                </a:lnTo>
                <a:lnTo>
                  <a:pt x="765571" y="0"/>
                </a:lnTo>
                <a:lnTo>
                  <a:pt x="852189" y="0"/>
                </a:lnTo>
                <a:lnTo>
                  <a:pt x="852189" y="865584"/>
                </a:lnTo>
                <a:lnTo>
                  <a:pt x="766762" y="86558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17605" y="5956837"/>
            <a:ext cx="581660" cy="866140"/>
          </a:xfrm>
          <a:custGeom>
            <a:avLst/>
            <a:gdLst/>
            <a:ahLst/>
            <a:cxnLst/>
            <a:rect l="l" t="t" r="r" b="b"/>
            <a:pathLst>
              <a:path w="581660" h="866140">
                <a:moveTo>
                  <a:pt x="581322" y="789979"/>
                </a:moveTo>
                <a:lnTo>
                  <a:pt x="581322" y="865584"/>
                </a:lnTo>
                <a:lnTo>
                  <a:pt x="0" y="865584"/>
                </a:lnTo>
                <a:lnTo>
                  <a:pt x="0" y="0"/>
                </a:lnTo>
                <a:lnTo>
                  <a:pt x="570309" y="0"/>
                </a:lnTo>
                <a:lnTo>
                  <a:pt x="570309" y="75604"/>
                </a:lnTo>
                <a:lnTo>
                  <a:pt x="85129" y="75604"/>
                </a:lnTo>
                <a:lnTo>
                  <a:pt x="85129" y="387548"/>
                </a:lnTo>
                <a:lnTo>
                  <a:pt x="508396" y="387548"/>
                </a:lnTo>
                <a:lnTo>
                  <a:pt x="508396" y="459581"/>
                </a:lnTo>
                <a:lnTo>
                  <a:pt x="85129" y="459581"/>
                </a:lnTo>
                <a:lnTo>
                  <a:pt x="85129" y="789979"/>
                </a:lnTo>
                <a:lnTo>
                  <a:pt x="581322" y="789979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60097" y="5956837"/>
            <a:ext cx="641350" cy="866140"/>
          </a:xfrm>
          <a:custGeom>
            <a:avLst/>
            <a:gdLst/>
            <a:ahLst/>
            <a:cxnLst/>
            <a:rect l="l" t="t" r="r" b="b"/>
            <a:pathLst>
              <a:path w="641350" h="866140">
                <a:moveTo>
                  <a:pt x="0" y="865584"/>
                </a:moveTo>
                <a:lnTo>
                  <a:pt x="0" y="0"/>
                </a:lnTo>
                <a:lnTo>
                  <a:pt x="365521" y="0"/>
                </a:lnTo>
                <a:lnTo>
                  <a:pt x="419397" y="5953"/>
                </a:lnTo>
                <a:lnTo>
                  <a:pt x="468510" y="23812"/>
                </a:lnTo>
                <a:lnTo>
                  <a:pt x="512340" y="51271"/>
                </a:lnTo>
                <a:lnTo>
                  <a:pt x="549771" y="86022"/>
                </a:lnTo>
                <a:lnTo>
                  <a:pt x="580132" y="127024"/>
                </a:lnTo>
                <a:lnTo>
                  <a:pt x="602753" y="173235"/>
                </a:lnTo>
                <a:lnTo>
                  <a:pt x="616818" y="222125"/>
                </a:lnTo>
                <a:lnTo>
                  <a:pt x="621506" y="271760"/>
                </a:lnTo>
                <a:lnTo>
                  <a:pt x="620631" y="295312"/>
                </a:lnTo>
                <a:lnTo>
                  <a:pt x="613636" y="340853"/>
                </a:lnTo>
                <a:lnTo>
                  <a:pt x="599833" y="383902"/>
                </a:lnTo>
                <a:lnTo>
                  <a:pt x="580336" y="422895"/>
                </a:lnTo>
                <a:lnTo>
                  <a:pt x="555370" y="457423"/>
                </a:lnTo>
                <a:lnTo>
                  <a:pt x="525158" y="486593"/>
                </a:lnTo>
                <a:lnTo>
                  <a:pt x="489979" y="510126"/>
                </a:lnTo>
                <a:lnTo>
                  <a:pt x="450391" y="526349"/>
                </a:lnTo>
                <a:lnTo>
                  <a:pt x="428922" y="531614"/>
                </a:lnTo>
                <a:lnTo>
                  <a:pt x="641151" y="865584"/>
                </a:lnTo>
                <a:lnTo>
                  <a:pt x="544710" y="865584"/>
                </a:lnTo>
                <a:lnTo>
                  <a:pt x="341114" y="546199"/>
                </a:lnTo>
                <a:lnTo>
                  <a:pt x="85129" y="546199"/>
                </a:lnTo>
                <a:lnTo>
                  <a:pt x="85129" y="865584"/>
                </a:lnTo>
                <a:lnTo>
                  <a:pt x="0" y="865584"/>
                </a:lnTo>
                <a:close/>
              </a:path>
              <a:path w="641350" h="866140">
                <a:moveTo>
                  <a:pt x="85129" y="470594"/>
                </a:moveTo>
                <a:lnTo>
                  <a:pt x="368200" y="470594"/>
                </a:lnTo>
                <a:lnTo>
                  <a:pt x="386674" y="469571"/>
                </a:lnTo>
                <a:lnTo>
                  <a:pt x="436959" y="454223"/>
                </a:lnTo>
                <a:lnTo>
                  <a:pt x="478370" y="422857"/>
                </a:lnTo>
                <a:lnTo>
                  <a:pt x="509513" y="379734"/>
                </a:lnTo>
                <a:lnTo>
                  <a:pt x="529511" y="328240"/>
                </a:lnTo>
                <a:lnTo>
                  <a:pt x="536376" y="271760"/>
                </a:lnTo>
                <a:lnTo>
                  <a:pt x="535502" y="252468"/>
                </a:lnTo>
                <a:lnTo>
                  <a:pt x="522386" y="197048"/>
                </a:lnTo>
                <a:lnTo>
                  <a:pt x="495876" y="148214"/>
                </a:lnTo>
                <a:lnTo>
                  <a:pt x="458613" y="109983"/>
                </a:lnTo>
                <a:lnTo>
                  <a:pt x="412049" y="84478"/>
                </a:lnTo>
                <a:lnTo>
                  <a:pt x="360759" y="75604"/>
                </a:lnTo>
                <a:lnTo>
                  <a:pt x="85129" y="75604"/>
                </a:lnTo>
                <a:lnTo>
                  <a:pt x="85129" y="47059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56235" y="5956837"/>
            <a:ext cx="85725" cy="866140"/>
          </a:xfrm>
          <a:custGeom>
            <a:avLst/>
            <a:gdLst/>
            <a:ahLst/>
            <a:cxnLst/>
            <a:rect l="l" t="t" r="r" b="b"/>
            <a:pathLst>
              <a:path w="85725" h="866140">
                <a:moveTo>
                  <a:pt x="0" y="865584"/>
                </a:moveTo>
                <a:lnTo>
                  <a:pt x="0" y="0"/>
                </a:lnTo>
                <a:lnTo>
                  <a:pt x="85129" y="0"/>
                </a:lnTo>
                <a:lnTo>
                  <a:pt x="85129" y="865584"/>
                </a:lnTo>
                <a:lnTo>
                  <a:pt x="0" y="86558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01149" y="5951777"/>
            <a:ext cx="1593850" cy="878205"/>
          </a:xfrm>
          <a:custGeom>
            <a:avLst/>
            <a:gdLst/>
            <a:ahLst/>
            <a:cxnLst/>
            <a:rect l="l" t="t" r="r" b="b"/>
            <a:pathLst>
              <a:path w="1593850" h="878204">
                <a:moveTo>
                  <a:pt x="0" y="431601"/>
                </a:moveTo>
                <a:lnTo>
                  <a:pt x="1711" y="392645"/>
                </a:lnTo>
                <a:lnTo>
                  <a:pt x="6846" y="353764"/>
                </a:lnTo>
                <a:lnTo>
                  <a:pt x="15403" y="314957"/>
                </a:lnTo>
                <a:lnTo>
                  <a:pt x="27384" y="276224"/>
                </a:lnTo>
                <a:lnTo>
                  <a:pt x="42639" y="238571"/>
                </a:lnTo>
                <a:lnTo>
                  <a:pt x="61019" y="203001"/>
                </a:lnTo>
                <a:lnTo>
                  <a:pt x="82525" y="169515"/>
                </a:lnTo>
                <a:lnTo>
                  <a:pt x="107156" y="138112"/>
                </a:lnTo>
                <a:lnTo>
                  <a:pt x="135005" y="109016"/>
                </a:lnTo>
                <a:lnTo>
                  <a:pt x="165868" y="82748"/>
                </a:lnTo>
                <a:lnTo>
                  <a:pt x="199745" y="59307"/>
                </a:lnTo>
                <a:lnTo>
                  <a:pt x="236636" y="38695"/>
                </a:lnTo>
                <a:lnTo>
                  <a:pt x="276317" y="21766"/>
                </a:lnTo>
                <a:lnTo>
                  <a:pt x="318566" y="9673"/>
                </a:lnTo>
                <a:lnTo>
                  <a:pt x="363382" y="2418"/>
                </a:lnTo>
                <a:lnTo>
                  <a:pt x="410765" y="0"/>
                </a:lnTo>
                <a:lnTo>
                  <a:pt x="466687" y="3292"/>
                </a:lnTo>
                <a:lnTo>
                  <a:pt x="518368" y="13171"/>
                </a:lnTo>
                <a:lnTo>
                  <a:pt x="565807" y="29635"/>
                </a:lnTo>
                <a:lnTo>
                  <a:pt x="609004" y="52685"/>
                </a:lnTo>
                <a:lnTo>
                  <a:pt x="647402" y="80850"/>
                </a:lnTo>
                <a:lnTo>
                  <a:pt x="680442" y="112960"/>
                </a:lnTo>
                <a:lnTo>
                  <a:pt x="708124" y="149014"/>
                </a:lnTo>
                <a:lnTo>
                  <a:pt x="730448" y="189011"/>
                </a:lnTo>
                <a:lnTo>
                  <a:pt x="663178" y="230683"/>
                </a:lnTo>
                <a:lnTo>
                  <a:pt x="652313" y="210108"/>
                </a:lnTo>
                <a:lnTo>
                  <a:pt x="640258" y="191244"/>
                </a:lnTo>
                <a:lnTo>
                  <a:pt x="612576" y="158650"/>
                </a:lnTo>
                <a:lnTo>
                  <a:pt x="581694" y="132233"/>
                </a:lnTo>
                <a:lnTo>
                  <a:pt x="548580" y="111323"/>
                </a:lnTo>
                <a:lnTo>
                  <a:pt x="496174" y="89668"/>
                </a:lnTo>
                <a:lnTo>
                  <a:pt x="441721" y="79102"/>
                </a:lnTo>
                <a:lnTo>
                  <a:pt x="406003" y="77092"/>
                </a:lnTo>
                <a:lnTo>
                  <a:pt x="368145" y="79083"/>
                </a:lnTo>
                <a:lnTo>
                  <a:pt x="299237" y="95008"/>
                </a:lnTo>
                <a:lnTo>
                  <a:pt x="239464" y="125945"/>
                </a:lnTo>
                <a:lnTo>
                  <a:pt x="189160" y="167319"/>
                </a:lnTo>
                <a:lnTo>
                  <a:pt x="148437" y="218089"/>
                </a:lnTo>
                <a:lnTo>
                  <a:pt x="117629" y="275685"/>
                </a:lnTo>
                <a:lnTo>
                  <a:pt x="96980" y="338993"/>
                </a:lnTo>
                <a:lnTo>
                  <a:pt x="86710" y="403882"/>
                </a:lnTo>
                <a:lnTo>
                  <a:pt x="85427" y="436661"/>
                </a:lnTo>
                <a:lnTo>
                  <a:pt x="86990" y="472175"/>
                </a:lnTo>
                <a:lnTo>
                  <a:pt x="99491" y="541083"/>
                </a:lnTo>
                <a:lnTo>
                  <a:pt x="124066" y="606418"/>
                </a:lnTo>
                <a:lnTo>
                  <a:pt x="158148" y="664610"/>
                </a:lnTo>
                <a:lnTo>
                  <a:pt x="201290" y="714877"/>
                </a:lnTo>
                <a:lnTo>
                  <a:pt x="252486" y="755209"/>
                </a:lnTo>
                <a:lnTo>
                  <a:pt x="311236" y="784547"/>
                </a:lnTo>
                <a:lnTo>
                  <a:pt x="375530" y="799430"/>
                </a:lnTo>
                <a:lnTo>
                  <a:pt x="409574" y="801290"/>
                </a:lnTo>
                <a:lnTo>
                  <a:pt x="427992" y="800713"/>
                </a:lnTo>
                <a:lnTo>
                  <a:pt x="484584" y="792063"/>
                </a:lnTo>
                <a:lnTo>
                  <a:pt x="522386" y="780156"/>
                </a:lnTo>
                <a:lnTo>
                  <a:pt x="558998" y="762892"/>
                </a:lnTo>
                <a:lnTo>
                  <a:pt x="593600" y="740271"/>
                </a:lnTo>
                <a:lnTo>
                  <a:pt x="625375" y="712886"/>
                </a:lnTo>
                <a:lnTo>
                  <a:pt x="653504" y="679697"/>
                </a:lnTo>
                <a:lnTo>
                  <a:pt x="676572" y="640258"/>
                </a:lnTo>
                <a:lnTo>
                  <a:pt x="747414" y="676870"/>
                </a:lnTo>
                <a:lnTo>
                  <a:pt x="722337" y="722783"/>
                </a:lnTo>
                <a:lnTo>
                  <a:pt x="688776" y="762892"/>
                </a:lnTo>
                <a:lnTo>
                  <a:pt x="648816" y="796974"/>
                </a:lnTo>
                <a:lnTo>
                  <a:pt x="604539" y="825400"/>
                </a:lnTo>
                <a:lnTo>
                  <a:pt x="556989" y="848022"/>
                </a:lnTo>
                <a:lnTo>
                  <a:pt x="506610" y="864691"/>
                </a:lnTo>
                <a:lnTo>
                  <a:pt x="455265" y="874737"/>
                </a:lnTo>
                <a:lnTo>
                  <a:pt x="404812" y="878085"/>
                </a:lnTo>
                <a:lnTo>
                  <a:pt x="361224" y="875648"/>
                </a:lnTo>
                <a:lnTo>
                  <a:pt x="319459" y="868337"/>
                </a:lnTo>
                <a:lnTo>
                  <a:pt x="279517" y="856152"/>
                </a:lnTo>
                <a:lnTo>
                  <a:pt x="241399" y="839092"/>
                </a:lnTo>
                <a:lnTo>
                  <a:pt x="205494" y="817996"/>
                </a:lnTo>
                <a:lnTo>
                  <a:pt x="172194" y="793997"/>
                </a:lnTo>
                <a:lnTo>
                  <a:pt x="141498" y="767097"/>
                </a:lnTo>
                <a:lnTo>
                  <a:pt x="113407" y="737294"/>
                </a:lnTo>
                <a:lnTo>
                  <a:pt x="88087" y="704831"/>
                </a:lnTo>
                <a:lnTo>
                  <a:pt x="65707" y="670247"/>
                </a:lnTo>
                <a:lnTo>
                  <a:pt x="46267" y="633542"/>
                </a:lnTo>
                <a:lnTo>
                  <a:pt x="29765" y="594717"/>
                </a:lnTo>
                <a:lnTo>
                  <a:pt x="16743" y="554496"/>
                </a:lnTo>
                <a:lnTo>
                  <a:pt x="7441" y="513903"/>
                </a:lnTo>
                <a:lnTo>
                  <a:pt x="1860" y="472938"/>
                </a:lnTo>
                <a:lnTo>
                  <a:pt x="0" y="431601"/>
                </a:lnTo>
                <a:close/>
              </a:path>
              <a:path w="1593850" h="878204">
                <a:moveTo>
                  <a:pt x="1162007" y="5060"/>
                </a:moveTo>
                <a:lnTo>
                  <a:pt x="1233742" y="5060"/>
                </a:lnTo>
                <a:lnTo>
                  <a:pt x="1593609" y="870644"/>
                </a:lnTo>
                <a:lnTo>
                  <a:pt x="1503419" y="870644"/>
                </a:lnTo>
                <a:lnTo>
                  <a:pt x="1391202" y="600074"/>
                </a:lnTo>
                <a:lnTo>
                  <a:pt x="1002166" y="600074"/>
                </a:lnTo>
                <a:lnTo>
                  <a:pt x="891140" y="870644"/>
                </a:lnTo>
                <a:lnTo>
                  <a:pt x="799759" y="870644"/>
                </a:lnTo>
                <a:lnTo>
                  <a:pt x="1162007" y="5060"/>
                </a:lnTo>
                <a:close/>
              </a:path>
              <a:path w="1593850" h="878204">
                <a:moveTo>
                  <a:pt x="1371557" y="532804"/>
                </a:moveTo>
                <a:lnTo>
                  <a:pt x="1197130" y="105072"/>
                </a:lnTo>
                <a:lnTo>
                  <a:pt x="1020620" y="532804"/>
                </a:lnTo>
                <a:lnTo>
                  <a:pt x="1371557" y="53280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19146" y="5956837"/>
            <a:ext cx="724535" cy="866140"/>
          </a:xfrm>
          <a:custGeom>
            <a:avLst/>
            <a:gdLst/>
            <a:ahLst/>
            <a:cxnLst/>
            <a:rect l="l" t="t" r="r" b="b"/>
            <a:pathLst>
              <a:path w="724534" h="866140">
                <a:moveTo>
                  <a:pt x="85129" y="158353"/>
                </a:moveTo>
                <a:lnTo>
                  <a:pt x="85129" y="865584"/>
                </a:lnTo>
                <a:lnTo>
                  <a:pt x="0" y="865584"/>
                </a:lnTo>
                <a:lnTo>
                  <a:pt x="0" y="0"/>
                </a:lnTo>
                <a:lnTo>
                  <a:pt x="65782" y="0"/>
                </a:lnTo>
                <a:lnTo>
                  <a:pt x="638770" y="720625"/>
                </a:lnTo>
                <a:lnTo>
                  <a:pt x="638770" y="1190"/>
                </a:lnTo>
                <a:lnTo>
                  <a:pt x="724197" y="1190"/>
                </a:lnTo>
                <a:lnTo>
                  <a:pt x="724197" y="865584"/>
                </a:lnTo>
                <a:lnTo>
                  <a:pt x="649783" y="865584"/>
                </a:lnTo>
                <a:lnTo>
                  <a:pt x="85129" y="158353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71265" y="5956837"/>
            <a:ext cx="581660" cy="866140"/>
          </a:xfrm>
          <a:custGeom>
            <a:avLst/>
            <a:gdLst/>
            <a:ahLst/>
            <a:cxnLst/>
            <a:rect l="l" t="t" r="r" b="b"/>
            <a:pathLst>
              <a:path w="581659" h="866140">
                <a:moveTo>
                  <a:pt x="581322" y="789979"/>
                </a:moveTo>
                <a:lnTo>
                  <a:pt x="581322" y="865584"/>
                </a:lnTo>
                <a:lnTo>
                  <a:pt x="0" y="865584"/>
                </a:lnTo>
                <a:lnTo>
                  <a:pt x="0" y="0"/>
                </a:lnTo>
                <a:lnTo>
                  <a:pt x="570309" y="0"/>
                </a:lnTo>
                <a:lnTo>
                  <a:pt x="570309" y="75604"/>
                </a:lnTo>
                <a:lnTo>
                  <a:pt x="85129" y="75604"/>
                </a:lnTo>
                <a:lnTo>
                  <a:pt x="85129" y="387548"/>
                </a:lnTo>
                <a:lnTo>
                  <a:pt x="508396" y="387548"/>
                </a:lnTo>
                <a:lnTo>
                  <a:pt x="508396" y="459581"/>
                </a:lnTo>
                <a:lnTo>
                  <a:pt x="85129" y="459581"/>
                </a:lnTo>
                <a:lnTo>
                  <a:pt x="85129" y="789979"/>
                </a:lnTo>
                <a:lnTo>
                  <a:pt x="581322" y="789979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713759" y="5956837"/>
            <a:ext cx="724535" cy="866140"/>
          </a:xfrm>
          <a:custGeom>
            <a:avLst/>
            <a:gdLst/>
            <a:ahLst/>
            <a:cxnLst/>
            <a:rect l="l" t="t" r="r" b="b"/>
            <a:pathLst>
              <a:path w="724534" h="866140">
                <a:moveTo>
                  <a:pt x="85129" y="158353"/>
                </a:moveTo>
                <a:lnTo>
                  <a:pt x="85129" y="865584"/>
                </a:lnTo>
                <a:lnTo>
                  <a:pt x="0" y="865584"/>
                </a:lnTo>
                <a:lnTo>
                  <a:pt x="0" y="0"/>
                </a:lnTo>
                <a:lnTo>
                  <a:pt x="65782" y="0"/>
                </a:lnTo>
                <a:lnTo>
                  <a:pt x="638770" y="720625"/>
                </a:lnTo>
                <a:lnTo>
                  <a:pt x="638770" y="1190"/>
                </a:lnTo>
                <a:lnTo>
                  <a:pt x="724197" y="1190"/>
                </a:lnTo>
                <a:lnTo>
                  <a:pt x="724197" y="865584"/>
                </a:lnTo>
                <a:lnTo>
                  <a:pt x="649783" y="865584"/>
                </a:lnTo>
                <a:lnTo>
                  <a:pt x="85129" y="158353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597533" y="5950586"/>
            <a:ext cx="755015" cy="878205"/>
          </a:xfrm>
          <a:custGeom>
            <a:avLst/>
            <a:gdLst/>
            <a:ahLst/>
            <a:cxnLst/>
            <a:rect l="l" t="t" r="r" b="b"/>
            <a:pathLst>
              <a:path w="755015" h="878204">
                <a:moveTo>
                  <a:pt x="682823" y="745033"/>
                </a:moveTo>
                <a:lnTo>
                  <a:pt x="641531" y="785597"/>
                </a:lnTo>
                <a:lnTo>
                  <a:pt x="598222" y="818786"/>
                </a:lnTo>
                <a:lnTo>
                  <a:pt x="552896" y="844599"/>
                </a:lnTo>
                <a:lnTo>
                  <a:pt x="505552" y="863037"/>
                </a:lnTo>
                <a:lnTo>
                  <a:pt x="456191" y="874100"/>
                </a:lnTo>
                <a:lnTo>
                  <a:pt x="404812" y="877788"/>
                </a:lnTo>
                <a:lnTo>
                  <a:pt x="361782" y="875444"/>
                </a:lnTo>
                <a:lnTo>
                  <a:pt x="320501" y="868412"/>
                </a:lnTo>
                <a:lnTo>
                  <a:pt x="280968" y="856691"/>
                </a:lnTo>
                <a:lnTo>
                  <a:pt x="243185" y="840283"/>
                </a:lnTo>
                <a:lnTo>
                  <a:pt x="207503" y="819856"/>
                </a:lnTo>
                <a:lnTo>
                  <a:pt x="174277" y="796379"/>
                </a:lnTo>
                <a:lnTo>
                  <a:pt x="143507" y="769850"/>
                </a:lnTo>
                <a:lnTo>
                  <a:pt x="115192" y="740271"/>
                </a:lnTo>
                <a:lnTo>
                  <a:pt x="89575" y="708142"/>
                </a:lnTo>
                <a:lnTo>
                  <a:pt x="66898" y="673968"/>
                </a:lnTo>
                <a:lnTo>
                  <a:pt x="47159" y="637747"/>
                </a:lnTo>
                <a:lnTo>
                  <a:pt x="30360" y="599479"/>
                </a:lnTo>
                <a:lnTo>
                  <a:pt x="17078" y="559798"/>
                </a:lnTo>
                <a:lnTo>
                  <a:pt x="7590" y="519633"/>
                </a:lnTo>
                <a:lnTo>
                  <a:pt x="1897" y="478984"/>
                </a:lnTo>
                <a:lnTo>
                  <a:pt x="0" y="437852"/>
                </a:lnTo>
                <a:lnTo>
                  <a:pt x="1860" y="395008"/>
                </a:lnTo>
                <a:lnTo>
                  <a:pt x="7441" y="353094"/>
                </a:lnTo>
                <a:lnTo>
                  <a:pt x="16743" y="312111"/>
                </a:lnTo>
                <a:lnTo>
                  <a:pt x="29765" y="272057"/>
                </a:lnTo>
                <a:lnTo>
                  <a:pt x="46267" y="233641"/>
                </a:lnTo>
                <a:lnTo>
                  <a:pt x="65707" y="197569"/>
                </a:lnTo>
                <a:lnTo>
                  <a:pt x="88087" y="163841"/>
                </a:lnTo>
                <a:lnTo>
                  <a:pt x="113407" y="132457"/>
                </a:lnTo>
                <a:lnTo>
                  <a:pt x="141423" y="103770"/>
                </a:lnTo>
                <a:lnTo>
                  <a:pt x="171896" y="78134"/>
                </a:lnTo>
                <a:lnTo>
                  <a:pt x="204824" y="55550"/>
                </a:lnTo>
                <a:lnTo>
                  <a:pt x="240208" y="36016"/>
                </a:lnTo>
                <a:lnTo>
                  <a:pt x="277657" y="20259"/>
                </a:lnTo>
                <a:lnTo>
                  <a:pt x="316780" y="9004"/>
                </a:lnTo>
                <a:lnTo>
                  <a:pt x="357578" y="2251"/>
                </a:lnTo>
                <a:lnTo>
                  <a:pt x="400049" y="0"/>
                </a:lnTo>
                <a:lnTo>
                  <a:pt x="431062" y="892"/>
                </a:lnTo>
                <a:lnTo>
                  <a:pt x="488956" y="8036"/>
                </a:lnTo>
                <a:lnTo>
                  <a:pt x="541306" y="21970"/>
                </a:lnTo>
                <a:lnTo>
                  <a:pt x="587889" y="41467"/>
                </a:lnTo>
                <a:lnTo>
                  <a:pt x="628705" y="66395"/>
                </a:lnTo>
                <a:lnTo>
                  <a:pt x="663977" y="96310"/>
                </a:lnTo>
                <a:lnTo>
                  <a:pt x="694003" y="130801"/>
                </a:lnTo>
                <a:lnTo>
                  <a:pt x="719453" y="168752"/>
                </a:lnTo>
                <a:lnTo>
                  <a:pt x="730448" y="189011"/>
                </a:lnTo>
                <a:lnTo>
                  <a:pt x="664368" y="233064"/>
                </a:lnTo>
                <a:lnTo>
                  <a:pt x="641467" y="195411"/>
                </a:lnTo>
                <a:lnTo>
                  <a:pt x="615329" y="163115"/>
                </a:lnTo>
                <a:lnTo>
                  <a:pt x="585954" y="136177"/>
                </a:lnTo>
                <a:lnTo>
                  <a:pt x="553342" y="114597"/>
                </a:lnTo>
                <a:lnTo>
                  <a:pt x="518107" y="98059"/>
                </a:lnTo>
                <a:lnTo>
                  <a:pt x="480565" y="86245"/>
                </a:lnTo>
                <a:lnTo>
                  <a:pt x="440717" y="79157"/>
                </a:lnTo>
                <a:lnTo>
                  <a:pt x="398561" y="76795"/>
                </a:lnTo>
                <a:lnTo>
                  <a:pt x="363549" y="78711"/>
                </a:lnTo>
                <a:lnTo>
                  <a:pt x="298660" y="94040"/>
                </a:lnTo>
                <a:lnTo>
                  <a:pt x="240952" y="123899"/>
                </a:lnTo>
                <a:lnTo>
                  <a:pt x="191541" y="164380"/>
                </a:lnTo>
                <a:lnTo>
                  <a:pt x="150744" y="214628"/>
                </a:lnTo>
                <a:lnTo>
                  <a:pt x="119341" y="272522"/>
                </a:lnTo>
                <a:lnTo>
                  <a:pt x="97649" y="337077"/>
                </a:lnTo>
                <a:lnTo>
                  <a:pt x="86785" y="404496"/>
                </a:lnTo>
                <a:lnTo>
                  <a:pt x="85427" y="439042"/>
                </a:lnTo>
                <a:lnTo>
                  <a:pt x="86990" y="475189"/>
                </a:lnTo>
                <a:lnTo>
                  <a:pt x="99491" y="544692"/>
                </a:lnTo>
                <a:lnTo>
                  <a:pt x="124104" y="609916"/>
                </a:lnTo>
                <a:lnTo>
                  <a:pt x="158483" y="667512"/>
                </a:lnTo>
                <a:lnTo>
                  <a:pt x="202145" y="716681"/>
                </a:lnTo>
                <a:lnTo>
                  <a:pt x="253640" y="755972"/>
                </a:lnTo>
                <a:lnTo>
                  <a:pt x="312427" y="784584"/>
                </a:lnTo>
                <a:lnTo>
                  <a:pt x="376721" y="799169"/>
                </a:lnTo>
                <a:lnTo>
                  <a:pt x="410765" y="800992"/>
                </a:lnTo>
                <a:lnTo>
                  <a:pt x="447544" y="798834"/>
                </a:lnTo>
                <a:lnTo>
                  <a:pt x="518535" y="781570"/>
                </a:lnTo>
                <a:lnTo>
                  <a:pt x="586327" y="746503"/>
                </a:lnTo>
                <a:lnTo>
                  <a:pt x="619199" y="721444"/>
                </a:lnTo>
                <a:lnTo>
                  <a:pt x="651364" y="691287"/>
                </a:lnTo>
                <a:lnTo>
                  <a:pt x="682823" y="656034"/>
                </a:lnTo>
                <a:lnTo>
                  <a:pt x="682823" y="512266"/>
                </a:lnTo>
                <a:lnTo>
                  <a:pt x="490239" y="512266"/>
                </a:lnTo>
                <a:lnTo>
                  <a:pt x="490239" y="446186"/>
                </a:lnTo>
                <a:lnTo>
                  <a:pt x="754558" y="446186"/>
                </a:lnTo>
                <a:lnTo>
                  <a:pt x="754558" y="871835"/>
                </a:lnTo>
                <a:lnTo>
                  <a:pt x="682823" y="871835"/>
                </a:lnTo>
                <a:lnTo>
                  <a:pt x="682823" y="745033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527929" y="5956837"/>
            <a:ext cx="585470" cy="866140"/>
          </a:xfrm>
          <a:custGeom>
            <a:avLst/>
            <a:gdLst/>
            <a:ahLst/>
            <a:cxnLst/>
            <a:rect l="l" t="t" r="r" b="b"/>
            <a:pathLst>
              <a:path w="585469" h="866140">
                <a:moveTo>
                  <a:pt x="0" y="865584"/>
                </a:moveTo>
                <a:lnTo>
                  <a:pt x="0" y="0"/>
                </a:lnTo>
                <a:lnTo>
                  <a:pt x="85129" y="0"/>
                </a:lnTo>
                <a:lnTo>
                  <a:pt x="85129" y="789979"/>
                </a:lnTo>
                <a:lnTo>
                  <a:pt x="585192" y="789979"/>
                </a:lnTo>
                <a:lnTo>
                  <a:pt x="585192" y="865584"/>
                </a:lnTo>
                <a:lnTo>
                  <a:pt x="0" y="86558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38722" y="5956837"/>
            <a:ext cx="85725" cy="866140"/>
          </a:xfrm>
          <a:custGeom>
            <a:avLst/>
            <a:gdLst/>
            <a:ahLst/>
            <a:cxnLst/>
            <a:rect l="l" t="t" r="r" b="b"/>
            <a:pathLst>
              <a:path w="85725" h="866140">
                <a:moveTo>
                  <a:pt x="0" y="865584"/>
                </a:moveTo>
                <a:lnTo>
                  <a:pt x="0" y="0"/>
                </a:lnTo>
                <a:lnTo>
                  <a:pt x="85129" y="0"/>
                </a:lnTo>
                <a:lnTo>
                  <a:pt x="85129" y="865584"/>
                </a:lnTo>
                <a:lnTo>
                  <a:pt x="0" y="865584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471431" y="5950586"/>
            <a:ext cx="659765" cy="879475"/>
          </a:xfrm>
          <a:custGeom>
            <a:avLst/>
            <a:gdLst/>
            <a:ahLst/>
            <a:cxnLst/>
            <a:rect l="l" t="t" r="r" b="b"/>
            <a:pathLst>
              <a:path w="659765" h="879475">
                <a:moveTo>
                  <a:pt x="575369" y="168473"/>
                </a:moveTo>
                <a:lnTo>
                  <a:pt x="532879" y="130819"/>
                </a:lnTo>
                <a:lnTo>
                  <a:pt x="478035" y="101203"/>
                </a:lnTo>
                <a:lnTo>
                  <a:pt x="412774" y="82004"/>
                </a:lnTo>
                <a:lnTo>
                  <a:pt x="339030" y="75604"/>
                </a:lnTo>
                <a:lnTo>
                  <a:pt x="285601" y="78320"/>
                </a:lnTo>
                <a:lnTo>
                  <a:pt x="239910" y="86469"/>
                </a:lnTo>
                <a:lnTo>
                  <a:pt x="201959" y="100049"/>
                </a:lnTo>
                <a:lnTo>
                  <a:pt x="148828" y="142595"/>
                </a:lnTo>
                <a:lnTo>
                  <a:pt x="122634" y="201383"/>
                </a:lnTo>
                <a:lnTo>
                  <a:pt x="119360" y="236636"/>
                </a:lnTo>
                <a:lnTo>
                  <a:pt x="120234" y="255258"/>
                </a:lnTo>
                <a:lnTo>
                  <a:pt x="133349" y="300632"/>
                </a:lnTo>
                <a:lnTo>
                  <a:pt x="163153" y="334454"/>
                </a:lnTo>
                <a:lnTo>
                  <a:pt x="210070" y="361057"/>
                </a:lnTo>
                <a:lnTo>
                  <a:pt x="251519" y="375642"/>
                </a:lnTo>
                <a:lnTo>
                  <a:pt x="301451" y="389036"/>
                </a:lnTo>
                <a:lnTo>
                  <a:pt x="359568" y="402431"/>
                </a:lnTo>
                <a:lnTo>
                  <a:pt x="393501" y="409965"/>
                </a:lnTo>
                <a:lnTo>
                  <a:pt x="425648" y="417983"/>
                </a:lnTo>
                <a:lnTo>
                  <a:pt x="484584" y="435471"/>
                </a:lnTo>
                <a:lnTo>
                  <a:pt x="536079" y="455934"/>
                </a:lnTo>
                <a:lnTo>
                  <a:pt x="579239" y="481012"/>
                </a:lnTo>
                <a:lnTo>
                  <a:pt x="613618" y="511373"/>
                </a:lnTo>
                <a:lnTo>
                  <a:pt x="638770" y="547687"/>
                </a:lnTo>
                <a:lnTo>
                  <a:pt x="654397" y="591517"/>
                </a:lnTo>
                <a:lnTo>
                  <a:pt x="659606" y="645021"/>
                </a:lnTo>
                <a:lnTo>
                  <a:pt x="658155" y="673949"/>
                </a:lnTo>
                <a:lnTo>
                  <a:pt x="646546" y="725890"/>
                </a:lnTo>
                <a:lnTo>
                  <a:pt x="623645" y="769869"/>
                </a:lnTo>
                <a:lnTo>
                  <a:pt x="591350" y="806332"/>
                </a:lnTo>
                <a:lnTo>
                  <a:pt x="550105" y="835483"/>
                </a:lnTo>
                <a:lnTo>
                  <a:pt x="500695" y="857212"/>
                </a:lnTo>
                <a:lnTo>
                  <a:pt x="443693" y="871407"/>
                </a:lnTo>
                <a:lnTo>
                  <a:pt x="380888" y="878402"/>
                </a:lnTo>
                <a:lnTo>
                  <a:pt x="347364" y="879276"/>
                </a:lnTo>
                <a:lnTo>
                  <a:pt x="297986" y="877313"/>
                </a:lnTo>
                <a:lnTo>
                  <a:pt x="250310" y="871425"/>
                </a:lnTo>
                <a:lnTo>
                  <a:pt x="204336" y="861612"/>
                </a:lnTo>
                <a:lnTo>
                  <a:pt x="160064" y="847873"/>
                </a:lnTo>
                <a:lnTo>
                  <a:pt x="117495" y="830209"/>
                </a:lnTo>
                <a:lnTo>
                  <a:pt x="76627" y="808620"/>
                </a:lnTo>
                <a:lnTo>
                  <a:pt x="37462" y="783105"/>
                </a:lnTo>
                <a:lnTo>
                  <a:pt x="0" y="753665"/>
                </a:lnTo>
                <a:lnTo>
                  <a:pt x="42564" y="684014"/>
                </a:lnTo>
                <a:lnTo>
                  <a:pt x="54731" y="696069"/>
                </a:lnTo>
                <a:lnTo>
                  <a:pt x="68014" y="707826"/>
                </a:lnTo>
                <a:lnTo>
                  <a:pt x="114597" y="741108"/>
                </a:lnTo>
                <a:lnTo>
                  <a:pt x="150613" y="760306"/>
                </a:lnTo>
                <a:lnTo>
                  <a:pt x="190220" y="776585"/>
                </a:lnTo>
                <a:lnTo>
                  <a:pt x="232636" y="789384"/>
                </a:lnTo>
                <a:lnTo>
                  <a:pt x="277713" y="798481"/>
                </a:lnTo>
                <a:lnTo>
                  <a:pt x="325338" y="803095"/>
                </a:lnTo>
                <a:lnTo>
                  <a:pt x="350043" y="803671"/>
                </a:lnTo>
                <a:lnTo>
                  <a:pt x="398971" y="801346"/>
                </a:lnTo>
                <a:lnTo>
                  <a:pt x="442168" y="794370"/>
                </a:lnTo>
                <a:lnTo>
                  <a:pt x="479635" y="782742"/>
                </a:lnTo>
                <a:lnTo>
                  <a:pt x="536767" y="745461"/>
                </a:lnTo>
                <a:lnTo>
                  <a:pt x="565788" y="689055"/>
                </a:lnTo>
                <a:lnTo>
                  <a:pt x="569416" y="653653"/>
                </a:lnTo>
                <a:lnTo>
                  <a:pt x="568374" y="634361"/>
                </a:lnTo>
                <a:lnTo>
                  <a:pt x="552747" y="586085"/>
                </a:lnTo>
                <a:lnTo>
                  <a:pt x="518814" y="548915"/>
                </a:lnTo>
                <a:lnTo>
                  <a:pt x="485961" y="528693"/>
                </a:lnTo>
                <a:lnTo>
                  <a:pt x="445182" y="511280"/>
                </a:lnTo>
                <a:lnTo>
                  <a:pt x="396385" y="496341"/>
                </a:lnTo>
                <a:lnTo>
                  <a:pt x="339681" y="481756"/>
                </a:lnTo>
                <a:lnTo>
                  <a:pt x="308371" y="474464"/>
                </a:lnTo>
                <a:lnTo>
                  <a:pt x="275350" y="466371"/>
                </a:lnTo>
                <a:lnTo>
                  <a:pt x="215670" y="449851"/>
                </a:lnTo>
                <a:lnTo>
                  <a:pt x="164399" y="432401"/>
                </a:lnTo>
                <a:lnTo>
                  <a:pt x="121090" y="411119"/>
                </a:lnTo>
                <a:lnTo>
                  <a:pt x="85799" y="385409"/>
                </a:lnTo>
                <a:lnTo>
                  <a:pt x="59307" y="354601"/>
                </a:lnTo>
                <a:lnTo>
                  <a:pt x="41727" y="318213"/>
                </a:lnTo>
                <a:lnTo>
                  <a:pt x="32946" y="274011"/>
                </a:lnTo>
                <a:lnTo>
                  <a:pt x="31849" y="248840"/>
                </a:lnTo>
                <a:lnTo>
                  <a:pt x="33244" y="219744"/>
                </a:lnTo>
                <a:lnTo>
                  <a:pt x="44406" y="166464"/>
                </a:lnTo>
                <a:lnTo>
                  <a:pt x="66656" y="119769"/>
                </a:lnTo>
                <a:lnTo>
                  <a:pt x="98654" y="80776"/>
                </a:lnTo>
                <a:lnTo>
                  <a:pt x="139898" y="49596"/>
                </a:lnTo>
                <a:lnTo>
                  <a:pt x="188714" y="25784"/>
                </a:lnTo>
                <a:lnTo>
                  <a:pt x="244561" y="9376"/>
                </a:lnTo>
                <a:lnTo>
                  <a:pt x="306772" y="1041"/>
                </a:lnTo>
                <a:lnTo>
                  <a:pt x="340221" y="0"/>
                </a:lnTo>
                <a:lnTo>
                  <a:pt x="382339" y="1637"/>
                </a:lnTo>
                <a:lnTo>
                  <a:pt x="422076" y="6548"/>
                </a:lnTo>
                <a:lnTo>
                  <a:pt x="459432" y="14733"/>
                </a:lnTo>
                <a:lnTo>
                  <a:pt x="527409" y="40630"/>
                </a:lnTo>
                <a:lnTo>
                  <a:pt x="588726" y="77539"/>
                </a:lnTo>
                <a:lnTo>
                  <a:pt x="617041" y="100012"/>
                </a:lnTo>
                <a:lnTo>
                  <a:pt x="575369" y="168473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281139" y="5956837"/>
            <a:ext cx="682625" cy="866140"/>
          </a:xfrm>
          <a:custGeom>
            <a:avLst/>
            <a:gdLst/>
            <a:ahLst/>
            <a:cxnLst/>
            <a:rect l="l" t="t" r="r" b="b"/>
            <a:pathLst>
              <a:path w="682625" h="866140">
                <a:moveTo>
                  <a:pt x="682525" y="0"/>
                </a:moveTo>
                <a:lnTo>
                  <a:pt x="682525" y="865584"/>
                </a:lnTo>
                <a:lnTo>
                  <a:pt x="598586" y="865584"/>
                </a:lnTo>
                <a:lnTo>
                  <a:pt x="598586" y="460771"/>
                </a:lnTo>
                <a:lnTo>
                  <a:pt x="85129" y="460771"/>
                </a:lnTo>
                <a:lnTo>
                  <a:pt x="85129" y="865584"/>
                </a:lnTo>
                <a:lnTo>
                  <a:pt x="0" y="865584"/>
                </a:lnTo>
                <a:lnTo>
                  <a:pt x="0" y="0"/>
                </a:lnTo>
                <a:lnTo>
                  <a:pt x="85129" y="0"/>
                </a:lnTo>
                <a:lnTo>
                  <a:pt x="85129" y="385167"/>
                </a:lnTo>
                <a:lnTo>
                  <a:pt x="598586" y="385167"/>
                </a:lnTo>
                <a:lnTo>
                  <a:pt x="598586" y="0"/>
                </a:lnTo>
                <a:lnTo>
                  <a:pt x="682525" y="0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203759" y="2675871"/>
            <a:ext cx="13880465" cy="1515158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635" algn="ctr">
              <a:lnSpc>
                <a:spcPts val="11480"/>
              </a:lnSpc>
              <a:spcBef>
                <a:spcPts val="315"/>
              </a:spcBef>
            </a:pPr>
            <a:endParaRPr sz="9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033" y="618628"/>
            <a:ext cx="10368280" cy="6821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5400"/>
              </a:lnSpc>
              <a:spcBef>
                <a:spcPts val="95"/>
              </a:spcBef>
            </a:pPr>
            <a:r>
              <a:rPr sz="3950" spc="75" dirty="0">
                <a:latin typeface="Microsoft Sans Serif"/>
                <a:cs typeface="Microsoft Sans Serif"/>
              </a:rPr>
              <a:t>The</a:t>
            </a:r>
            <a:r>
              <a:rPr sz="3950" spc="80" dirty="0">
                <a:latin typeface="Microsoft Sans Serif"/>
                <a:cs typeface="Microsoft Sans Serif"/>
              </a:rPr>
              <a:t> </a:t>
            </a:r>
            <a:r>
              <a:rPr sz="3950" spc="170" dirty="0">
                <a:latin typeface="Microsoft Sans Serif"/>
                <a:cs typeface="Microsoft Sans Serif"/>
              </a:rPr>
              <a:t>most</a:t>
            </a:r>
            <a:r>
              <a:rPr sz="3950" spc="1390" dirty="0">
                <a:latin typeface="Microsoft Sans Serif"/>
                <a:cs typeface="Microsoft Sans Serif"/>
              </a:rPr>
              <a:t> </a:t>
            </a:r>
            <a:r>
              <a:rPr sz="3950" spc="105" dirty="0">
                <a:latin typeface="Microsoft Sans Serif"/>
                <a:cs typeface="Microsoft Sans Serif"/>
              </a:rPr>
              <a:t>obvious</a:t>
            </a:r>
            <a:r>
              <a:rPr sz="3950" spc="110" dirty="0">
                <a:latin typeface="Microsoft Sans Serif"/>
                <a:cs typeface="Microsoft Sans Serif"/>
              </a:rPr>
              <a:t> </a:t>
            </a:r>
            <a:r>
              <a:rPr sz="3950" spc="135" dirty="0">
                <a:latin typeface="Microsoft Sans Serif"/>
                <a:cs typeface="Microsoft Sans Serif"/>
              </a:rPr>
              <a:t>difference</a:t>
            </a:r>
            <a:r>
              <a:rPr sz="3950" spc="140" dirty="0">
                <a:latin typeface="Microsoft Sans Serif"/>
                <a:cs typeface="Microsoft Sans Serif"/>
              </a:rPr>
              <a:t> </a:t>
            </a:r>
            <a:r>
              <a:rPr sz="3950" spc="185" dirty="0">
                <a:latin typeface="Microsoft Sans Serif"/>
                <a:cs typeface="Microsoft Sans Serif"/>
              </a:rPr>
              <a:t>between </a:t>
            </a:r>
            <a:r>
              <a:rPr sz="3950" spc="190" dirty="0">
                <a:latin typeface="Microsoft Sans Serif"/>
                <a:cs typeface="Microsoft Sans Serif"/>
              </a:rPr>
              <a:t> </a:t>
            </a:r>
            <a:r>
              <a:rPr sz="3950" spc="100" dirty="0">
                <a:latin typeface="Microsoft Sans Serif"/>
                <a:cs typeface="Microsoft Sans Serif"/>
              </a:rPr>
              <a:t>standard American </a:t>
            </a:r>
            <a:r>
              <a:rPr sz="3950" spc="110" dirty="0">
                <a:latin typeface="Microsoft Sans Serif"/>
                <a:cs typeface="Microsoft Sans Serif"/>
              </a:rPr>
              <a:t>and </a:t>
            </a:r>
            <a:r>
              <a:rPr sz="3950" spc="100" dirty="0">
                <a:latin typeface="Microsoft Sans Serif"/>
                <a:cs typeface="Microsoft Sans Serif"/>
              </a:rPr>
              <a:t>standard </a:t>
            </a:r>
            <a:r>
              <a:rPr sz="3950" spc="35" dirty="0">
                <a:latin typeface="Microsoft Sans Serif"/>
                <a:cs typeface="Microsoft Sans Serif"/>
              </a:rPr>
              <a:t>British </a:t>
            </a:r>
            <a:r>
              <a:rPr sz="3950" spc="-45" dirty="0">
                <a:latin typeface="Microsoft Sans Serif"/>
                <a:cs typeface="Microsoft Sans Serif"/>
              </a:rPr>
              <a:t>is </a:t>
            </a:r>
            <a:r>
              <a:rPr sz="3950" spc="-40" dirty="0">
                <a:latin typeface="Microsoft Sans Serif"/>
                <a:cs typeface="Microsoft Sans Serif"/>
              </a:rPr>
              <a:t> </a:t>
            </a:r>
            <a:r>
              <a:rPr sz="3950" spc="150" dirty="0">
                <a:latin typeface="Microsoft Sans Serif"/>
                <a:cs typeface="Microsoft Sans Serif"/>
              </a:rPr>
              <a:t>the</a:t>
            </a:r>
            <a:r>
              <a:rPr sz="3950" spc="155" dirty="0">
                <a:latin typeface="Microsoft Sans Serif"/>
                <a:cs typeface="Microsoft Sans Serif"/>
              </a:rPr>
              <a:t> </a:t>
            </a:r>
            <a:r>
              <a:rPr sz="3950" spc="70" dirty="0">
                <a:latin typeface="Microsoft Sans Serif"/>
                <a:cs typeface="Microsoft Sans Serif"/>
              </a:rPr>
              <a:t>omission</a:t>
            </a:r>
            <a:r>
              <a:rPr sz="3950" spc="75" dirty="0">
                <a:latin typeface="Microsoft Sans Serif"/>
                <a:cs typeface="Microsoft Sans Serif"/>
              </a:rPr>
              <a:t> </a:t>
            </a:r>
            <a:r>
              <a:rPr sz="3950" spc="180" dirty="0">
                <a:latin typeface="Microsoft Sans Serif"/>
                <a:cs typeface="Microsoft Sans Serif"/>
              </a:rPr>
              <a:t>of</a:t>
            </a:r>
            <a:r>
              <a:rPr sz="3950" spc="185" dirty="0">
                <a:latin typeface="Microsoft Sans Serif"/>
                <a:cs typeface="Microsoft Sans Serif"/>
              </a:rPr>
              <a:t> </a:t>
            </a:r>
            <a:r>
              <a:rPr sz="3950" spc="-55" dirty="0">
                <a:latin typeface="Microsoft Sans Serif"/>
                <a:cs typeface="Microsoft Sans Serif"/>
              </a:rPr>
              <a:t>‘r’</a:t>
            </a:r>
            <a:r>
              <a:rPr sz="3950" spc="-50" dirty="0">
                <a:latin typeface="Microsoft Sans Serif"/>
                <a:cs typeface="Microsoft Sans Serif"/>
              </a:rPr>
              <a:t> </a:t>
            </a:r>
            <a:r>
              <a:rPr sz="3950" spc="35" dirty="0">
                <a:latin typeface="Microsoft Sans Serif"/>
                <a:cs typeface="Microsoft Sans Serif"/>
              </a:rPr>
              <a:t>in</a:t>
            </a:r>
            <a:r>
              <a:rPr sz="3950" spc="40" dirty="0">
                <a:latin typeface="Microsoft Sans Serif"/>
                <a:cs typeface="Microsoft Sans Serif"/>
              </a:rPr>
              <a:t> </a:t>
            </a:r>
            <a:r>
              <a:rPr sz="3950" spc="-15" dirty="0">
                <a:latin typeface="Microsoft Sans Serif"/>
                <a:cs typeface="Microsoft Sans Serif"/>
              </a:rPr>
              <a:t>British:</a:t>
            </a:r>
            <a:r>
              <a:rPr sz="3950" spc="-10" dirty="0">
                <a:latin typeface="Microsoft Sans Serif"/>
                <a:cs typeface="Microsoft Sans Serif"/>
              </a:rPr>
              <a:t> </a:t>
            </a:r>
            <a:r>
              <a:rPr sz="3950" spc="160" dirty="0">
                <a:latin typeface="Microsoft Sans Serif"/>
                <a:cs typeface="Microsoft Sans Serif"/>
              </a:rPr>
              <a:t>you</a:t>
            </a:r>
            <a:r>
              <a:rPr sz="3950" spc="165" dirty="0">
                <a:latin typeface="Microsoft Sans Serif"/>
                <a:cs typeface="Microsoft Sans Serif"/>
              </a:rPr>
              <a:t> </a:t>
            </a:r>
            <a:r>
              <a:rPr sz="3950" spc="150" dirty="0">
                <a:latin typeface="Microsoft Sans Serif"/>
                <a:cs typeface="Microsoft Sans Serif"/>
              </a:rPr>
              <a:t>only </a:t>
            </a:r>
            <a:r>
              <a:rPr sz="3950" spc="155" dirty="0">
                <a:latin typeface="Microsoft Sans Serif"/>
                <a:cs typeface="Microsoft Sans Serif"/>
              </a:rPr>
              <a:t> </a:t>
            </a:r>
            <a:r>
              <a:rPr sz="3950" spc="145" dirty="0">
                <a:latin typeface="Microsoft Sans Serif"/>
                <a:cs typeface="Microsoft Sans Serif"/>
              </a:rPr>
              <a:t>pronounce </a:t>
            </a:r>
            <a:r>
              <a:rPr sz="3950" spc="-40" dirty="0">
                <a:latin typeface="Microsoft Sans Serif"/>
                <a:cs typeface="Microsoft Sans Serif"/>
              </a:rPr>
              <a:t>a </a:t>
            </a:r>
            <a:r>
              <a:rPr sz="3950" spc="150" dirty="0">
                <a:latin typeface="Microsoft Sans Serif"/>
                <a:cs typeface="Microsoft Sans Serif"/>
              </a:rPr>
              <a:t>written </a:t>
            </a:r>
            <a:r>
              <a:rPr sz="3950" spc="-295" dirty="0">
                <a:latin typeface="Microsoft Sans Serif"/>
                <a:cs typeface="Microsoft Sans Serif"/>
              </a:rPr>
              <a:t>&lt; </a:t>
            </a:r>
            <a:r>
              <a:rPr sz="3950" spc="75" dirty="0">
                <a:latin typeface="Microsoft Sans Serif"/>
                <a:cs typeface="Microsoft Sans Serif"/>
              </a:rPr>
              <a:t>r </a:t>
            </a:r>
            <a:r>
              <a:rPr sz="3950" spc="-295" dirty="0">
                <a:latin typeface="Microsoft Sans Serif"/>
                <a:cs typeface="Microsoft Sans Serif"/>
              </a:rPr>
              <a:t>&gt; </a:t>
            </a:r>
            <a:r>
              <a:rPr sz="3950" spc="80" dirty="0">
                <a:latin typeface="Microsoft Sans Serif"/>
                <a:cs typeface="Microsoft Sans Serif"/>
              </a:rPr>
              <a:t>if </a:t>
            </a:r>
            <a:r>
              <a:rPr sz="3950" spc="130" dirty="0">
                <a:latin typeface="Microsoft Sans Serif"/>
                <a:cs typeface="Microsoft Sans Serif"/>
              </a:rPr>
              <a:t>there </a:t>
            </a:r>
            <a:r>
              <a:rPr sz="3950" spc="-45" dirty="0">
                <a:latin typeface="Microsoft Sans Serif"/>
                <a:cs typeface="Microsoft Sans Serif"/>
              </a:rPr>
              <a:t>is </a:t>
            </a:r>
            <a:r>
              <a:rPr sz="3950" spc="-40" dirty="0">
                <a:latin typeface="Microsoft Sans Serif"/>
                <a:cs typeface="Microsoft Sans Serif"/>
              </a:rPr>
              <a:t>a </a:t>
            </a:r>
            <a:r>
              <a:rPr sz="3950" spc="190" dirty="0">
                <a:latin typeface="Microsoft Sans Serif"/>
                <a:cs typeface="Microsoft Sans Serif"/>
              </a:rPr>
              <a:t>vowel </a:t>
            </a:r>
            <a:r>
              <a:rPr sz="3950" spc="195" dirty="0">
                <a:latin typeface="Microsoft Sans Serif"/>
                <a:cs typeface="Microsoft Sans Serif"/>
              </a:rPr>
              <a:t> </a:t>
            </a:r>
            <a:r>
              <a:rPr sz="3950" spc="125" dirty="0">
                <a:latin typeface="Microsoft Sans Serif"/>
                <a:cs typeface="Microsoft Sans Serif"/>
              </a:rPr>
              <a:t>sound</a:t>
            </a:r>
            <a:r>
              <a:rPr sz="3950" spc="880" dirty="0">
                <a:latin typeface="Microsoft Sans Serif"/>
                <a:cs typeface="Microsoft Sans Serif"/>
              </a:rPr>
              <a:t> </a:t>
            </a:r>
            <a:r>
              <a:rPr sz="3950" spc="114" dirty="0">
                <a:latin typeface="Microsoft Sans Serif"/>
                <a:cs typeface="Microsoft Sans Serif"/>
              </a:rPr>
              <a:t>after</a:t>
            </a:r>
            <a:r>
              <a:rPr sz="3950" spc="880" dirty="0">
                <a:latin typeface="Microsoft Sans Serif"/>
                <a:cs typeface="Microsoft Sans Serif"/>
              </a:rPr>
              <a:t> </a:t>
            </a:r>
            <a:r>
              <a:rPr sz="3950" spc="-10" dirty="0">
                <a:latin typeface="Microsoft Sans Serif"/>
                <a:cs typeface="Microsoft Sans Serif"/>
              </a:rPr>
              <a:t>it,</a:t>
            </a:r>
            <a:r>
              <a:rPr sz="3950" spc="880" dirty="0">
                <a:latin typeface="Microsoft Sans Serif"/>
                <a:cs typeface="Microsoft Sans Serif"/>
              </a:rPr>
              <a:t> </a:t>
            </a:r>
            <a:r>
              <a:rPr sz="3950" spc="55" dirty="0">
                <a:latin typeface="Microsoft Sans Serif"/>
                <a:cs typeface="Microsoft Sans Serif"/>
              </a:rPr>
              <a:t>so</a:t>
            </a:r>
            <a:r>
              <a:rPr sz="3950" spc="880" dirty="0">
                <a:latin typeface="Microsoft Sans Serif"/>
                <a:cs typeface="Microsoft Sans Serif"/>
              </a:rPr>
              <a:t> </a:t>
            </a:r>
            <a:r>
              <a:rPr sz="3950" spc="245" dirty="0">
                <a:latin typeface="Microsoft Sans Serif"/>
                <a:cs typeface="Microsoft Sans Serif"/>
              </a:rPr>
              <a:t>we</a:t>
            </a:r>
            <a:r>
              <a:rPr sz="3950" spc="880" dirty="0">
                <a:latin typeface="Microsoft Sans Serif"/>
                <a:cs typeface="Microsoft Sans Serif"/>
              </a:rPr>
              <a:t> </a:t>
            </a:r>
            <a:r>
              <a:rPr sz="3950" spc="125" dirty="0">
                <a:latin typeface="Microsoft Sans Serif"/>
                <a:cs typeface="Microsoft Sans Serif"/>
              </a:rPr>
              <a:t>don’t</a:t>
            </a:r>
            <a:r>
              <a:rPr sz="3950" spc="880" dirty="0">
                <a:latin typeface="Microsoft Sans Serif"/>
                <a:cs typeface="Microsoft Sans Serif"/>
              </a:rPr>
              <a:t> </a:t>
            </a:r>
            <a:r>
              <a:rPr sz="3950" spc="25" dirty="0">
                <a:latin typeface="Microsoft Sans Serif"/>
                <a:cs typeface="Microsoft Sans Serif"/>
              </a:rPr>
              <a:t>say</a:t>
            </a:r>
            <a:r>
              <a:rPr sz="3950" spc="880" dirty="0">
                <a:latin typeface="Microsoft Sans Serif"/>
                <a:cs typeface="Microsoft Sans Serif"/>
              </a:rPr>
              <a:t> </a:t>
            </a:r>
            <a:r>
              <a:rPr sz="3950" spc="90" dirty="0">
                <a:latin typeface="Microsoft Sans Serif"/>
                <a:cs typeface="Microsoft Sans Serif"/>
              </a:rPr>
              <a:t>it</a:t>
            </a:r>
            <a:r>
              <a:rPr sz="3950" spc="880" dirty="0">
                <a:latin typeface="Microsoft Sans Serif"/>
                <a:cs typeface="Microsoft Sans Serif"/>
              </a:rPr>
              <a:t> </a:t>
            </a:r>
            <a:r>
              <a:rPr sz="3950" spc="35" dirty="0">
                <a:latin typeface="Microsoft Sans Serif"/>
                <a:cs typeface="Microsoft Sans Serif"/>
              </a:rPr>
              <a:t>in</a:t>
            </a:r>
            <a:r>
              <a:rPr sz="3950" spc="880" dirty="0">
                <a:latin typeface="Microsoft Sans Serif"/>
                <a:cs typeface="Microsoft Sans Serif"/>
              </a:rPr>
              <a:t> </a:t>
            </a:r>
            <a:r>
              <a:rPr sz="3950" spc="-125" dirty="0">
                <a:latin typeface="Microsoft Sans Serif"/>
                <a:cs typeface="Microsoft Sans Serif"/>
              </a:rPr>
              <a:t>PARK</a:t>
            </a:r>
            <a:endParaRPr sz="3950">
              <a:latin typeface="Microsoft Sans Serif"/>
              <a:cs typeface="Microsoft Sans Serif"/>
            </a:endParaRPr>
          </a:p>
          <a:p>
            <a:pPr marL="12700" marR="7620" algn="just">
              <a:lnSpc>
                <a:spcPct val="125400"/>
              </a:lnSpc>
              <a:spcBef>
                <a:spcPts val="5"/>
              </a:spcBef>
            </a:pPr>
            <a:r>
              <a:rPr sz="3950" spc="345" dirty="0">
                <a:latin typeface="Microsoft Sans Serif"/>
                <a:cs typeface="Microsoft Sans Serif"/>
              </a:rPr>
              <a:t>/p</a:t>
            </a:r>
            <a:r>
              <a:rPr sz="3950" spc="345" dirty="0">
                <a:latin typeface="Lucida Sans Unicode"/>
                <a:cs typeface="Lucida Sans Unicode"/>
              </a:rPr>
              <a:t>ɑː</a:t>
            </a:r>
            <a:r>
              <a:rPr sz="3950" spc="345" dirty="0">
                <a:latin typeface="Microsoft Sans Serif"/>
                <a:cs typeface="Microsoft Sans Serif"/>
              </a:rPr>
              <a:t>k/,</a:t>
            </a:r>
            <a:r>
              <a:rPr sz="3950" spc="350" dirty="0">
                <a:latin typeface="Microsoft Sans Serif"/>
                <a:cs typeface="Microsoft Sans Serif"/>
              </a:rPr>
              <a:t> </a:t>
            </a:r>
            <a:r>
              <a:rPr sz="3950" spc="-155" dirty="0">
                <a:latin typeface="Microsoft Sans Serif"/>
                <a:cs typeface="Microsoft Sans Serif"/>
              </a:rPr>
              <a:t>HORSE</a:t>
            </a:r>
            <a:r>
              <a:rPr sz="3950" spc="-150" dirty="0">
                <a:latin typeface="Microsoft Sans Serif"/>
                <a:cs typeface="Microsoft Sans Serif"/>
              </a:rPr>
              <a:t> </a:t>
            </a:r>
            <a:r>
              <a:rPr sz="3950" spc="360" dirty="0">
                <a:latin typeface="Microsoft Sans Serif"/>
                <a:cs typeface="Microsoft Sans Serif"/>
              </a:rPr>
              <a:t>/h</a:t>
            </a:r>
            <a:r>
              <a:rPr sz="3950" spc="360" dirty="0">
                <a:latin typeface="Lucida Sans Unicode"/>
                <a:cs typeface="Lucida Sans Unicode"/>
              </a:rPr>
              <a:t>ɔː</a:t>
            </a:r>
            <a:r>
              <a:rPr sz="3950" spc="360" dirty="0">
                <a:latin typeface="Microsoft Sans Serif"/>
                <a:cs typeface="Microsoft Sans Serif"/>
              </a:rPr>
              <a:t>s/</a:t>
            </a:r>
            <a:r>
              <a:rPr sz="3950" spc="365" dirty="0">
                <a:latin typeface="Microsoft Sans Serif"/>
                <a:cs typeface="Microsoft Sans Serif"/>
              </a:rPr>
              <a:t> </a:t>
            </a:r>
            <a:r>
              <a:rPr sz="3950" spc="114" dirty="0">
                <a:latin typeface="Microsoft Sans Serif"/>
                <a:cs typeface="Microsoft Sans Serif"/>
              </a:rPr>
              <a:t>or</a:t>
            </a:r>
            <a:r>
              <a:rPr sz="3950" spc="120" dirty="0">
                <a:latin typeface="Microsoft Sans Serif"/>
                <a:cs typeface="Microsoft Sans Serif"/>
              </a:rPr>
              <a:t> </a:t>
            </a:r>
            <a:r>
              <a:rPr sz="3950" spc="-95" dirty="0">
                <a:latin typeface="Microsoft Sans Serif"/>
                <a:cs typeface="Microsoft Sans Serif"/>
              </a:rPr>
              <a:t>FURTHER</a:t>
            </a:r>
            <a:r>
              <a:rPr sz="3950" spc="-90" dirty="0">
                <a:latin typeface="Microsoft Sans Serif"/>
                <a:cs typeface="Microsoft Sans Serif"/>
              </a:rPr>
              <a:t> </a:t>
            </a:r>
            <a:r>
              <a:rPr sz="3950" spc="1295" dirty="0">
                <a:latin typeface="Microsoft Sans Serif"/>
                <a:cs typeface="Microsoft Sans Serif"/>
              </a:rPr>
              <a:t>/ </a:t>
            </a:r>
            <a:r>
              <a:rPr sz="3950" spc="1300" dirty="0">
                <a:latin typeface="Microsoft Sans Serif"/>
                <a:cs typeface="Microsoft Sans Serif"/>
              </a:rPr>
              <a:t> </a:t>
            </a:r>
            <a:r>
              <a:rPr sz="3950" spc="105" dirty="0">
                <a:latin typeface="Lucida Sans Unicode"/>
                <a:cs typeface="Lucida Sans Unicode"/>
              </a:rPr>
              <a:t>ˈ</a:t>
            </a:r>
            <a:r>
              <a:rPr sz="3950" spc="105" dirty="0">
                <a:latin typeface="Microsoft Sans Serif"/>
                <a:cs typeface="Microsoft Sans Serif"/>
              </a:rPr>
              <a:t>f</a:t>
            </a:r>
            <a:r>
              <a:rPr sz="3950" spc="105" dirty="0">
                <a:latin typeface="Lucida Sans Unicode"/>
                <a:cs typeface="Lucida Sans Unicode"/>
              </a:rPr>
              <a:t>ɜː</a:t>
            </a:r>
            <a:r>
              <a:rPr sz="3950" spc="105" dirty="0">
                <a:latin typeface="Microsoft Sans Serif"/>
                <a:cs typeface="Microsoft Sans Serif"/>
              </a:rPr>
              <a:t>ðə/. </a:t>
            </a:r>
            <a:r>
              <a:rPr sz="3950" spc="-5" dirty="0">
                <a:latin typeface="Microsoft Sans Serif"/>
                <a:cs typeface="Microsoft Sans Serif"/>
              </a:rPr>
              <a:t>In </a:t>
            </a:r>
            <a:r>
              <a:rPr sz="3950" spc="65" dirty="0">
                <a:latin typeface="Microsoft Sans Serif"/>
                <a:cs typeface="Microsoft Sans Serif"/>
              </a:rPr>
              <a:t>American, </a:t>
            </a:r>
            <a:r>
              <a:rPr sz="3950" spc="110" dirty="0">
                <a:latin typeface="Microsoft Sans Serif"/>
                <a:cs typeface="Microsoft Sans Serif"/>
              </a:rPr>
              <a:t>though, </a:t>
            </a:r>
            <a:r>
              <a:rPr sz="3950" spc="245" dirty="0">
                <a:latin typeface="Microsoft Sans Serif"/>
                <a:cs typeface="Microsoft Sans Serif"/>
              </a:rPr>
              <a:t>we </a:t>
            </a:r>
            <a:r>
              <a:rPr sz="3950" spc="145" dirty="0">
                <a:latin typeface="Microsoft Sans Serif"/>
                <a:cs typeface="Microsoft Sans Serif"/>
              </a:rPr>
              <a:t>pronounce </a:t>
            </a:r>
            <a:r>
              <a:rPr sz="3950" spc="150" dirty="0">
                <a:latin typeface="Microsoft Sans Serif"/>
                <a:cs typeface="Microsoft Sans Serif"/>
              </a:rPr>
              <a:t> </a:t>
            </a:r>
            <a:r>
              <a:rPr sz="3950" spc="125" dirty="0">
                <a:latin typeface="Microsoft Sans Serif"/>
                <a:cs typeface="Microsoft Sans Serif"/>
              </a:rPr>
              <a:t>every</a:t>
            </a:r>
            <a:r>
              <a:rPr sz="3950" spc="130" dirty="0">
                <a:latin typeface="Microsoft Sans Serif"/>
                <a:cs typeface="Microsoft Sans Serif"/>
              </a:rPr>
              <a:t> </a:t>
            </a:r>
            <a:r>
              <a:rPr sz="3950" spc="150" dirty="0">
                <a:latin typeface="Microsoft Sans Serif"/>
                <a:cs typeface="Microsoft Sans Serif"/>
              </a:rPr>
              <a:t>written</a:t>
            </a:r>
            <a:r>
              <a:rPr sz="3950" spc="155" dirty="0">
                <a:latin typeface="Microsoft Sans Serif"/>
                <a:cs typeface="Microsoft Sans Serif"/>
              </a:rPr>
              <a:t> </a:t>
            </a:r>
            <a:r>
              <a:rPr sz="3950" spc="885" dirty="0">
                <a:latin typeface="Microsoft Sans Serif"/>
                <a:cs typeface="Microsoft Sans Serif"/>
              </a:rPr>
              <a:t>/r/ </a:t>
            </a:r>
            <a:r>
              <a:rPr sz="3950" spc="55" dirty="0">
                <a:latin typeface="Microsoft Sans Serif"/>
                <a:cs typeface="Microsoft Sans Serif"/>
              </a:rPr>
              <a:t>so</a:t>
            </a:r>
            <a:r>
              <a:rPr sz="3950" spc="60" dirty="0">
                <a:latin typeface="Microsoft Sans Serif"/>
                <a:cs typeface="Microsoft Sans Serif"/>
              </a:rPr>
              <a:t> </a:t>
            </a:r>
            <a:r>
              <a:rPr sz="3950" spc="405" dirty="0">
                <a:latin typeface="Microsoft Sans Serif"/>
                <a:cs typeface="Microsoft Sans Serif"/>
              </a:rPr>
              <a:t>/p</a:t>
            </a:r>
            <a:r>
              <a:rPr sz="3950" spc="405" dirty="0">
                <a:latin typeface="Lucida Sans Unicode"/>
                <a:cs typeface="Lucida Sans Unicode"/>
              </a:rPr>
              <a:t>ɑ</a:t>
            </a:r>
            <a:r>
              <a:rPr sz="3950" spc="405" dirty="0">
                <a:latin typeface="Microsoft Sans Serif"/>
                <a:cs typeface="Microsoft Sans Serif"/>
              </a:rPr>
              <a:t>rk/, </a:t>
            </a:r>
            <a:r>
              <a:rPr sz="3950" spc="430" dirty="0">
                <a:latin typeface="Microsoft Sans Serif"/>
                <a:cs typeface="Microsoft Sans Serif"/>
              </a:rPr>
              <a:t>/h</a:t>
            </a:r>
            <a:r>
              <a:rPr sz="3950" spc="430" dirty="0">
                <a:latin typeface="Lucida Sans Unicode"/>
                <a:cs typeface="Lucida Sans Unicode"/>
              </a:rPr>
              <a:t>ɔ</a:t>
            </a:r>
            <a:r>
              <a:rPr sz="3950" spc="430" dirty="0">
                <a:latin typeface="Microsoft Sans Serif"/>
                <a:cs typeface="Microsoft Sans Serif"/>
              </a:rPr>
              <a:t>rs/ </a:t>
            </a:r>
            <a:r>
              <a:rPr sz="3950" spc="5" dirty="0">
                <a:latin typeface="Microsoft Sans Serif"/>
                <a:cs typeface="Microsoft Sans Serif"/>
              </a:rPr>
              <a:t>&amp;</a:t>
            </a:r>
            <a:r>
              <a:rPr sz="3950" spc="10" dirty="0">
                <a:latin typeface="Microsoft Sans Serif"/>
                <a:cs typeface="Microsoft Sans Serif"/>
              </a:rPr>
              <a:t> </a:t>
            </a:r>
            <a:r>
              <a:rPr sz="3950" spc="1295" dirty="0">
                <a:latin typeface="Microsoft Sans Serif"/>
                <a:cs typeface="Microsoft Sans Serif"/>
              </a:rPr>
              <a:t>/ </a:t>
            </a:r>
            <a:r>
              <a:rPr sz="3950" spc="1300" dirty="0">
                <a:latin typeface="Microsoft Sans Serif"/>
                <a:cs typeface="Microsoft Sans Serif"/>
              </a:rPr>
              <a:t> </a:t>
            </a:r>
            <a:r>
              <a:rPr sz="3950" spc="145" dirty="0">
                <a:latin typeface="Lucida Sans Unicode"/>
                <a:cs typeface="Lucida Sans Unicode"/>
              </a:rPr>
              <a:t>ˈ</a:t>
            </a:r>
            <a:r>
              <a:rPr sz="3950" spc="145" dirty="0">
                <a:latin typeface="Microsoft Sans Serif"/>
                <a:cs typeface="Microsoft Sans Serif"/>
              </a:rPr>
              <a:t>f</a:t>
            </a:r>
            <a:r>
              <a:rPr sz="3950" spc="145" dirty="0">
                <a:latin typeface="Lucida Sans Unicode"/>
                <a:cs typeface="Lucida Sans Unicode"/>
              </a:rPr>
              <a:t>ɜ</a:t>
            </a:r>
            <a:r>
              <a:rPr sz="3950" spc="145" dirty="0">
                <a:latin typeface="Microsoft Sans Serif"/>
                <a:cs typeface="Microsoft Sans Serif"/>
              </a:rPr>
              <a:t>rðər/.</a:t>
            </a:r>
            <a:endParaRPr sz="395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2674" y="131982"/>
            <a:ext cx="8775325" cy="101550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41976" y="0"/>
            <a:ext cx="7846059" cy="6870700"/>
          </a:xfrm>
          <a:custGeom>
            <a:avLst/>
            <a:gdLst/>
            <a:ahLst/>
            <a:cxnLst/>
            <a:rect l="l" t="t" r="r" b="b"/>
            <a:pathLst>
              <a:path w="7846059" h="6870700">
                <a:moveTo>
                  <a:pt x="7846022" y="6045199"/>
                </a:moveTo>
                <a:lnTo>
                  <a:pt x="7846022" y="0"/>
                </a:lnTo>
                <a:lnTo>
                  <a:pt x="0" y="0"/>
                </a:lnTo>
                <a:lnTo>
                  <a:pt x="4007" y="76199"/>
                </a:lnTo>
                <a:lnTo>
                  <a:pt x="8163" y="126999"/>
                </a:lnTo>
                <a:lnTo>
                  <a:pt x="13448" y="177799"/>
                </a:lnTo>
                <a:lnTo>
                  <a:pt x="19846" y="215899"/>
                </a:lnTo>
                <a:lnTo>
                  <a:pt x="27347" y="266699"/>
                </a:lnTo>
                <a:lnTo>
                  <a:pt x="35935" y="317499"/>
                </a:lnTo>
                <a:lnTo>
                  <a:pt x="45599" y="368299"/>
                </a:lnTo>
                <a:lnTo>
                  <a:pt x="56324" y="406399"/>
                </a:lnTo>
                <a:lnTo>
                  <a:pt x="68098" y="457199"/>
                </a:lnTo>
                <a:lnTo>
                  <a:pt x="80907" y="507999"/>
                </a:lnTo>
                <a:lnTo>
                  <a:pt x="94738" y="546099"/>
                </a:lnTo>
                <a:lnTo>
                  <a:pt x="109578" y="584199"/>
                </a:lnTo>
                <a:lnTo>
                  <a:pt x="125414" y="634999"/>
                </a:lnTo>
                <a:lnTo>
                  <a:pt x="142232" y="673099"/>
                </a:lnTo>
                <a:lnTo>
                  <a:pt x="160019" y="723899"/>
                </a:lnTo>
                <a:lnTo>
                  <a:pt x="178762" y="761999"/>
                </a:lnTo>
                <a:lnTo>
                  <a:pt x="198448" y="800099"/>
                </a:lnTo>
                <a:lnTo>
                  <a:pt x="219063" y="838199"/>
                </a:lnTo>
                <a:lnTo>
                  <a:pt x="240594" y="888999"/>
                </a:lnTo>
                <a:lnTo>
                  <a:pt x="263029" y="927099"/>
                </a:lnTo>
                <a:lnTo>
                  <a:pt x="286353" y="965199"/>
                </a:lnTo>
                <a:lnTo>
                  <a:pt x="310554" y="1003299"/>
                </a:lnTo>
                <a:lnTo>
                  <a:pt x="335619" y="1041399"/>
                </a:lnTo>
                <a:lnTo>
                  <a:pt x="361533" y="1079499"/>
                </a:lnTo>
                <a:lnTo>
                  <a:pt x="388284" y="1117599"/>
                </a:lnTo>
                <a:lnTo>
                  <a:pt x="415859" y="1155699"/>
                </a:lnTo>
                <a:lnTo>
                  <a:pt x="444245" y="1181099"/>
                </a:lnTo>
                <a:lnTo>
                  <a:pt x="473427" y="1219199"/>
                </a:lnTo>
                <a:lnTo>
                  <a:pt x="503394" y="1257299"/>
                </a:lnTo>
                <a:lnTo>
                  <a:pt x="534131" y="1295399"/>
                </a:lnTo>
                <a:lnTo>
                  <a:pt x="565626" y="1333499"/>
                </a:lnTo>
                <a:lnTo>
                  <a:pt x="597866" y="1358899"/>
                </a:lnTo>
                <a:lnTo>
                  <a:pt x="630836" y="1396999"/>
                </a:lnTo>
                <a:lnTo>
                  <a:pt x="664524" y="1435099"/>
                </a:lnTo>
                <a:lnTo>
                  <a:pt x="698917" y="1460499"/>
                </a:lnTo>
                <a:lnTo>
                  <a:pt x="734001" y="1498599"/>
                </a:lnTo>
                <a:lnTo>
                  <a:pt x="769764" y="1523999"/>
                </a:lnTo>
                <a:lnTo>
                  <a:pt x="806191" y="1562099"/>
                </a:lnTo>
                <a:lnTo>
                  <a:pt x="843270" y="1587499"/>
                </a:lnTo>
                <a:lnTo>
                  <a:pt x="880988" y="1625599"/>
                </a:lnTo>
                <a:lnTo>
                  <a:pt x="919331" y="1650999"/>
                </a:lnTo>
                <a:lnTo>
                  <a:pt x="958286" y="1689099"/>
                </a:lnTo>
                <a:lnTo>
                  <a:pt x="1037979" y="1739899"/>
                </a:lnTo>
                <a:lnTo>
                  <a:pt x="1078691" y="1777999"/>
                </a:lnTo>
                <a:lnTo>
                  <a:pt x="1161779" y="1828799"/>
                </a:lnTo>
                <a:lnTo>
                  <a:pt x="1204129" y="1866899"/>
                </a:lnTo>
                <a:lnTo>
                  <a:pt x="1404788" y="1993899"/>
                </a:lnTo>
                <a:lnTo>
                  <a:pt x="1445074" y="2031999"/>
                </a:lnTo>
                <a:lnTo>
                  <a:pt x="1564677" y="2108199"/>
                </a:lnTo>
                <a:lnTo>
                  <a:pt x="1603836" y="2146299"/>
                </a:lnTo>
                <a:lnTo>
                  <a:pt x="1642496" y="2171699"/>
                </a:lnTo>
                <a:lnTo>
                  <a:pt x="1680569" y="2197099"/>
                </a:lnTo>
                <a:lnTo>
                  <a:pt x="1717969" y="2235199"/>
                </a:lnTo>
                <a:lnTo>
                  <a:pt x="1754608" y="2260599"/>
                </a:lnTo>
                <a:lnTo>
                  <a:pt x="1790400" y="2298699"/>
                </a:lnTo>
                <a:lnTo>
                  <a:pt x="1825257" y="2336799"/>
                </a:lnTo>
                <a:lnTo>
                  <a:pt x="1859094" y="2362199"/>
                </a:lnTo>
                <a:lnTo>
                  <a:pt x="1891822" y="2400299"/>
                </a:lnTo>
                <a:lnTo>
                  <a:pt x="1923354" y="2438399"/>
                </a:lnTo>
                <a:lnTo>
                  <a:pt x="1953604" y="2476499"/>
                </a:lnTo>
                <a:lnTo>
                  <a:pt x="1982485" y="2514599"/>
                </a:lnTo>
                <a:lnTo>
                  <a:pt x="2009909" y="2552699"/>
                </a:lnTo>
                <a:lnTo>
                  <a:pt x="2035790" y="2590799"/>
                </a:lnTo>
                <a:lnTo>
                  <a:pt x="2060041" y="2628899"/>
                </a:lnTo>
                <a:lnTo>
                  <a:pt x="2082574" y="2679699"/>
                </a:lnTo>
                <a:lnTo>
                  <a:pt x="2103303" y="2717799"/>
                </a:lnTo>
                <a:lnTo>
                  <a:pt x="2122141" y="2768599"/>
                </a:lnTo>
                <a:lnTo>
                  <a:pt x="2139001" y="2806699"/>
                </a:lnTo>
                <a:lnTo>
                  <a:pt x="2153795" y="2857499"/>
                </a:lnTo>
                <a:lnTo>
                  <a:pt x="2166436" y="2908299"/>
                </a:lnTo>
                <a:lnTo>
                  <a:pt x="2176839" y="2959099"/>
                </a:lnTo>
                <a:lnTo>
                  <a:pt x="2185001" y="3009899"/>
                </a:lnTo>
                <a:lnTo>
                  <a:pt x="2191249" y="3060699"/>
                </a:lnTo>
                <a:lnTo>
                  <a:pt x="2195704" y="3098799"/>
                </a:lnTo>
                <a:lnTo>
                  <a:pt x="2198490" y="3149599"/>
                </a:lnTo>
                <a:lnTo>
                  <a:pt x="2199726" y="3200399"/>
                </a:lnTo>
                <a:lnTo>
                  <a:pt x="2199536" y="3251199"/>
                </a:lnTo>
                <a:lnTo>
                  <a:pt x="2198039" y="3301999"/>
                </a:lnTo>
                <a:lnTo>
                  <a:pt x="2195359" y="3352799"/>
                </a:lnTo>
                <a:lnTo>
                  <a:pt x="2191616" y="3403599"/>
                </a:lnTo>
                <a:lnTo>
                  <a:pt x="2186932" y="3454399"/>
                </a:lnTo>
                <a:lnTo>
                  <a:pt x="2181429" y="3505199"/>
                </a:lnTo>
                <a:lnTo>
                  <a:pt x="2175229" y="3555999"/>
                </a:lnTo>
                <a:lnTo>
                  <a:pt x="2168452" y="3606799"/>
                </a:lnTo>
                <a:lnTo>
                  <a:pt x="2161221" y="3657599"/>
                </a:lnTo>
                <a:lnTo>
                  <a:pt x="2153658" y="3708399"/>
                </a:lnTo>
                <a:lnTo>
                  <a:pt x="2145884" y="3759199"/>
                </a:lnTo>
                <a:lnTo>
                  <a:pt x="2138020" y="3809999"/>
                </a:lnTo>
                <a:lnTo>
                  <a:pt x="2130188" y="3860799"/>
                </a:lnTo>
                <a:lnTo>
                  <a:pt x="2122510" y="3911599"/>
                </a:lnTo>
                <a:lnTo>
                  <a:pt x="2115107" y="3949699"/>
                </a:lnTo>
                <a:lnTo>
                  <a:pt x="2108102" y="4000499"/>
                </a:lnTo>
                <a:lnTo>
                  <a:pt x="2101615" y="4051299"/>
                </a:lnTo>
                <a:lnTo>
                  <a:pt x="2095768" y="4102099"/>
                </a:lnTo>
                <a:lnTo>
                  <a:pt x="2090683" y="4152899"/>
                </a:lnTo>
                <a:lnTo>
                  <a:pt x="2086482" y="4203699"/>
                </a:lnTo>
                <a:lnTo>
                  <a:pt x="2083286" y="4254499"/>
                </a:lnTo>
                <a:lnTo>
                  <a:pt x="2081217" y="4305299"/>
                </a:lnTo>
                <a:lnTo>
                  <a:pt x="2079956" y="4356099"/>
                </a:lnTo>
                <a:lnTo>
                  <a:pt x="2079924" y="4406899"/>
                </a:lnTo>
                <a:lnTo>
                  <a:pt x="2081092" y="4457699"/>
                </a:lnTo>
                <a:lnTo>
                  <a:pt x="2083433" y="4508499"/>
                </a:lnTo>
                <a:lnTo>
                  <a:pt x="2086919" y="4559299"/>
                </a:lnTo>
                <a:lnTo>
                  <a:pt x="2091522" y="4610099"/>
                </a:lnTo>
                <a:lnTo>
                  <a:pt x="2097215" y="4660899"/>
                </a:lnTo>
                <a:lnTo>
                  <a:pt x="2103969" y="4711699"/>
                </a:lnTo>
                <a:lnTo>
                  <a:pt x="2111758" y="4762499"/>
                </a:lnTo>
                <a:lnTo>
                  <a:pt x="2120552" y="4813299"/>
                </a:lnTo>
                <a:lnTo>
                  <a:pt x="2130325" y="4864099"/>
                </a:lnTo>
                <a:lnTo>
                  <a:pt x="2141049" y="4914899"/>
                </a:lnTo>
                <a:lnTo>
                  <a:pt x="2152696" y="4965699"/>
                </a:lnTo>
                <a:lnTo>
                  <a:pt x="2165237" y="5016499"/>
                </a:lnTo>
                <a:lnTo>
                  <a:pt x="2178646" y="5067299"/>
                </a:lnTo>
                <a:lnTo>
                  <a:pt x="2192895" y="5118099"/>
                </a:lnTo>
                <a:lnTo>
                  <a:pt x="2207955" y="5168899"/>
                </a:lnTo>
                <a:lnTo>
                  <a:pt x="2223799" y="5206999"/>
                </a:lnTo>
                <a:lnTo>
                  <a:pt x="2240400" y="5257799"/>
                </a:lnTo>
                <a:lnTo>
                  <a:pt x="2257729" y="5308599"/>
                </a:lnTo>
                <a:lnTo>
                  <a:pt x="2275758" y="5359399"/>
                </a:lnTo>
                <a:lnTo>
                  <a:pt x="2294129" y="5397499"/>
                </a:lnTo>
                <a:lnTo>
                  <a:pt x="2313348" y="5448299"/>
                </a:lnTo>
                <a:lnTo>
                  <a:pt x="2333411" y="5499099"/>
                </a:lnTo>
                <a:lnTo>
                  <a:pt x="2354309" y="5537199"/>
                </a:lnTo>
                <a:lnTo>
                  <a:pt x="2376036" y="5587999"/>
                </a:lnTo>
                <a:lnTo>
                  <a:pt x="2398586" y="5626099"/>
                </a:lnTo>
                <a:lnTo>
                  <a:pt x="2421951" y="5676899"/>
                </a:lnTo>
                <a:lnTo>
                  <a:pt x="2446125" y="5714999"/>
                </a:lnTo>
                <a:lnTo>
                  <a:pt x="2471101" y="5753099"/>
                </a:lnTo>
                <a:lnTo>
                  <a:pt x="2496873" y="5803899"/>
                </a:lnTo>
                <a:lnTo>
                  <a:pt x="2523434" y="5841999"/>
                </a:lnTo>
                <a:lnTo>
                  <a:pt x="2550777" y="5880099"/>
                </a:lnTo>
                <a:lnTo>
                  <a:pt x="2578895" y="5918199"/>
                </a:lnTo>
                <a:lnTo>
                  <a:pt x="2607782" y="5968999"/>
                </a:lnTo>
                <a:lnTo>
                  <a:pt x="2637431" y="6007099"/>
                </a:lnTo>
                <a:lnTo>
                  <a:pt x="2647566" y="6019799"/>
                </a:lnTo>
                <a:lnTo>
                  <a:pt x="7694961" y="6019799"/>
                </a:lnTo>
                <a:lnTo>
                  <a:pt x="7745740" y="6032499"/>
                </a:lnTo>
                <a:lnTo>
                  <a:pt x="7796164" y="6032499"/>
                </a:lnTo>
                <a:lnTo>
                  <a:pt x="7846022" y="6045199"/>
                </a:lnTo>
                <a:close/>
              </a:path>
              <a:path w="7846059" h="6870700">
                <a:moveTo>
                  <a:pt x="3989336" y="6845299"/>
                </a:moveTo>
                <a:lnTo>
                  <a:pt x="4764960" y="6845299"/>
                </a:lnTo>
                <a:lnTo>
                  <a:pt x="4813475" y="6832599"/>
                </a:lnTo>
                <a:lnTo>
                  <a:pt x="4861956" y="6832599"/>
                </a:lnTo>
                <a:lnTo>
                  <a:pt x="5055410" y="6781799"/>
                </a:lnTo>
                <a:lnTo>
                  <a:pt x="5103625" y="6781799"/>
                </a:lnTo>
                <a:lnTo>
                  <a:pt x="5295693" y="6730999"/>
                </a:lnTo>
                <a:lnTo>
                  <a:pt x="5343480" y="6705599"/>
                </a:lnTo>
                <a:lnTo>
                  <a:pt x="5533519" y="6654799"/>
                </a:lnTo>
                <a:lnTo>
                  <a:pt x="5580719" y="6629399"/>
                </a:lnTo>
                <a:lnTo>
                  <a:pt x="5674702" y="6603999"/>
                </a:lnTo>
                <a:lnTo>
                  <a:pt x="5721472" y="6578599"/>
                </a:lnTo>
                <a:lnTo>
                  <a:pt x="5814539" y="6553199"/>
                </a:lnTo>
                <a:lnTo>
                  <a:pt x="5860822" y="6527799"/>
                </a:lnTo>
                <a:lnTo>
                  <a:pt x="5906929" y="6515099"/>
                </a:lnTo>
                <a:lnTo>
                  <a:pt x="5952856" y="6489699"/>
                </a:lnTo>
                <a:lnTo>
                  <a:pt x="5998593" y="6476999"/>
                </a:lnTo>
                <a:lnTo>
                  <a:pt x="6044137" y="6451599"/>
                </a:lnTo>
                <a:lnTo>
                  <a:pt x="6089479" y="6438899"/>
                </a:lnTo>
                <a:lnTo>
                  <a:pt x="6134614" y="6413499"/>
                </a:lnTo>
                <a:lnTo>
                  <a:pt x="6179535" y="6400799"/>
                </a:lnTo>
                <a:lnTo>
                  <a:pt x="6224236" y="6375399"/>
                </a:lnTo>
                <a:lnTo>
                  <a:pt x="6268710" y="6362699"/>
                </a:lnTo>
                <a:lnTo>
                  <a:pt x="6312952" y="6337299"/>
                </a:lnTo>
                <a:lnTo>
                  <a:pt x="6356953" y="6324599"/>
                </a:lnTo>
                <a:lnTo>
                  <a:pt x="6400709" y="6299199"/>
                </a:lnTo>
                <a:lnTo>
                  <a:pt x="6445762" y="6286499"/>
                </a:lnTo>
                <a:lnTo>
                  <a:pt x="6491126" y="6261099"/>
                </a:lnTo>
                <a:lnTo>
                  <a:pt x="6582742" y="6235699"/>
                </a:lnTo>
                <a:lnTo>
                  <a:pt x="6628970" y="6210299"/>
                </a:lnTo>
                <a:lnTo>
                  <a:pt x="6675464" y="6197599"/>
                </a:lnTo>
                <a:lnTo>
                  <a:pt x="6722213" y="6172199"/>
                </a:lnTo>
                <a:lnTo>
                  <a:pt x="7201214" y="6045199"/>
                </a:lnTo>
                <a:lnTo>
                  <a:pt x="7250018" y="6045199"/>
                </a:lnTo>
                <a:lnTo>
                  <a:pt x="7298941" y="6032499"/>
                </a:lnTo>
                <a:lnTo>
                  <a:pt x="7347972" y="6032499"/>
                </a:lnTo>
                <a:lnTo>
                  <a:pt x="7397100" y="6019799"/>
                </a:lnTo>
                <a:lnTo>
                  <a:pt x="2647566" y="6019799"/>
                </a:lnTo>
                <a:lnTo>
                  <a:pt x="2698987" y="6083299"/>
                </a:lnTo>
                <a:lnTo>
                  <a:pt x="2730882" y="6121399"/>
                </a:lnTo>
                <a:lnTo>
                  <a:pt x="2763511" y="6159499"/>
                </a:lnTo>
                <a:lnTo>
                  <a:pt x="2796869" y="6184899"/>
                </a:lnTo>
                <a:lnTo>
                  <a:pt x="2830948" y="6222999"/>
                </a:lnTo>
                <a:lnTo>
                  <a:pt x="2865742" y="6261099"/>
                </a:lnTo>
                <a:lnTo>
                  <a:pt x="2901244" y="6299199"/>
                </a:lnTo>
                <a:lnTo>
                  <a:pt x="2937448" y="6324599"/>
                </a:lnTo>
                <a:lnTo>
                  <a:pt x="2974347" y="6362699"/>
                </a:lnTo>
                <a:lnTo>
                  <a:pt x="3011933" y="6388099"/>
                </a:lnTo>
                <a:lnTo>
                  <a:pt x="3050201" y="6426199"/>
                </a:lnTo>
                <a:lnTo>
                  <a:pt x="3089144" y="6451599"/>
                </a:lnTo>
                <a:lnTo>
                  <a:pt x="3128754" y="6476999"/>
                </a:lnTo>
                <a:lnTo>
                  <a:pt x="3169025" y="6502399"/>
                </a:lnTo>
                <a:lnTo>
                  <a:pt x="3209951" y="6527799"/>
                </a:lnTo>
                <a:lnTo>
                  <a:pt x="3251525" y="6565899"/>
                </a:lnTo>
                <a:lnTo>
                  <a:pt x="3293739" y="6591299"/>
                </a:lnTo>
                <a:lnTo>
                  <a:pt x="3336588" y="6603999"/>
                </a:lnTo>
                <a:lnTo>
                  <a:pt x="3424162" y="6654799"/>
                </a:lnTo>
                <a:lnTo>
                  <a:pt x="3468873" y="6680199"/>
                </a:lnTo>
                <a:lnTo>
                  <a:pt x="3514192" y="6692899"/>
                </a:lnTo>
                <a:lnTo>
                  <a:pt x="3560112" y="6718299"/>
                </a:lnTo>
                <a:lnTo>
                  <a:pt x="3606625" y="6730999"/>
                </a:lnTo>
                <a:lnTo>
                  <a:pt x="3653726" y="6756399"/>
                </a:lnTo>
                <a:lnTo>
                  <a:pt x="3989336" y="6845299"/>
                </a:lnTo>
                <a:close/>
              </a:path>
              <a:path w="7846059" h="6870700">
                <a:moveTo>
                  <a:pt x="4085776" y="6857999"/>
                </a:moveTo>
                <a:lnTo>
                  <a:pt x="4667854" y="6857999"/>
                </a:lnTo>
                <a:lnTo>
                  <a:pt x="4716418" y="6845299"/>
                </a:lnTo>
                <a:lnTo>
                  <a:pt x="4037522" y="6845299"/>
                </a:lnTo>
                <a:lnTo>
                  <a:pt x="4085776" y="6857999"/>
                </a:lnTo>
                <a:close/>
              </a:path>
              <a:path w="7846059" h="6870700">
                <a:moveTo>
                  <a:pt x="4182466" y="6870699"/>
                </a:moveTo>
                <a:lnTo>
                  <a:pt x="4522100" y="6870699"/>
                </a:lnTo>
                <a:lnTo>
                  <a:pt x="4570689" y="6857999"/>
                </a:lnTo>
                <a:lnTo>
                  <a:pt x="4134093" y="6857999"/>
                </a:lnTo>
                <a:lnTo>
                  <a:pt x="4182466" y="6870699"/>
                </a:lnTo>
                <a:close/>
              </a:path>
            </a:pathLst>
          </a:custGeom>
          <a:solidFill>
            <a:srgbClr val="8A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2121" y="1363267"/>
            <a:ext cx="756285" cy="1007744"/>
          </a:xfrm>
          <a:custGeom>
            <a:avLst/>
            <a:gdLst/>
            <a:ahLst/>
            <a:cxnLst/>
            <a:rect l="l" t="t" r="r" b="b"/>
            <a:pathLst>
              <a:path w="756285" h="1007744">
                <a:moveTo>
                  <a:pt x="659247" y="193033"/>
                </a:moveTo>
                <a:lnTo>
                  <a:pt x="610562" y="149891"/>
                </a:lnTo>
                <a:lnTo>
                  <a:pt x="547724" y="115956"/>
                </a:lnTo>
                <a:lnTo>
                  <a:pt x="511552" y="103124"/>
                </a:lnTo>
                <a:lnTo>
                  <a:pt x="472949" y="93959"/>
                </a:lnTo>
                <a:lnTo>
                  <a:pt x="431917" y="88459"/>
                </a:lnTo>
                <a:lnTo>
                  <a:pt x="388454" y="86626"/>
                </a:lnTo>
                <a:lnTo>
                  <a:pt x="327236" y="89738"/>
                </a:lnTo>
                <a:lnTo>
                  <a:pt x="274885" y="99074"/>
                </a:lnTo>
                <a:lnTo>
                  <a:pt x="231401" y="114635"/>
                </a:lnTo>
                <a:lnTo>
                  <a:pt x="196785" y="136419"/>
                </a:lnTo>
                <a:lnTo>
                  <a:pt x="151766" y="194824"/>
                </a:lnTo>
                <a:lnTo>
                  <a:pt x="136760" y="271133"/>
                </a:lnTo>
                <a:lnTo>
                  <a:pt x="137762" y="292470"/>
                </a:lnTo>
                <a:lnTo>
                  <a:pt x="152789" y="344459"/>
                </a:lnTo>
                <a:lnTo>
                  <a:pt x="186937" y="383211"/>
                </a:lnTo>
                <a:lnTo>
                  <a:pt x="220466" y="404313"/>
                </a:lnTo>
                <a:lnTo>
                  <a:pt x="263268" y="422389"/>
                </a:lnTo>
                <a:lnTo>
                  <a:pt x="315619" y="438077"/>
                </a:lnTo>
                <a:lnTo>
                  <a:pt x="377519" y="453424"/>
                </a:lnTo>
                <a:lnTo>
                  <a:pt x="450866" y="469730"/>
                </a:lnTo>
                <a:lnTo>
                  <a:pt x="487699" y="478917"/>
                </a:lnTo>
                <a:lnTo>
                  <a:pt x="555227" y="498954"/>
                </a:lnTo>
                <a:lnTo>
                  <a:pt x="614229" y="522401"/>
                </a:lnTo>
                <a:lnTo>
                  <a:pt x="663681" y="551135"/>
                </a:lnTo>
                <a:lnTo>
                  <a:pt x="703072" y="585922"/>
                </a:lnTo>
                <a:lnTo>
                  <a:pt x="731891" y="627530"/>
                </a:lnTo>
                <a:lnTo>
                  <a:pt x="749796" y="677749"/>
                </a:lnTo>
                <a:lnTo>
                  <a:pt x="755764" y="739053"/>
                </a:lnTo>
                <a:lnTo>
                  <a:pt x="754101" y="772198"/>
                </a:lnTo>
                <a:lnTo>
                  <a:pt x="740800" y="831711"/>
                </a:lnTo>
                <a:lnTo>
                  <a:pt x="714561" y="882101"/>
                </a:lnTo>
                <a:lnTo>
                  <a:pt x="677557" y="923880"/>
                </a:lnTo>
                <a:lnTo>
                  <a:pt x="630301" y="957281"/>
                </a:lnTo>
                <a:lnTo>
                  <a:pt x="573686" y="982178"/>
                </a:lnTo>
                <a:lnTo>
                  <a:pt x="508376" y="998442"/>
                </a:lnTo>
                <a:lnTo>
                  <a:pt x="436414" y="1006456"/>
                </a:lnTo>
                <a:lnTo>
                  <a:pt x="398004" y="1007458"/>
                </a:lnTo>
                <a:lnTo>
                  <a:pt x="347617" y="1005681"/>
                </a:lnTo>
                <a:lnTo>
                  <a:pt x="298771" y="1000351"/>
                </a:lnTo>
                <a:lnTo>
                  <a:pt x="251466" y="991467"/>
                </a:lnTo>
                <a:lnTo>
                  <a:pt x="205703" y="979029"/>
                </a:lnTo>
                <a:lnTo>
                  <a:pt x="161480" y="963037"/>
                </a:lnTo>
                <a:lnTo>
                  <a:pt x="118798" y="943492"/>
                </a:lnTo>
                <a:lnTo>
                  <a:pt x="77658" y="920394"/>
                </a:lnTo>
                <a:lnTo>
                  <a:pt x="38058" y="893741"/>
                </a:lnTo>
                <a:lnTo>
                  <a:pt x="0" y="863535"/>
                </a:lnTo>
                <a:lnTo>
                  <a:pt x="48769" y="783730"/>
                </a:lnTo>
                <a:lnTo>
                  <a:pt x="62710" y="797542"/>
                </a:lnTo>
                <a:lnTo>
                  <a:pt x="77929" y="811014"/>
                </a:lnTo>
                <a:lnTo>
                  <a:pt x="112205" y="836934"/>
                </a:lnTo>
                <a:lnTo>
                  <a:pt x="151425" y="860551"/>
                </a:lnTo>
                <a:lnTo>
                  <a:pt x="194738" y="880929"/>
                </a:lnTo>
                <a:lnTo>
                  <a:pt x="241888" y="897640"/>
                </a:lnTo>
                <a:lnTo>
                  <a:pt x="291937" y="910259"/>
                </a:lnTo>
                <a:lnTo>
                  <a:pt x="345141" y="918189"/>
                </a:lnTo>
                <a:lnTo>
                  <a:pt x="401073" y="920832"/>
                </a:lnTo>
                <a:lnTo>
                  <a:pt x="457133" y="918167"/>
                </a:lnTo>
                <a:lnTo>
                  <a:pt x="506628" y="910174"/>
                </a:lnTo>
                <a:lnTo>
                  <a:pt x="549557" y="896852"/>
                </a:lnTo>
                <a:lnTo>
                  <a:pt x="585922" y="878201"/>
                </a:lnTo>
                <a:lnTo>
                  <a:pt x="635800" y="824571"/>
                </a:lnTo>
                <a:lnTo>
                  <a:pt x="652426" y="748943"/>
                </a:lnTo>
                <a:lnTo>
                  <a:pt x="651232" y="726839"/>
                </a:lnTo>
                <a:lnTo>
                  <a:pt x="641683" y="688130"/>
                </a:lnTo>
                <a:lnTo>
                  <a:pt x="609795" y="642024"/>
                </a:lnTo>
                <a:lnTo>
                  <a:pt x="576713" y="616957"/>
                </a:lnTo>
                <a:lnTo>
                  <a:pt x="534594" y="595386"/>
                </a:lnTo>
                <a:lnTo>
                  <a:pt x="483266" y="577054"/>
                </a:lnTo>
                <a:lnTo>
                  <a:pt x="422815" y="560343"/>
                </a:lnTo>
                <a:lnTo>
                  <a:pt x="353326" y="543631"/>
                </a:lnTo>
                <a:lnTo>
                  <a:pt x="315491" y="534359"/>
                </a:lnTo>
                <a:lnTo>
                  <a:pt x="247111" y="515431"/>
                </a:lnTo>
                <a:lnTo>
                  <a:pt x="188365" y="495437"/>
                </a:lnTo>
                <a:lnTo>
                  <a:pt x="138742" y="471052"/>
                </a:lnTo>
                <a:lnTo>
                  <a:pt x="98307" y="441594"/>
                </a:lnTo>
                <a:lnTo>
                  <a:pt x="67953" y="406295"/>
                </a:lnTo>
                <a:lnTo>
                  <a:pt x="47810" y="364602"/>
                </a:lnTo>
                <a:lnTo>
                  <a:pt x="37749" y="313956"/>
                </a:lnTo>
                <a:lnTo>
                  <a:pt x="36492" y="285116"/>
                </a:lnTo>
                <a:lnTo>
                  <a:pt x="38090" y="251779"/>
                </a:lnTo>
                <a:lnTo>
                  <a:pt x="50880" y="190731"/>
                </a:lnTo>
                <a:lnTo>
                  <a:pt x="76373" y="137229"/>
                </a:lnTo>
                <a:lnTo>
                  <a:pt x="113036" y="92552"/>
                </a:lnTo>
                <a:lnTo>
                  <a:pt x="160293" y="56827"/>
                </a:lnTo>
                <a:lnTo>
                  <a:pt x="216225" y="29543"/>
                </a:lnTo>
                <a:lnTo>
                  <a:pt x="280214" y="10743"/>
                </a:lnTo>
                <a:lnTo>
                  <a:pt x="351493" y="1193"/>
                </a:lnTo>
                <a:lnTo>
                  <a:pt x="389818" y="0"/>
                </a:lnTo>
                <a:lnTo>
                  <a:pt x="438077" y="1875"/>
                </a:lnTo>
                <a:lnTo>
                  <a:pt x="483607" y="7503"/>
                </a:lnTo>
                <a:lnTo>
                  <a:pt x="526409" y="16881"/>
                </a:lnTo>
                <a:lnTo>
                  <a:pt x="566482" y="30012"/>
                </a:lnTo>
                <a:lnTo>
                  <a:pt x="604296" y="46553"/>
                </a:lnTo>
                <a:lnTo>
                  <a:pt x="640319" y="66163"/>
                </a:lnTo>
                <a:lnTo>
                  <a:pt x="674552" y="88843"/>
                </a:lnTo>
                <a:lnTo>
                  <a:pt x="706994" y="114592"/>
                </a:lnTo>
                <a:lnTo>
                  <a:pt x="659247" y="193033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4022" y="1363267"/>
            <a:ext cx="930910" cy="1005840"/>
          </a:xfrm>
          <a:custGeom>
            <a:avLst/>
            <a:gdLst/>
            <a:ahLst/>
            <a:cxnLst/>
            <a:rect l="l" t="t" r="r" b="b"/>
            <a:pathLst>
              <a:path w="930910" h="1005839">
                <a:moveTo>
                  <a:pt x="465190" y="1005753"/>
                </a:moveTo>
                <a:lnTo>
                  <a:pt x="414608" y="1003110"/>
                </a:lnTo>
                <a:lnTo>
                  <a:pt x="366201" y="995180"/>
                </a:lnTo>
                <a:lnTo>
                  <a:pt x="319967" y="981965"/>
                </a:lnTo>
                <a:lnTo>
                  <a:pt x="275908" y="963463"/>
                </a:lnTo>
                <a:lnTo>
                  <a:pt x="234471" y="940399"/>
                </a:lnTo>
                <a:lnTo>
                  <a:pt x="196103" y="913840"/>
                </a:lnTo>
                <a:lnTo>
                  <a:pt x="160804" y="883785"/>
                </a:lnTo>
                <a:lnTo>
                  <a:pt x="128575" y="850235"/>
                </a:lnTo>
                <a:lnTo>
                  <a:pt x="99607" y="813678"/>
                </a:lnTo>
                <a:lnTo>
                  <a:pt x="74092" y="774607"/>
                </a:lnTo>
                <a:lnTo>
                  <a:pt x="52031" y="733020"/>
                </a:lnTo>
                <a:lnTo>
                  <a:pt x="33422" y="688918"/>
                </a:lnTo>
                <a:lnTo>
                  <a:pt x="18800" y="643154"/>
                </a:lnTo>
                <a:lnTo>
                  <a:pt x="8355" y="596920"/>
                </a:lnTo>
                <a:lnTo>
                  <a:pt x="2088" y="550218"/>
                </a:lnTo>
                <a:lnTo>
                  <a:pt x="0" y="503047"/>
                </a:lnTo>
                <a:lnTo>
                  <a:pt x="2216" y="453957"/>
                </a:lnTo>
                <a:lnTo>
                  <a:pt x="8867" y="405933"/>
                </a:lnTo>
                <a:lnTo>
                  <a:pt x="19951" y="358975"/>
                </a:lnTo>
                <a:lnTo>
                  <a:pt x="35469" y="313082"/>
                </a:lnTo>
                <a:lnTo>
                  <a:pt x="55058" y="269023"/>
                </a:lnTo>
                <a:lnTo>
                  <a:pt x="78014" y="227564"/>
                </a:lnTo>
                <a:lnTo>
                  <a:pt x="104339" y="188706"/>
                </a:lnTo>
                <a:lnTo>
                  <a:pt x="134032" y="152448"/>
                </a:lnTo>
                <a:lnTo>
                  <a:pt x="166943" y="119281"/>
                </a:lnTo>
                <a:lnTo>
                  <a:pt x="202583" y="89695"/>
                </a:lnTo>
                <a:lnTo>
                  <a:pt x="240951" y="63690"/>
                </a:lnTo>
                <a:lnTo>
                  <a:pt x="282047" y="41266"/>
                </a:lnTo>
                <a:lnTo>
                  <a:pt x="325552" y="23212"/>
                </a:lnTo>
                <a:lnTo>
                  <a:pt x="370805" y="10316"/>
                </a:lnTo>
                <a:lnTo>
                  <a:pt x="417806" y="2579"/>
                </a:lnTo>
                <a:lnTo>
                  <a:pt x="466554" y="0"/>
                </a:lnTo>
                <a:lnTo>
                  <a:pt x="517136" y="2749"/>
                </a:lnTo>
                <a:lnTo>
                  <a:pt x="565544" y="10998"/>
                </a:lnTo>
                <a:lnTo>
                  <a:pt x="611777" y="24747"/>
                </a:lnTo>
                <a:lnTo>
                  <a:pt x="655837" y="43995"/>
                </a:lnTo>
                <a:lnTo>
                  <a:pt x="697231" y="67698"/>
                </a:lnTo>
                <a:lnTo>
                  <a:pt x="735471" y="94811"/>
                </a:lnTo>
                <a:lnTo>
                  <a:pt x="770557" y="125335"/>
                </a:lnTo>
                <a:lnTo>
                  <a:pt x="802488" y="159269"/>
                </a:lnTo>
                <a:lnTo>
                  <a:pt x="831136" y="196103"/>
                </a:lnTo>
                <a:lnTo>
                  <a:pt x="856373" y="235323"/>
                </a:lnTo>
                <a:lnTo>
                  <a:pt x="878200" y="276931"/>
                </a:lnTo>
                <a:lnTo>
                  <a:pt x="896617" y="320927"/>
                </a:lnTo>
                <a:lnTo>
                  <a:pt x="911389" y="366158"/>
                </a:lnTo>
                <a:lnTo>
                  <a:pt x="921940" y="411816"/>
                </a:lnTo>
                <a:lnTo>
                  <a:pt x="928271" y="457900"/>
                </a:lnTo>
                <a:lnTo>
                  <a:pt x="930381" y="504411"/>
                </a:lnTo>
                <a:lnTo>
                  <a:pt x="928143" y="553501"/>
                </a:lnTo>
                <a:lnTo>
                  <a:pt x="921428" y="601525"/>
                </a:lnTo>
                <a:lnTo>
                  <a:pt x="910238" y="648483"/>
                </a:lnTo>
                <a:lnTo>
                  <a:pt x="894571" y="694375"/>
                </a:lnTo>
                <a:lnTo>
                  <a:pt x="875174" y="738392"/>
                </a:lnTo>
                <a:lnTo>
                  <a:pt x="852451" y="779723"/>
                </a:lnTo>
                <a:lnTo>
                  <a:pt x="826404" y="818368"/>
                </a:lnTo>
                <a:lnTo>
                  <a:pt x="797031" y="854327"/>
                </a:lnTo>
                <a:lnTo>
                  <a:pt x="764546" y="887196"/>
                </a:lnTo>
                <a:lnTo>
                  <a:pt x="729162" y="916569"/>
                </a:lnTo>
                <a:lnTo>
                  <a:pt x="690879" y="942446"/>
                </a:lnTo>
                <a:lnTo>
                  <a:pt x="649698" y="964827"/>
                </a:lnTo>
                <a:lnTo>
                  <a:pt x="606193" y="982732"/>
                </a:lnTo>
                <a:lnTo>
                  <a:pt x="560940" y="995521"/>
                </a:lnTo>
                <a:lnTo>
                  <a:pt x="513939" y="1003195"/>
                </a:lnTo>
                <a:lnTo>
                  <a:pt x="465190" y="1005753"/>
                </a:lnTo>
                <a:close/>
              </a:path>
              <a:path w="930910" h="1005839">
                <a:moveTo>
                  <a:pt x="97881" y="503047"/>
                </a:moveTo>
                <a:lnTo>
                  <a:pt x="99522" y="543099"/>
                </a:lnTo>
                <a:lnTo>
                  <a:pt x="104446" y="582426"/>
                </a:lnTo>
                <a:lnTo>
                  <a:pt x="112652" y="621028"/>
                </a:lnTo>
                <a:lnTo>
                  <a:pt x="124141" y="658906"/>
                </a:lnTo>
                <a:lnTo>
                  <a:pt x="138828" y="695206"/>
                </a:lnTo>
                <a:lnTo>
                  <a:pt x="156285" y="729418"/>
                </a:lnTo>
                <a:lnTo>
                  <a:pt x="199513" y="791574"/>
                </a:lnTo>
                <a:lnTo>
                  <a:pt x="253058" y="843584"/>
                </a:lnTo>
                <a:lnTo>
                  <a:pt x="315470" y="883657"/>
                </a:lnTo>
                <a:lnTo>
                  <a:pt x="386493" y="909236"/>
                </a:lnTo>
                <a:lnTo>
                  <a:pt x="424882" y="915631"/>
                </a:lnTo>
                <a:lnTo>
                  <a:pt x="465190" y="917762"/>
                </a:lnTo>
                <a:lnTo>
                  <a:pt x="506159" y="915503"/>
                </a:lnTo>
                <a:lnTo>
                  <a:pt x="545166" y="908724"/>
                </a:lnTo>
                <a:lnTo>
                  <a:pt x="582213" y="897427"/>
                </a:lnTo>
                <a:lnTo>
                  <a:pt x="617298" y="881611"/>
                </a:lnTo>
                <a:lnTo>
                  <a:pt x="650252" y="861979"/>
                </a:lnTo>
                <a:lnTo>
                  <a:pt x="708230" y="814403"/>
                </a:lnTo>
                <a:lnTo>
                  <a:pt x="755743" y="756169"/>
                </a:lnTo>
                <a:lnTo>
                  <a:pt x="792405" y="689835"/>
                </a:lnTo>
                <a:lnTo>
                  <a:pt x="806580" y="653790"/>
                </a:lnTo>
                <a:lnTo>
                  <a:pt x="817920" y="616616"/>
                </a:lnTo>
                <a:lnTo>
                  <a:pt x="826020" y="579101"/>
                </a:lnTo>
                <a:lnTo>
                  <a:pt x="830880" y="541244"/>
                </a:lnTo>
                <a:lnTo>
                  <a:pt x="832500" y="503047"/>
                </a:lnTo>
                <a:lnTo>
                  <a:pt x="830795" y="462867"/>
                </a:lnTo>
                <a:lnTo>
                  <a:pt x="825679" y="423497"/>
                </a:lnTo>
                <a:lnTo>
                  <a:pt x="817153" y="384937"/>
                </a:lnTo>
                <a:lnTo>
                  <a:pt x="805216" y="347187"/>
                </a:lnTo>
                <a:lnTo>
                  <a:pt x="790231" y="310930"/>
                </a:lnTo>
                <a:lnTo>
                  <a:pt x="772561" y="276846"/>
                </a:lnTo>
                <a:lnTo>
                  <a:pt x="729162" y="215201"/>
                </a:lnTo>
                <a:lnTo>
                  <a:pt x="675788" y="163703"/>
                </a:lnTo>
                <a:lnTo>
                  <a:pt x="613206" y="123800"/>
                </a:lnTo>
                <a:lnTo>
                  <a:pt x="542779" y="98222"/>
                </a:lnTo>
                <a:lnTo>
                  <a:pt x="504880" y="91827"/>
                </a:lnTo>
                <a:lnTo>
                  <a:pt x="465190" y="89695"/>
                </a:lnTo>
                <a:lnTo>
                  <a:pt x="424200" y="91912"/>
                </a:lnTo>
                <a:lnTo>
                  <a:pt x="385129" y="98563"/>
                </a:lnTo>
                <a:lnTo>
                  <a:pt x="347976" y="109647"/>
                </a:lnTo>
                <a:lnTo>
                  <a:pt x="312741" y="125164"/>
                </a:lnTo>
                <a:lnTo>
                  <a:pt x="249647" y="166431"/>
                </a:lnTo>
                <a:lnTo>
                  <a:pt x="196785" y="219294"/>
                </a:lnTo>
                <a:lnTo>
                  <a:pt x="154750" y="281876"/>
                </a:lnTo>
                <a:lnTo>
                  <a:pt x="137762" y="316109"/>
                </a:lnTo>
                <a:lnTo>
                  <a:pt x="123459" y="352303"/>
                </a:lnTo>
                <a:lnTo>
                  <a:pt x="112269" y="389477"/>
                </a:lnTo>
                <a:lnTo>
                  <a:pt x="104275" y="426993"/>
                </a:lnTo>
                <a:lnTo>
                  <a:pt x="99479" y="464849"/>
                </a:lnTo>
                <a:lnTo>
                  <a:pt x="97881" y="503047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58917" y="1370429"/>
            <a:ext cx="976630" cy="991869"/>
          </a:xfrm>
          <a:custGeom>
            <a:avLst/>
            <a:gdLst/>
            <a:ahLst/>
            <a:cxnLst/>
            <a:rect l="l" t="t" r="r" b="b"/>
            <a:pathLst>
              <a:path w="976629" h="991869">
                <a:moveTo>
                  <a:pt x="878542" y="991770"/>
                </a:moveTo>
                <a:lnTo>
                  <a:pt x="878542" y="177345"/>
                </a:lnTo>
                <a:lnTo>
                  <a:pt x="516689" y="807262"/>
                </a:lnTo>
                <a:lnTo>
                  <a:pt x="459392" y="807262"/>
                </a:lnTo>
                <a:lnTo>
                  <a:pt x="97540" y="177345"/>
                </a:lnTo>
                <a:lnTo>
                  <a:pt x="97540" y="991770"/>
                </a:lnTo>
                <a:lnTo>
                  <a:pt x="0" y="991770"/>
                </a:lnTo>
                <a:lnTo>
                  <a:pt x="0" y="0"/>
                </a:lnTo>
                <a:lnTo>
                  <a:pt x="100268" y="0"/>
                </a:lnTo>
                <a:lnTo>
                  <a:pt x="487358" y="678687"/>
                </a:lnTo>
                <a:lnTo>
                  <a:pt x="877177" y="0"/>
                </a:lnTo>
                <a:lnTo>
                  <a:pt x="976423" y="0"/>
                </a:lnTo>
                <a:lnTo>
                  <a:pt x="976423" y="991770"/>
                </a:lnTo>
                <a:lnTo>
                  <a:pt x="878542" y="991770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3999" y="1370429"/>
            <a:ext cx="666115" cy="991869"/>
          </a:xfrm>
          <a:custGeom>
            <a:avLst/>
            <a:gdLst/>
            <a:ahLst/>
            <a:cxnLst/>
            <a:rect l="l" t="t" r="r" b="b"/>
            <a:pathLst>
              <a:path w="666114" h="991869">
                <a:moveTo>
                  <a:pt x="666068" y="905143"/>
                </a:moveTo>
                <a:lnTo>
                  <a:pt x="666068" y="991770"/>
                </a:lnTo>
                <a:lnTo>
                  <a:pt x="0" y="991770"/>
                </a:lnTo>
                <a:lnTo>
                  <a:pt x="0" y="0"/>
                </a:lnTo>
                <a:lnTo>
                  <a:pt x="653449" y="0"/>
                </a:lnTo>
                <a:lnTo>
                  <a:pt x="653449" y="86626"/>
                </a:lnTo>
                <a:lnTo>
                  <a:pt x="97539" y="86626"/>
                </a:lnTo>
                <a:lnTo>
                  <a:pt x="97539" y="444045"/>
                </a:lnTo>
                <a:lnTo>
                  <a:pt x="582511" y="444045"/>
                </a:lnTo>
                <a:lnTo>
                  <a:pt x="582511" y="526579"/>
                </a:lnTo>
                <a:lnTo>
                  <a:pt x="97539" y="526579"/>
                </a:lnTo>
                <a:lnTo>
                  <a:pt x="97539" y="905143"/>
                </a:lnTo>
                <a:lnTo>
                  <a:pt x="666068" y="905143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926" y="3046829"/>
            <a:ext cx="97790" cy="991869"/>
          </a:xfrm>
          <a:custGeom>
            <a:avLst/>
            <a:gdLst/>
            <a:ahLst/>
            <a:cxnLst/>
            <a:rect l="l" t="t" r="r" b="b"/>
            <a:pathLst>
              <a:path w="97790" h="991870">
                <a:moveTo>
                  <a:pt x="0" y="991770"/>
                </a:moveTo>
                <a:lnTo>
                  <a:pt x="0" y="0"/>
                </a:lnTo>
                <a:lnTo>
                  <a:pt x="97539" y="0"/>
                </a:lnTo>
                <a:lnTo>
                  <a:pt x="97539" y="991770"/>
                </a:lnTo>
                <a:lnTo>
                  <a:pt x="0" y="991770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8357" y="3046829"/>
            <a:ext cx="829944" cy="991869"/>
          </a:xfrm>
          <a:custGeom>
            <a:avLst/>
            <a:gdLst/>
            <a:ahLst/>
            <a:cxnLst/>
            <a:rect l="l" t="t" r="r" b="b"/>
            <a:pathLst>
              <a:path w="829944" h="991870">
                <a:moveTo>
                  <a:pt x="97539" y="181437"/>
                </a:moveTo>
                <a:lnTo>
                  <a:pt x="97539" y="991770"/>
                </a:lnTo>
                <a:lnTo>
                  <a:pt x="0" y="991770"/>
                </a:lnTo>
                <a:lnTo>
                  <a:pt x="0" y="0"/>
                </a:lnTo>
                <a:lnTo>
                  <a:pt x="75371" y="0"/>
                </a:lnTo>
                <a:lnTo>
                  <a:pt x="731891" y="825679"/>
                </a:lnTo>
                <a:lnTo>
                  <a:pt x="731891" y="1364"/>
                </a:lnTo>
                <a:lnTo>
                  <a:pt x="829772" y="1364"/>
                </a:lnTo>
                <a:lnTo>
                  <a:pt x="829772" y="991770"/>
                </a:lnTo>
                <a:lnTo>
                  <a:pt x="744509" y="991770"/>
                </a:lnTo>
                <a:lnTo>
                  <a:pt x="97539" y="181437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86155" y="3046829"/>
            <a:ext cx="804545" cy="991869"/>
          </a:xfrm>
          <a:custGeom>
            <a:avLst/>
            <a:gdLst/>
            <a:ahLst/>
            <a:cxnLst/>
            <a:rect l="l" t="t" r="r" b="b"/>
            <a:pathLst>
              <a:path w="804545" h="991870">
                <a:moveTo>
                  <a:pt x="804534" y="86626"/>
                </a:moveTo>
                <a:lnTo>
                  <a:pt x="451207" y="86626"/>
                </a:lnTo>
                <a:lnTo>
                  <a:pt x="451207" y="991770"/>
                </a:lnTo>
                <a:lnTo>
                  <a:pt x="353326" y="991770"/>
                </a:lnTo>
                <a:lnTo>
                  <a:pt x="353326" y="86626"/>
                </a:lnTo>
                <a:lnTo>
                  <a:pt x="0" y="86626"/>
                </a:lnTo>
                <a:lnTo>
                  <a:pt x="0" y="0"/>
                </a:lnTo>
                <a:lnTo>
                  <a:pt x="804534" y="0"/>
                </a:lnTo>
                <a:lnTo>
                  <a:pt x="804534" y="86626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8875" y="3046829"/>
            <a:ext cx="666115" cy="991869"/>
          </a:xfrm>
          <a:custGeom>
            <a:avLst/>
            <a:gdLst/>
            <a:ahLst/>
            <a:cxnLst/>
            <a:rect l="l" t="t" r="r" b="b"/>
            <a:pathLst>
              <a:path w="666114" h="991870">
                <a:moveTo>
                  <a:pt x="666068" y="905143"/>
                </a:moveTo>
                <a:lnTo>
                  <a:pt x="666068" y="991770"/>
                </a:lnTo>
                <a:lnTo>
                  <a:pt x="0" y="991770"/>
                </a:lnTo>
                <a:lnTo>
                  <a:pt x="0" y="0"/>
                </a:lnTo>
                <a:lnTo>
                  <a:pt x="653449" y="0"/>
                </a:lnTo>
                <a:lnTo>
                  <a:pt x="653449" y="86626"/>
                </a:lnTo>
                <a:lnTo>
                  <a:pt x="97540" y="86626"/>
                </a:lnTo>
                <a:lnTo>
                  <a:pt x="97540" y="444045"/>
                </a:lnTo>
                <a:lnTo>
                  <a:pt x="582511" y="444045"/>
                </a:lnTo>
                <a:lnTo>
                  <a:pt x="582511" y="526579"/>
                </a:lnTo>
                <a:lnTo>
                  <a:pt x="97540" y="526579"/>
                </a:lnTo>
                <a:lnTo>
                  <a:pt x="97540" y="905143"/>
                </a:lnTo>
                <a:lnTo>
                  <a:pt x="666068" y="905143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9587" y="3046829"/>
            <a:ext cx="734695" cy="991869"/>
          </a:xfrm>
          <a:custGeom>
            <a:avLst/>
            <a:gdLst/>
            <a:ahLst/>
            <a:cxnLst/>
            <a:rect l="l" t="t" r="r" b="b"/>
            <a:pathLst>
              <a:path w="734695" h="991870">
                <a:moveTo>
                  <a:pt x="0" y="991770"/>
                </a:moveTo>
                <a:lnTo>
                  <a:pt x="0" y="0"/>
                </a:lnTo>
                <a:lnTo>
                  <a:pt x="418808" y="0"/>
                </a:lnTo>
                <a:lnTo>
                  <a:pt x="480538" y="6820"/>
                </a:lnTo>
                <a:lnTo>
                  <a:pt x="536811" y="27283"/>
                </a:lnTo>
                <a:lnTo>
                  <a:pt x="587030" y="58745"/>
                </a:lnTo>
                <a:lnTo>
                  <a:pt x="629917" y="98562"/>
                </a:lnTo>
                <a:lnTo>
                  <a:pt x="664704" y="145542"/>
                </a:lnTo>
                <a:lnTo>
                  <a:pt x="690624" y="198490"/>
                </a:lnTo>
                <a:lnTo>
                  <a:pt x="706738" y="254507"/>
                </a:lnTo>
                <a:lnTo>
                  <a:pt x="712110" y="311377"/>
                </a:lnTo>
                <a:lnTo>
                  <a:pt x="711108" y="338362"/>
                </a:lnTo>
                <a:lnTo>
                  <a:pt x="703093" y="390543"/>
                </a:lnTo>
                <a:lnTo>
                  <a:pt x="687277" y="439867"/>
                </a:lnTo>
                <a:lnTo>
                  <a:pt x="664938" y="484545"/>
                </a:lnTo>
                <a:lnTo>
                  <a:pt x="636333" y="524106"/>
                </a:lnTo>
                <a:lnTo>
                  <a:pt x="601716" y="557529"/>
                </a:lnTo>
                <a:lnTo>
                  <a:pt x="561409" y="584493"/>
                </a:lnTo>
                <a:lnTo>
                  <a:pt x="516049" y="603081"/>
                </a:lnTo>
                <a:lnTo>
                  <a:pt x="491451" y="609113"/>
                </a:lnTo>
                <a:lnTo>
                  <a:pt x="734619" y="991770"/>
                </a:lnTo>
                <a:lnTo>
                  <a:pt x="624119" y="991770"/>
                </a:lnTo>
                <a:lnTo>
                  <a:pt x="390842" y="625824"/>
                </a:lnTo>
                <a:lnTo>
                  <a:pt x="97539" y="625824"/>
                </a:lnTo>
                <a:lnTo>
                  <a:pt x="97539" y="991770"/>
                </a:lnTo>
                <a:lnTo>
                  <a:pt x="0" y="991770"/>
                </a:lnTo>
                <a:close/>
              </a:path>
              <a:path w="734695" h="991870">
                <a:moveTo>
                  <a:pt x="97539" y="539198"/>
                </a:moveTo>
                <a:lnTo>
                  <a:pt x="421877" y="539198"/>
                </a:lnTo>
                <a:lnTo>
                  <a:pt x="443044" y="538025"/>
                </a:lnTo>
                <a:lnTo>
                  <a:pt x="482435" y="528646"/>
                </a:lnTo>
                <a:lnTo>
                  <a:pt x="517755" y="510081"/>
                </a:lnTo>
                <a:lnTo>
                  <a:pt x="548108" y="484502"/>
                </a:lnTo>
                <a:lnTo>
                  <a:pt x="573282" y="452721"/>
                </a:lnTo>
                <a:lnTo>
                  <a:pt x="592892" y="416399"/>
                </a:lnTo>
                <a:lnTo>
                  <a:pt x="606704" y="376091"/>
                </a:lnTo>
                <a:lnTo>
                  <a:pt x="613696" y="333460"/>
                </a:lnTo>
                <a:lnTo>
                  <a:pt x="614570" y="311377"/>
                </a:lnTo>
                <a:lnTo>
                  <a:pt x="613568" y="289273"/>
                </a:lnTo>
                <a:lnTo>
                  <a:pt x="605553" y="246471"/>
                </a:lnTo>
                <a:lnTo>
                  <a:pt x="589822" y="205801"/>
                </a:lnTo>
                <a:lnTo>
                  <a:pt x="568166" y="169820"/>
                </a:lnTo>
                <a:lnTo>
                  <a:pt x="540967" y="139105"/>
                </a:lnTo>
                <a:lnTo>
                  <a:pt x="508738" y="114549"/>
                </a:lnTo>
                <a:lnTo>
                  <a:pt x="472118" y="96793"/>
                </a:lnTo>
                <a:lnTo>
                  <a:pt x="433409" y="87756"/>
                </a:lnTo>
                <a:lnTo>
                  <a:pt x="413351" y="86626"/>
                </a:lnTo>
                <a:lnTo>
                  <a:pt x="97539" y="86626"/>
                </a:lnTo>
                <a:lnTo>
                  <a:pt x="97539" y="539198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1763" y="3046829"/>
            <a:ext cx="666115" cy="991869"/>
          </a:xfrm>
          <a:custGeom>
            <a:avLst/>
            <a:gdLst/>
            <a:ahLst/>
            <a:cxnLst/>
            <a:rect l="l" t="t" r="r" b="b"/>
            <a:pathLst>
              <a:path w="666114" h="991870">
                <a:moveTo>
                  <a:pt x="666068" y="905143"/>
                </a:moveTo>
                <a:lnTo>
                  <a:pt x="666068" y="991770"/>
                </a:lnTo>
                <a:lnTo>
                  <a:pt x="0" y="991770"/>
                </a:lnTo>
                <a:lnTo>
                  <a:pt x="0" y="0"/>
                </a:lnTo>
                <a:lnTo>
                  <a:pt x="653449" y="0"/>
                </a:lnTo>
                <a:lnTo>
                  <a:pt x="653449" y="86626"/>
                </a:lnTo>
                <a:lnTo>
                  <a:pt x="97539" y="86626"/>
                </a:lnTo>
                <a:lnTo>
                  <a:pt x="97539" y="444045"/>
                </a:lnTo>
                <a:lnTo>
                  <a:pt x="582511" y="444045"/>
                </a:lnTo>
                <a:lnTo>
                  <a:pt x="582511" y="526579"/>
                </a:lnTo>
                <a:lnTo>
                  <a:pt x="97539" y="526579"/>
                </a:lnTo>
                <a:lnTo>
                  <a:pt x="97539" y="905143"/>
                </a:lnTo>
                <a:lnTo>
                  <a:pt x="666068" y="905143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72671" y="3039667"/>
            <a:ext cx="1631950" cy="1007744"/>
          </a:xfrm>
          <a:custGeom>
            <a:avLst/>
            <a:gdLst/>
            <a:ahLst/>
            <a:cxnLst/>
            <a:rect l="l" t="t" r="r" b="b"/>
            <a:pathLst>
              <a:path w="1631950" h="1007745">
                <a:moveTo>
                  <a:pt x="659247" y="193033"/>
                </a:moveTo>
                <a:lnTo>
                  <a:pt x="610562" y="149890"/>
                </a:lnTo>
                <a:lnTo>
                  <a:pt x="547724" y="115956"/>
                </a:lnTo>
                <a:lnTo>
                  <a:pt x="511551" y="103124"/>
                </a:lnTo>
                <a:lnTo>
                  <a:pt x="472949" y="93958"/>
                </a:lnTo>
                <a:lnTo>
                  <a:pt x="431916" y="88459"/>
                </a:lnTo>
                <a:lnTo>
                  <a:pt x="388454" y="86626"/>
                </a:lnTo>
                <a:lnTo>
                  <a:pt x="327236" y="89738"/>
                </a:lnTo>
                <a:lnTo>
                  <a:pt x="274885" y="99074"/>
                </a:lnTo>
                <a:lnTo>
                  <a:pt x="231401" y="114635"/>
                </a:lnTo>
                <a:lnTo>
                  <a:pt x="196785" y="136419"/>
                </a:lnTo>
                <a:lnTo>
                  <a:pt x="151766" y="194824"/>
                </a:lnTo>
                <a:lnTo>
                  <a:pt x="136760" y="271133"/>
                </a:lnTo>
                <a:lnTo>
                  <a:pt x="137762" y="292470"/>
                </a:lnTo>
                <a:lnTo>
                  <a:pt x="152790" y="344459"/>
                </a:lnTo>
                <a:lnTo>
                  <a:pt x="186937" y="383211"/>
                </a:lnTo>
                <a:lnTo>
                  <a:pt x="220466" y="404313"/>
                </a:lnTo>
                <a:lnTo>
                  <a:pt x="263268" y="422389"/>
                </a:lnTo>
                <a:lnTo>
                  <a:pt x="315619" y="438077"/>
                </a:lnTo>
                <a:lnTo>
                  <a:pt x="377519" y="453424"/>
                </a:lnTo>
                <a:lnTo>
                  <a:pt x="450866" y="469730"/>
                </a:lnTo>
                <a:lnTo>
                  <a:pt x="487699" y="478917"/>
                </a:lnTo>
                <a:lnTo>
                  <a:pt x="555227" y="498954"/>
                </a:lnTo>
                <a:lnTo>
                  <a:pt x="614229" y="522401"/>
                </a:lnTo>
                <a:lnTo>
                  <a:pt x="663680" y="551134"/>
                </a:lnTo>
                <a:lnTo>
                  <a:pt x="703072" y="585921"/>
                </a:lnTo>
                <a:lnTo>
                  <a:pt x="731890" y="627530"/>
                </a:lnTo>
                <a:lnTo>
                  <a:pt x="749795" y="677749"/>
                </a:lnTo>
                <a:lnTo>
                  <a:pt x="755764" y="739053"/>
                </a:lnTo>
                <a:lnTo>
                  <a:pt x="754101" y="772198"/>
                </a:lnTo>
                <a:lnTo>
                  <a:pt x="740800" y="831711"/>
                </a:lnTo>
                <a:lnTo>
                  <a:pt x="714561" y="882101"/>
                </a:lnTo>
                <a:lnTo>
                  <a:pt x="677557" y="923880"/>
                </a:lnTo>
                <a:lnTo>
                  <a:pt x="630300" y="957281"/>
                </a:lnTo>
                <a:lnTo>
                  <a:pt x="573686" y="982178"/>
                </a:lnTo>
                <a:lnTo>
                  <a:pt x="508376" y="998442"/>
                </a:lnTo>
                <a:lnTo>
                  <a:pt x="436414" y="1006456"/>
                </a:lnTo>
                <a:lnTo>
                  <a:pt x="398004" y="1007458"/>
                </a:lnTo>
                <a:lnTo>
                  <a:pt x="347617" y="1005681"/>
                </a:lnTo>
                <a:lnTo>
                  <a:pt x="298771" y="1000351"/>
                </a:lnTo>
                <a:lnTo>
                  <a:pt x="251466" y="991467"/>
                </a:lnTo>
                <a:lnTo>
                  <a:pt x="205703" y="979029"/>
                </a:lnTo>
                <a:lnTo>
                  <a:pt x="161480" y="963038"/>
                </a:lnTo>
                <a:lnTo>
                  <a:pt x="118798" y="943492"/>
                </a:lnTo>
                <a:lnTo>
                  <a:pt x="77658" y="920394"/>
                </a:lnTo>
                <a:lnTo>
                  <a:pt x="38058" y="893741"/>
                </a:lnTo>
                <a:lnTo>
                  <a:pt x="0" y="863535"/>
                </a:lnTo>
                <a:lnTo>
                  <a:pt x="48769" y="783730"/>
                </a:lnTo>
                <a:lnTo>
                  <a:pt x="62709" y="797542"/>
                </a:lnTo>
                <a:lnTo>
                  <a:pt x="77929" y="811014"/>
                </a:lnTo>
                <a:lnTo>
                  <a:pt x="112204" y="836934"/>
                </a:lnTo>
                <a:lnTo>
                  <a:pt x="151425" y="860551"/>
                </a:lnTo>
                <a:lnTo>
                  <a:pt x="194738" y="880929"/>
                </a:lnTo>
                <a:lnTo>
                  <a:pt x="241888" y="897640"/>
                </a:lnTo>
                <a:lnTo>
                  <a:pt x="291937" y="910259"/>
                </a:lnTo>
                <a:lnTo>
                  <a:pt x="345141" y="918188"/>
                </a:lnTo>
                <a:lnTo>
                  <a:pt x="401073" y="920832"/>
                </a:lnTo>
                <a:lnTo>
                  <a:pt x="457133" y="918167"/>
                </a:lnTo>
                <a:lnTo>
                  <a:pt x="506627" y="910174"/>
                </a:lnTo>
                <a:lnTo>
                  <a:pt x="549557" y="896852"/>
                </a:lnTo>
                <a:lnTo>
                  <a:pt x="585921" y="878201"/>
                </a:lnTo>
                <a:lnTo>
                  <a:pt x="635800" y="824571"/>
                </a:lnTo>
                <a:lnTo>
                  <a:pt x="652426" y="748943"/>
                </a:lnTo>
                <a:lnTo>
                  <a:pt x="651232" y="726839"/>
                </a:lnTo>
                <a:lnTo>
                  <a:pt x="641683" y="688130"/>
                </a:lnTo>
                <a:lnTo>
                  <a:pt x="609795" y="642024"/>
                </a:lnTo>
                <a:lnTo>
                  <a:pt x="576713" y="616957"/>
                </a:lnTo>
                <a:lnTo>
                  <a:pt x="534594" y="595386"/>
                </a:lnTo>
                <a:lnTo>
                  <a:pt x="483266" y="577054"/>
                </a:lnTo>
                <a:lnTo>
                  <a:pt x="422815" y="560343"/>
                </a:lnTo>
                <a:lnTo>
                  <a:pt x="353326" y="543631"/>
                </a:lnTo>
                <a:lnTo>
                  <a:pt x="315491" y="534359"/>
                </a:lnTo>
                <a:lnTo>
                  <a:pt x="247110" y="515431"/>
                </a:lnTo>
                <a:lnTo>
                  <a:pt x="188365" y="495437"/>
                </a:lnTo>
                <a:lnTo>
                  <a:pt x="138742" y="471052"/>
                </a:lnTo>
                <a:lnTo>
                  <a:pt x="98307" y="441594"/>
                </a:lnTo>
                <a:lnTo>
                  <a:pt x="67953" y="406295"/>
                </a:lnTo>
                <a:lnTo>
                  <a:pt x="47810" y="364602"/>
                </a:lnTo>
                <a:lnTo>
                  <a:pt x="37749" y="313956"/>
                </a:lnTo>
                <a:lnTo>
                  <a:pt x="36491" y="285116"/>
                </a:lnTo>
                <a:lnTo>
                  <a:pt x="38090" y="251779"/>
                </a:lnTo>
                <a:lnTo>
                  <a:pt x="50879" y="190731"/>
                </a:lnTo>
                <a:lnTo>
                  <a:pt x="76373" y="137229"/>
                </a:lnTo>
                <a:lnTo>
                  <a:pt x="113036" y="92552"/>
                </a:lnTo>
                <a:lnTo>
                  <a:pt x="160292" y="56827"/>
                </a:lnTo>
                <a:lnTo>
                  <a:pt x="216225" y="29543"/>
                </a:lnTo>
                <a:lnTo>
                  <a:pt x="280214" y="10743"/>
                </a:lnTo>
                <a:lnTo>
                  <a:pt x="351493" y="1193"/>
                </a:lnTo>
                <a:lnTo>
                  <a:pt x="389818" y="0"/>
                </a:lnTo>
                <a:lnTo>
                  <a:pt x="438077" y="1875"/>
                </a:lnTo>
                <a:lnTo>
                  <a:pt x="483607" y="7503"/>
                </a:lnTo>
                <a:lnTo>
                  <a:pt x="526409" y="16881"/>
                </a:lnTo>
                <a:lnTo>
                  <a:pt x="566482" y="30012"/>
                </a:lnTo>
                <a:lnTo>
                  <a:pt x="604295" y="46553"/>
                </a:lnTo>
                <a:lnTo>
                  <a:pt x="640319" y="66163"/>
                </a:lnTo>
                <a:lnTo>
                  <a:pt x="674552" y="88843"/>
                </a:lnTo>
                <a:lnTo>
                  <a:pt x="706994" y="114592"/>
                </a:lnTo>
                <a:lnTo>
                  <a:pt x="659247" y="193033"/>
                </a:lnTo>
                <a:close/>
              </a:path>
              <a:path w="1631950" h="1007745">
                <a:moveTo>
                  <a:pt x="1631649" y="93788"/>
                </a:moveTo>
                <a:lnTo>
                  <a:pt x="1278323" y="93788"/>
                </a:lnTo>
                <a:lnTo>
                  <a:pt x="1278323" y="998932"/>
                </a:lnTo>
                <a:lnTo>
                  <a:pt x="1180441" y="998932"/>
                </a:lnTo>
                <a:lnTo>
                  <a:pt x="1180441" y="93788"/>
                </a:lnTo>
                <a:lnTo>
                  <a:pt x="827115" y="93788"/>
                </a:lnTo>
                <a:lnTo>
                  <a:pt x="827115" y="7162"/>
                </a:lnTo>
                <a:lnTo>
                  <a:pt x="1631649" y="7162"/>
                </a:lnTo>
                <a:lnTo>
                  <a:pt x="1631649" y="93788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52505" y="3046829"/>
            <a:ext cx="97790" cy="991869"/>
          </a:xfrm>
          <a:custGeom>
            <a:avLst/>
            <a:gdLst/>
            <a:ahLst/>
            <a:cxnLst/>
            <a:rect l="l" t="t" r="r" b="b"/>
            <a:pathLst>
              <a:path w="97790" h="991870">
                <a:moveTo>
                  <a:pt x="0" y="991770"/>
                </a:moveTo>
                <a:lnTo>
                  <a:pt x="0" y="0"/>
                </a:lnTo>
                <a:lnTo>
                  <a:pt x="97539" y="0"/>
                </a:lnTo>
                <a:lnTo>
                  <a:pt x="97539" y="991770"/>
                </a:lnTo>
                <a:lnTo>
                  <a:pt x="0" y="991770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98936" y="3046829"/>
            <a:ext cx="829944" cy="991869"/>
          </a:xfrm>
          <a:custGeom>
            <a:avLst/>
            <a:gdLst/>
            <a:ahLst/>
            <a:cxnLst/>
            <a:rect l="l" t="t" r="r" b="b"/>
            <a:pathLst>
              <a:path w="829945" h="991870">
                <a:moveTo>
                  <a:pt x="97539" y="181437"/>
                </a:moveTo>
                <a:lnTo>
                  <a:pt x="97539" y="991770"/>
                </a:lnTo>
                <a:lnTo>
                  <a:pt x="0" y="991770"/>
                </a:lnTo>
                <a:lnTo>
                  <a:pt x="0" y="0"/>
                </a:lnTo>
                <a:lnTo>
                  <a:pt x="75371" y="0"/>
                </a:lnTo>
                <a:lnTo>
                  <a:pt x="731890" y="825679"/>
                </a:lnTo>
                <a:lnTo>
                  <a:pt x="731890" y="1364"/>
                </a:lnTo>
                <a:lnTo>
                  <a:pt x="829771" y="1364"/>
                </a:lnTo>
                <a:lnTo>
                  <a:pt x="829771" y="991770"/>
                </a:lnTo>
                <a:lnTo>
                  <a:pt x="744509" y="991770"/>
                </a:lnTo>
                <a:lnTo>
                  <a:pt x="97539" y="181437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11521" y="3039667"/>
            <a:ext cx="864869" cy="1005840"/>
          </a:xfrm>
          <a:custGeom>
            <a:avLst/>
            <a:gdLst/>
            <a:ahLst/>
            <a:cxnLst/>
            <a:rect l="l" t="t" r="r" b="b"/>
            <a:pathLst>
              <a:path w="864870" h="1005839">
                <a:moveTo>
                  <a:pt x="782366" y="853645"/>
                </a:moveTo>
                <a:lnTo>
                  <a:pt x="741955" y="894000"/>
                </a:lnTo>
                <a:lnTo>
                  <a:pt x="699846" y="928147"/>
                </a:lnTo>
                <a:lnTo>
                  <a:pt x="656038" y="956085"/>
                </a:lnTo>
                <a:lnTo>
                  <a:pt x="610533" y="977815"/>
                </a:lnTo>
                <a:lnTo>
                  <a:pt x="563329" y="993336"/>
                </a:lnTo>
                <a:lnTo>
                  <a:pt x="514426" y="1002649"/>
                </a:lnTo>
                <a:lnTo>
                  <a:pt x="463826" y="1005753"/>
                </a:lnTo>
                <a:lnTo>
                  <a:pt x="414523" y="1003067"/>
                </a:lnTo>
                <a:lnTo>
                  <a:pt x="367224" y="995010"/>
                </a:lnTo>
                <a:lnTo>
                  <a:pt x="321928" y="981581"/>
                </a:lnTo>
                <a:lnTo>
                  <a:pt x="278637" y="962781"/>
                </a:lnTo>
                <a:lnTo>
                  <a:pt x="237753" y="939376"/>
                </a:lnTo>
                <a:lnTo>
                  <a:pt x="199684" y="912476"/>
                </a:lnTo>
                <a:lnTo>
                  <a:pt x="164428" y="882080"/>
                </a:lnTo>
                <a:lnTo>
                  <a:pt x="131986" y="848188"/>
                </a:lnTo>
                <a:lnTo>
                  <a:pt x="102634" y="811376"/>
                </a:lnTo>
                <a:lnTo>
                  <a:pt x="76650" y="772219"/>
                </a:lnTo>
                <a:lnTo>
                  <a:pt x="54034" y="730718"/>
                </a:lnTo>
                <a:lnTo>
                  <a:pt x="34786" y="686872"/>
                </a:lnTo>
                <a:lnTo>
                  <a:pt x="19567" y="641406"/>
                </a:lnTo>
                <a:lnTo>
                  <a:pt x="8696" y="595386"/>
                </a:lnTo>
                <a:lnTo>
                  <a:pt x="2174" y="548811"/>
                </a:lnTo>
                <a:lnTo>
                  <a:pt x="0" y="501683"/>
                </a:lnTo>
                <a:lnTo>
                  <a:pt x="2131" y="452593"/>
                </a:lnTo>
                <a:lnTo>
                  <a:pt x="8526" y="404569"/>
                </a:lnTo>
                <a:lnTo>
                  <a:pt x="19184" y="357611"/>
                </a:lnTo>
                <a:lnTo>
                  <a:pt x="34104" y="311718"/>
                </a:lnTo>
                <a:lnTo>
                  <a:pt x="53011" y="267702"/>
                </a:lnTo>
                <a:lnTo>
                  <a:pt x="75286" y="226371"/>
                </a:lnTo>
                <a:lnTo>
                  <a:pt x="100929" y="187726"/>
                </a:lnTo>
                <a:lnTo>
                  <a:pt x="129939" y="151766"/>
                </a:lnTo>
                <a:lnTo>
                  <a:pt x="162041" y="118898"/>
                </a:lnTo>
                <a:lnTo>
                  <a:pt x="196955" y="89525"/>
                </a:lnTo>
                <a:lnTo>
                  <a:pt x="234684" y="63648"/>
                </a:lnTo>
                <a:lnTo>
                  <a:pt x="275226" y="41266"/>
                </a:lnTo>
                <a:lnTo>
                  <a:pt x="318134" y="23212"/>
                </a:lnTo>
                <a:lnTo>
                  <a:pt x="362961" y="10316"/>
                </a:lnTo>
                <a:lnTo>
                  <a:pt x="409706" y="2579"/>
                </a:lnTo>
                <a:lnTo>
                  <a:pt x="458369" y="0"/>
                </a:lnTo>
                <a:lnTo>
                  <a:pt x="493902" y="1023"/>
                </a:lnTo>
                <a:lnTo>
                  <a:pt x="560236" y="9208"/>
                </a:lnTo>
                <a:lnTo>
                  <a:pt x="620218" y="25173"/>
                </a:lnTo>
                <a:lnTo>
                  <a:pt x="673593" y="47512"/>
                </a:lnTo>
                <a:lnTo>
                  <a:pt x="720359" y="76075"/>
                </a:lnTo>
                <a:lnTo>
                  <a:pt x="760773" y="110350"/>
                </a:lnTo>
                <a:lnTo>
                  <a:pt x="795176" y="149869"/>
                </a:lnTo>
                <a:lnTo>
                  <a:pt x="824336" y="193353"/>
                </a:lnTo>
                <a:lnTo>
                  <a:pt x="836934" y="216566"/>
                </a:lnTo>
                <a:lnTo>
                  <a:pt x="761221" y="267041"/>
                </a:lnTo>
                <a:lnTo>
                  <a:pt x="734981" y="223898"/>
                </a:lnTo>
                <a:lnTo>
                  <a:pt x="705033" y="186894"/>
                </a:lnTo>
                <a:lnTo>
                  <a:pt x="671376" y="156029"/>
                </a:lnTo>
                <a:lnTo>
                  <a:pt x="634010" y="131303"/>
                </a:lnTo>
                <a:lnTo>
                  <a:pt x="593638" y="112354"/>
                </a:lnTo>
                <a:lnTo>
                  <a:pt x="550623" y="98818"/>
                </a:lnTo>
                <a:lnTo>
                  <a:pt x="504965" y="90697"/>
                </a:lnTo>
                <a:lnTo>
                  <a:pt x="456664" y="87990"/>
                </a:lnTo>
                <a:lnTo>
                  <a:pt x="416548" y="90186"/>
                </a:lnTo>
                <a:lnTo>
                  <a:pt x="378393" y="96772"/>
                </a:lnTo>
                <a:lnTo>
                  <a:pt x="307967" y="123118"/>
                </a:lnTo>
                <a:lnTo>
                  <a:pt x="246578" y="163703"/>
                </a:lnTo>
                <a:lnTo>
                  <a:pt x="194739" y="215883"/>
                </a:lnTo>
                <a:lnTo>
                  <a:pt x="153386" y="278040"/>
                </a:lnTo>
                <a:lnTo>
                  <a:pt x="122777" y="348552"/>
                </a:lnTo>
                <a:lnTo>
                  <a:pt x="111885" y="386216"/>
                </a:lnTo>
                <a:lnTo>
                  <a:pt x="104105" y="424520"/>
                </a:lnTo>
                <a:lnTo>
                  <a:pt x="99437" y="463464"/>
                </a:lnTo>
                <a:lnTo>
                  <a:pt x="97881" y="503047"/>
                </a:lnTo>
                <a:lnTo>
                  <a:pt x="99671" y="544463"/>
                </a:lnTo>
                <a:lnTo>
                  <a:pt x="105043" y="584813"/>
                </a:lnTo>
                <a:lnTo>
                  <a:pt x="113995" y="624098"/>
                </a:lnTo>
                <a:lnTo>
                  <a:pt x="126529" y="662317"/>
                </a:lnTo>
                <a:lnTo>
                  <a:pt x="142196" y="698830"/>
                </a:lnTo>
                <a:lnTo>
                  <a:pt x="160548" y="732999"/>
                </a:lnTo>
                <a:lnTo>
                  <a:pt x="181586" y="764823"/>
                </a:lnTo>
                <a:lnTo>
                  <a:pt x="231614" y="821160"/>
                </a:lnTo>
                <a:lnTo>
                  <a:pt x="290616" y="866178"/>
                </a:lnTo>
                <a:lnTo>
                  <a:pt x="357973" y="898962"/>
                </a:lnTo>
                <a:lnTo>
                  <a:pt x="431639" y="915673"/>
                </a:lnTo>
                <a:lnTo>
                  <a:pt x="470647" y="917762"/>
                </a:lnTo>
                <a:lnTo>
                  <a:pt x="512788" y="915289"/>
                </a:lnTo>
                <a:lnTo>
                  <a:pt x="553948" y="907872"/>
                </a:lnTo>
                <a:lnTo>
                  <a:pt x="594128" y="895509"/>
                </a:lnTo>
                <a:lnTo>
                  <a:pt x="633328" y="878201"/>
                </a:lnTo>
                <a:lnTo>
                  <a:pt x="671802" y="855329"/>
                </a:lnTo>
                <a:lnTo>
                  <a:pt x="709466" y="826617"/>
                </a:lnTo>
                <a:lnTo>
                  <a:pt x="746321" y="792064"/>
                </a:lnTo>
                <a:lnTo>
                  <a:pt x="782366" y="751671"/>
                </a:lnTo>
                <a:lnTo>
                  <a:pt x="782366" y="586945"/>
                </a:lnTo>
                <a:lnTo>
                  <a:pt x="561707" y="586945"/>
                </a:lnTo>
                <a:lnTo>
                  <a:pt x="561707" y="511232"/>
                </a:lnTo>
                <a:lnTo>
                  <a:pt x="864558" y="511232"/>
                </a:lnTo>
                <a:lnTo>
                  <a:pt x="864558" y="998932"/>
                </a:lnTo>
                <a:lnTo>
                  <a:pt x="782366" y="998932"/>
                </a:lnTo>
                <a:lnTo>
                  <a:pt x="782366" y="853645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61926" y="4716067"/>
            <a:ext cx="4253865" cy="1007744"/>
          </a:xfrm>
          <a:custGeom>
            <a:avLst/>
            <a:gdLst/>
            <a:ahLst/>
            <a:cxnLst/>
            <a:rect l="l" t="t" r="r" b="b"/>
            <a:pathLst>
              <a:path w="4253865" h="1007745">
                <a:moveTo>
                  <a:pt x="0" y="998932"/>
                </a:moveTo>
                <a:lnTo>
                  <a:pt x="0" y="7162"/>
                </a:lnTo>
                <a:lnTo>
                  <a:pt x="650721" y="7162"/>
                </a:lnTo>
                <a:lnTo>
                  <a:pt x="650721" y="93788"/>
                </a:lnTo>
                <a:lnTo>
                  <a:pt x="97539" y="93788"/>
                </a:lnTo>
                <a:lnTo>
                  <a:pt x="97539" y="458369"/>
                </a:lnTo>
                <a:lnTo>
                  <a:pt x="564094" y="458369"/>
                </a:lnTo>
                <a:lnTo>
                  <a:pt x="564094" y="539198"/>
                </a:lnTo>
                <a:lnTo>
                  <a:pt x="97539" y="539198"/>
                </a:lnTo>
                <a:lnTo>
                  <a:pt x="97539" y="998932"/>
                </a:lnTo>
                <a:lnTo>
                  <a:pt x="0" y="998932"/>
                </a:lnTo>
                <a:close/>
              </a:path>
              <a:path w="4253865" h="1007745">
                <a:moveTo>
                  <a:pt x="1130059" y="7162"/>
                </a:moveTo>
                <a:lnTo>
                  <a:pt x="1212252" y="7162"/>
                </a:lnTo>
                <a:lnTo>
                  <a:pt x="1624580" y="998932"/>
                </a:lnTo>
                <a:lnTo>
                  <a:pt x="1521242" y="998932"/>
                </a:lnTo>
                <a:lnTo>
                  <a:pt x="1392667" y="688918"/>
                </a:lnTo>
                <a:lnTo>
                  <a:pt x="946916" y="688918"/>
                </a:lnTo>
                <a:lnTo>
                  <a:pt x="819705" y="998932"/>
                </a:lnTo>
                <a:lnTo>
                  <a:pt x="715003" y="998932"/>
                </a:lnTo>
                <a:lnTo>
                  <a:pt x="1130059" y="7162"/>
                </a:lnTo>
                <a:close/>
              </a:path>
              <a:path w="4253865" h="1007745">
                <a:moveTo>
                  <a:pt x="1370158" y="611841"/>
                </a:moveTo>
                <a:lnTo>
                  <a:pt x="1170303" y="121754"/>
                </a:lnTo>
                <a:lnTo>
                  <a:pt x="968061" y="611841"/>
                </a:lnTo>
                <a:lnTo>
                  <a:pt x="1370158" y="611841"/>
                </a:lnTo>
                <a:close/>
              </a:path>
              <a:path w="4253865" h="1007745">
                <a:moveTo>
                  <a:pt x="1701257" y="495885"/>
                </a:moveTo>
                <a:lnTo>
                  <a:pt x="1703218" y="451250"/>
                </a:lnTo>
                <a:lnTo>
                  <a:pt x="1709101" y="406700"/>
                </a:lnTo>
                <a:lnTo>
                  <a:pt x="1718906" y="362236"/>
                </a:lnTo>
                <a:lnTo>
                  <a:pt x="1732633" y="317857"/>
                </a:lnTo>
                <a:lnTo>
                  <a:pt x="1750112" y="274714"/>
                </a:lnTo>
                <a:lnTo>
                  <a:pt x="1771172" y="233959"/>
                </a:lnTo>
                <a:lnTo>
                  <a:pt x="1795812" y="195591"/>
                </a:lnTo>
                <a:lnTo>
                  <a:pt x="1824034" y="159610"/>
                </a:lnTo>
                <a:lnTo>
                  <a:pt x="1855944" y="126273"/>
                </a:lnTo>
                <a:lnTo>
                  <a:pt x="1891306" y="96175"/>
                </a:lnTo>
                <a:lnTo>
                  <a:pt x="1930122" y="69318"/>
                </a:lnTo>
                <a:lnTo>
                  <a:pt x="1972391" y="45700"/>
                </a:lnTo>
                <a:lnTo>
                  <a:pt x="2017857" y="26303"/>
                </a:lnTo>
                <a:lnTo>
                  <a:pt x="2066264" y="12448"/>
                </a:lnTo>
                <a:lnTo>
                  <a:pt x="2117613" y="4135"/>
                </a:lnTo>
                <a:lnTo>
                  <a:pt x="2171904" y="1364"/>
                </a:lnTo>
                <a:lnTo>
                  <a:pt x="2223553" y="3778"/>
                </a:lnTo>
                <a:lnTo>
                  <a:pt x="2272091" y="11022"/>
                </a:lnTo>
                <a:lnTo>
                  <a:pt x="2317518" y="23095"/>
                </a:lnTo>
                <a:lnTo>
                  <a:pt x="2359836" y="39998"/>
                </a:lnTo>
                <a:lnTo>
                  <a:pt x="2399043" y="61729"/>
                </a:lnTo>
                <a:lnTo>
                  <a:pt x="2443038" y="94001"/>
                </a:lnTo>
                <a:lnTo>
                  <a:pt x="2480895" y="130792"/>
                </a:lnTo>
                <a:lnTo>
                  <a:pt x="2512612" y="172101"/>
                </a:lnTo>
                <a:lnTo>
                  <a:pt x="2538191" y="217930"/>
                </a:lnTo>
                <a:lnTo>
                  <a:pt x="2461114" y="265677"/>
                </a:lnTo>
                <a:lnTo>
                  <a:pt x="2448666" y="242102"/>
                </a:lnTo>
                <a:lnTo>
                  <a:pt x="2434853" y="220488"/>
                </a:lnTo>
                <a:lnTo>
                  <a:pt x="2403135" y="183143"/>
                </a:lnTo>
                <a:lnTo>
                  <a:pt x="2367752" y="152875"/>
                </a:lnTo>
                <a:lnTo>
                  <a:pt x="2329810" y="128916"/>
                </a:lnTo>
                <a:lnTo>
                  <a:pt x="2290163" y="110840"/>
                </a:lnTo>
                <a:lnTo>
                  <a:pt x="2248981" y="98904"/>
                </a:lnTo>
                <a:lnTo>
                  <a:pt x="2207373" y="91997"/>
                </a:lnTo>
                <a:lnTo>
                  <a:pt x="2166447" y="89695"/>
                </a:lnTo>
                <a:lnTo>
                  <a:pt x="2123070" y="91976"/>
                </a:lnTo>
                <a:lnTo>
                  <a:pt x="2082294" y="98818"/>
                </a:lnTo>
                <a:lnTo>
                  <a:pt x="2044117" y="110222"/>
                </a:lnTo>
                <a:lnTo>
                  <a:pt x="2008542" y="126187"/>
                </a:lnTo>
                <a:lnTo>
                  <a:pt x="1975631" y="145670"/>
                </a:lnTo>
                <a:lnTo>
                  <a:pt x="1917993" y="193076"/>
                </a:lnTo>
                <a:lnTo>
                  <a:pt x="1871334" y="251246"/>
                </a:lnTo>
                <a:lnTo>
                  <a:pt x="1836035" y="317239"/>
                </a:lnTo>
                <a:lnTo>
                  <a:pt x="1822670" y="352985"/>
                </a:lnTo>
                <a:lnTo>
                  <a:pt x="1812375" y="389776"/>
                </a:lnTo>
                <a:lnTo>
                  <a:pt x="1800609" y="464125"/>
                </a:lnTo>
                <a:lnTo>
                  <a:pt x="1799138" y="501683"/>
                </a:lnTo>
                <a:lnTo>
                  <a:pt x="1800928" y="542374"/>
                </a:lnTo>
                <a:lnTo>
                  <a:pt x="1806300" y="582255"/>
                </a:lnTo>
                <a:lnTo>
                  <a:pt x="1815252" y="621327"/>
                </a:lnTo>
                <a:lnTo>
                  <a:pt x="1827786" y="659588"/>
                </a:lnTo>
                <a:lnTo>
                  <a:pt x="1843410" y="696187"/>
                </a:lnTo>
                <a:lnTo>
                  <a:pt x="1861635" y="730611"/>
                </a:lnTo>
                <a:lnTo>
                  <a:pt x="1882460" y="762862"/>
                </a:lnTo>
                <a:lnTo>
                  <a:pt x="1905886" y="792938"/>
                </a:lnTo>
                <a:lnTo>
                  <a:pt x="1960113" y="845033"/>
                </a:lnTo>
                <a:lnTo>
                  <a:pt x="2023207" y="885363"/>
                </a:lnTo>
                <a:lnTo>
                  <a:pt x="2093975" y="910941"/>
                </a:lnTo>
                <a:lnTo>
                  <a:pt x="2170540" y="919467"/>
                </a:lnTo>
                <a:lnTo>
                  <a:pt x="2191642" y="918807"/>
                </a:lnTo>
                <a:lnTo>
                  <a:pt x="2234615" y="913520"/>
                </a:lnTo>
                <a:lnTo>
                  <a:pt x="2278312" y="902841"/>
                </a:lnTo>
                <a:lnTo>
                  <a:pt x="2320943" y="886130"/>
                </a:lnTo>
                <a:lnTo>
                  <a:pt x="2361975" y="863194"/>
                </a:lnTo>
                <a:lnTo>
                  <a:pt x="2400002" y="834546"/>
                </a:lnTo>
                <a:lnTo>
                  <a:pt x="2434640" y="800058"/>
                </a:lnTo>
                <a:lnTo>
                  <a:pt x="2463970" y="758450"/>
                </a:lnTo>
                <a:lnTo>
                  <a:pt x="2476461" y="734960"/>
                </a:lnTo>
                <a:lnTo>
                  <a:pt x="2557631" y="776909"/>
                </a:lnTo>
                <a:lnTo>
                  <a:pt x="2528897" y="829516"/>
                </a:lnTo>
                <a:lnTo>
                  <a:pt x="2490444" y="875472"/>
                </a:lnTo>
                <a:lnTo>
                  <a:pt x="2444658" y="914522"/>
                </a:lnTo>
                <a:lnTo>
                  <a:pt x="2393927" y="947092"/>
                </a:lnTo>
                <a:lnTo>
                  <a:pt x="2339445" y="973012"/>
                </a:lnTo>
                <a:lnTo>
                  <a:pt x="2281722" y="992111"/>
                </a:lnTo>
                <a:lnTo>
                  <a:pt x="2222891" y="1003621"/>
                </a:lnTo>
                <a:lnTo>
                  <a:pt x="2165083" y="1007458"/>
                </a:lnTo>
                <a:lnTo>
                  <a:pt x="2115141" y="1004666"/>
                </a:lnTo>
                <a:lnTo>
                  <a:pt x="2067288" y="996289"/>
                </a:lnTo>
                <a:lnTo>
                  <a:pt x="2021523" y="982327"/>
                </a:lnTo>
                <a:lnTo>
                  <a:pt x="1977847" y="962781"/>
                </a:lnTo>
                <a:lnTo>
                  <a:pt x="1936708" y="938609"/>
                </a:lnTo>
                <a:lnTo>
                  <a:pt x="1898554" y="911112"/>
                </a:lnTo>
                <a:lnTo>
                  <a:pt x="1863383" y="880289"/>
                </a:lnTo>
                <a:lnTo>
                  <a:pt x="1831196" y="846142"/>
                </a:lnTo>
                <a:lnTo>
                  <a:pt x="1802186" y="808946"/>
                </a:lnTo>
                <a:lnTo>
                  <a:pt x="1776543" y="769321"/>
                </a:lnTo>
                <a:lnTo>
                  <a:pt x="1754268" y="727265"/>
                </a:lnTo>
                <a:lnTo>
                  <a:pt x="1735362" y="682779"/>
                </a:lnTo>
                <a:lnTo>
                  <a:pt x="1720441" y="636695"/>
                </a:lnTo>
                <a:lnTo>
                  <a:pt x="1709783" y="590185"/>
                </a:lnTo>
                <a:lnTo>
                  <a:pt x="1703388" y="543248"/>
                </a:lnTo>
                <a:lnTo>
                  <a:pt x="1701257" y="495885"/>
                </a:lnTo>
                <a:close/>
              </a:path>
              <a:path w="4253865" h="1007745">
                <a:moveTo>
                  <a:pt x="3429278" y="93788"/>
                </a:moveTo>
                <a:lnTo>
                  <a:pt x="3075952" y="93788"/>
                </a:lnTo>
                <a:lnTo>
                  <a:pt x="3075952" y="998932"/>
                </a:lnTo>
                <a:lnTo>
                  <a:pt x="2978071" y="998932"/>
                </a:lnTo>
                <a:lnTo>
                  <a:pt x="2978071" y="93788"/>
                </a:lnTo>
                <a:lnTo>
                  <a:pt x="2624744" y="93788"/>
                </a:lnTo>
                <a:lnTo>
                  <a:pt x="2624744" y="7162"/>
                </a:lnTo>
                <a:lnTo>
                  <a:pt x="3429278" y="7162"/>
                </a:lnTo>
                <a:lnTo>
                  <a:pt x="3429278" y="93788"/>
                </a:lnTo>
                <a:close/>
              </a:path>
              <a:path w="4253865" h="1007745">
                <a:moveTo>
                  <a:pt x="4156905" y="193033"/>
                </a:moveTo>
                <a:lnTo>
                  <a:pt x="4108220" y="149890"/>
                </a:lnTo>
                <a:lnTo>
                  <a:pt x="4045382" y="115956"/>
                </a:lnTo>
                <a:lnTo>
                  <a:pt x="4009209" y="103124"/>
                </a:lnTo>
                <a:lnTo>
                  <a:pt x="3970607" y="93958"/>
                </a:lnTo>
                <a:lnTo>
                  <a:pt x="3929575" y="88459"/>
                </a:lnTo>
                <a:lnTo>
                  <a:pt x="3886112" y="86626"/>
                </a:lnTo>
                <a:lnTo>
                  <a:pt x="3824894" y="89738"/>
                </a:lnTo>
                <a:lnTo>
                  <a:pt x="3772543" y="99074"/>
                </a:lnTo>
                <a:lnTo>
                  <a:pt x="3729059" y="114635"/>
                </a:lnTo>
                <a:lnTo>
                  <a:pt x="3694442" y="136419"/>
                </a:lnTo>
                <a:lnTo>
                  <a:pt x="3649424" y="194824"/>
                </a:lnTo>
                <a:lnTo>
                  <a:pt x="3634418" y="271133"/>
                </a:lnTo>
                <a:lnTo>
                  <a:pt x="3635420" y="292470"/>
                </a:lnTo>
                <a:lnTo>
                  <a:pt x="3650447" y="344459"/>
                </a:lnTo>
                <a:lnTo>
                  <a:pt x="3684595" y="383211"/>
                </a:lnTo>
                <a:lnTo>
                  <a:pt x="3718124" y="404313"/>
                </a:lnTo>
                <a:lnTo>
                  <a:pt x="3760926" y="422389"/>
                </a:lnTo>
                <a:lnTo>
                  <a:pt x="3813277" y="438077"/>
                </a:lnTo>
                <a:lnTo>
                  <a:pt x="3875177" y="453424"/>
                </a:lnTo>
                <a:lnTo>
                  <a:pt x="3948524" y="469730"/>
                </a:lnTo>
                <a:lnTo>
                  <a:pt x="3985357" y="478917"/>
                </a:lnTo>
                <a:lnTo>
                  <a:pt x="4052885" y="498954"/>
                </a:lnTo>
                <a:lnTo>
                  <a:pt x="4111887" y="522401"/>
                </a:lnTo>
                <a:lnTo>
                  <a:pt x="4161338" y="551134"/>
                </a:lnTo>
                <a:lnTo>
                  <a:pt x="4200730" y="585921"/>
                </a:lnTo>
                <a:lnTo>
                  <a:pt x="4229548" y="627530"/>
                </a:lnTo>
                <a:lnTo>
                  <a:pt x="4247453" y="677749"/>
                </a:lnTo>
                <a:lnTo>
                  <a:pt x="4253422" y="739053"/>
                </a:lnTo>
                <a:lnTo>
                  <a:pt x="4251759" y="772198"/>
                </a:lnTo>
                <a:lnTo>
                  <a:pt x="4238458" y="831711"/>
                </a:lnTo>
                <a:lnTo>
                  <a:pt x="4212219" y="882101"/>
                </a:lnTo>
                <a:lnTo>
                  <a:pt x="4175215" y="923880"/>
                </a:lnTo>
                <a:lnTo>
                  <a:pt x="4127958" y="957281"/>
                </a:lnTo>
                <a:lnTo>
                  <a:pt x="4071344" y="982178"/>
                </a:lnTo>
                <a:lnTo>
                  <a:pt x="4006034" y="998442"/>
                </a:lnTo>
                <a:lnTo>
                  <a:pt x="3934072" y="1006456"/>
                </a:lnTo>
                <a:lnTo>
                  <a:pt x="3895662" y="1007458"/>
                </a:lnTo>
                <a:lnTo>
                  <a:pt x="3845275" y="1005681"/>
                </a:lnTo>
                <a:lnTo>
                  <a:pt x="3796429" y="1000351"/>
                </a:lnTo>
                <a:lnTo>
                  <a:pt x="3749124" y="991467"/>
                </a:lnTo>
                <a:lnTo>
                  <a:pt x="3703360" y="979029"/>
                </a:lnTo>
                <a:lnTo>
                  <a:pt x="3659138" y="963038"/>
                </a:lnTo>
                <a:lnTo>
                  <a:pt x="3616456" y="943492"/>
                </a:lnTo>
                <a:lnTo>
                  <a:pt x="3575315" y="920394"/>
                </a:lnTo>
                <a:lnTo>
                  <a:pt x="3535716" y="893741"/>
                </a:lnTo>
                <a:lnTo>
                  <a:pt x="3497657" y="863535"/>
                </a:lnTo>
                <a:lnTo>
                  <a:pt x="3546427" y="783730"/>
                </a:lnTo>
                <a:lnTo>
                  <a:pt x="3560368" y="797542"/>
                </a:lnTo>
                <a:lnTo>
                  <a:pt x="3575587" y="811014"/>
                </a:lnTo>
                <a:lnTo>
                  <a:pt x="3609863" y="836934"/>
                </a:lnTo>
                <a:lnTo>
                  <a:pt x="3649083" y="860551"/>
                </a:lnTo>
                <a:lnTo>
                  <a:pt x="3692396" y="880929"/>
                </a:lnTo>
                <a:lnTo>
                  <a:pt x="3739546" y="897640"/>
                </a:lnTo>
                <a:lnTo>
                  <a:pt x="3789595" y="910259"/>
                </a:lnTo>
                <a:lnTo>
                  <a:pt x="3842799" y="918188"/>
                </a:lnTo>
                <a:lnTo>
                  <a:pt x="3898731" y="920832"/>
                </a:lnTo>
                <a:lnTo>
                  <a:pt x="3954791" y="918167"/>
                </a:lnTo>
                <a:lnTo>
                  <a:pt x="4004286" y="910174"/>
                </a:lnTo>
                <a:lnTo>
                  <a:pt x="4047215" y="896852"/>
                </a:lnTo>
                <a:lnTo>
                  <a:pt x="4083579" y="878201"/>
                </a:lnTo>
                <a:lnTo>
                  <a:pt x="4133458" y="824571"/>
                </a:lnTo>
                <a:lnTo>
                  <a:pt x="4150084" y="748943"/>
                </a:lnTo>
                <a:lnTo>
                  <a:pt x="4148890" y="726839"/>
                </a:lnTo>
                <a:lnTo>
                  <a:pt x="4139341" y="688130"/>
                </a:lnTo>
                <a:lnTo>
                  <a:pt x="4107453" y="642024"/>
                </a:lnTo>
                <a:lnTo>
                  <a:pt x="4074371" y="616957"/>
                </a:lnTo>
                <a:lnTo>
                  <a:pt x="4032252" y="595386"/>
                </a:lnTo>
                <a:lnTo>
                  <a:pt x="3980924" y="577054"/>
                </a:lnTo>
                <a:lnTo>
                  <a:pt x="3920473" y="560343"/>
                </a:lnTo>
                <a:lnTo>
                  <a:pt x="3850984" y="543631"/>
                </a:lnTo>
                <a:lnTo>
                  <a:pt x="3813149" y="534359"/>
                </a:lnTo>
                <a:lnTo>
                  <a:pt x="3744769" y="515431"/>
                </a:lnTo>
                <a:lnTo>
                  <a:pt x="3686023" y="495437"/>
                </a:lnTo>
                <a:lnTo>
                  <a:pt x="3636400" y="471052"/>
                </a:lnTo>
                <a:lnTo>
                  <a:pt x="3595965" y="441594"/>
                </a:lnTo>
                <a:lnTo>
                  <a:pt x="3565611" y="406295"/>
                </a:lnTo>
                <a:lnTo>
                  <a:pt x="3545468" y="364602"/>
                </a:lnTo>
                <a:lnTo>
                  <a:pt x="3535407" y="313956"/>
                </a:lnTo>
                <a:lnTo>
                  <a:pt x="3534150" y="285116"/>
                </a:lnTo>
                <a:lnTo>
                  <a:pt x="3535748" y="251779"/>
                </a:lnTo>
                <a:lnTo>
                  <a:pt x="3548538" y="190731"/>
                </a:lnTo>
                <a:lnTo>
                  <a:pt x="3574031" y="137229"/>
                </a:lnTo>
                <a:lnTo>
                  <a:pt x="3610694" y="92552"/>
                </a:lnTo>
                <a:lnTo>
                  <a:pt x="3657950" y="56827"/>
                </a:lnTo>
                <a:lnTo>
                  <a:pt x="3713882" y="29543"/>
                </a:lnTo>
                <a:lnTo>
                  <a:pt x="3777872" y="10742"/>
                </a:lnTo>
                <a:lnTo>
                  <a:pt x="3849151" y="1193"/>
                </a:lnTo>
                <a:lnTo>
                  <a:pt x="3887476" y="0"/>
                </a:lnTo>
                <a:lnTo>
                  <a:pt x="3935735" y="1875"/>
                </a:lnTo>
                <a:lnTo>
                  <a:pt x="3981265" y="7503"/>
                </a:lnTo>
                <a:lnTo>
                  <a:pt x="4024066" y="16881"/>
                </a:lnTo>
                <a:lnTo>
                  <a:pt x="4064140" y="30012"/>
                </a:lnTo>
                <a:lnTo>
                  <a:pt x="4101953" y="46553"/>
                </a:lnTo>
                <a:lnTo>
                  <a:pt x="4137977" y="66163"/>
                </a:lnTo>
                <a:lnTo>
                  <a:pt x="4172209" y="88843"/>
                </a:lnTo>
                <a:lnTo>
                  <a:pt x="4204652" y="114592"/>
                </a:lnTo>
                <a:lnTo>
                  <a:pt x="4156905" y="193033"/>
                </a:lnTo>
                <a:close/>
              </a:path>
            </a:pathLst>
          </a:custGeom>
          <a:ln w="43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1051" y="3118783"/>
            <a:ext cx="8634959" cy="71682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0119" y="220293"/>
            <a:ext cx="3460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0" dirty="0">
                <a:latin typeface="Microsoft Sans Serif"/>
                <a:cs typeface="Microsoft Sans Serif"/>
              </a:rPr>
              <a:t>in</a:t>
            </a:r>
            <a:r>
              <a:rPr sz="4000" spc="-75" dirty="0">
                <a:latin typeface="Microsoft Sans Serif"/>
                <a:cs typeface="Microsoft Sans Serif"/>
              </a:rPr>
              <a:t> </a:t>
            </a:r>
            <a:r>
              <a:rPr sz="4000" spc="20" dirty="0">
                <a:latin typeface="Microsoft Sans Serif"/>
                <a:cs typeface="Microsoft Sans Serif"/>
              </a:rPr>
              <a:t>Great</a:t>
            </a:r>
            <a:r>
              <a:rPr sz="4000" spc="-75" dirty="0">
                <a:latin typeface="Microsoft Sans Serif"/>
                <a:cs typeface="Microsoft Sans Serif"/>
              </a:rPr>
              <a:t> </a:t>
            </a:r>
            <a:r>
              <a:rPr sz="4000" spc="35" dirty="0">
                <a:latin typeface="Microsoft Sans Serif"/>
                <a:cs typeface="Microsoft Sans Serif"/>
              </a:rPr>
              <a:t>Britain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88119" y="217114"/>
            <a:ext cx="15970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0" dirty="0"/>
              <a:t>in</a:t>
            </a:r>
            <a:r>
              <a:rPr sz="4000" spc="-125" dirty="0"/>
              <a:t> </a:t>
            </a:r>
            <a:r>
              <a:rPr sz="4000" spc="-30" dirty="0"/>
              <a:t>USA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242337" y="7639041"/>
            <a:ext cx="21177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80" dirty="0">
                <a:latin typeface="Microsoft Sans Serif"/>
                <a:cs typeface="Microsoft Sans Serif"/>
              </a:rPr>
              <a:t>first</a:t>
            </a:r>
            <a:r>
              <a:rPr sz="4000" spc="-125" dirty="0">
                <a:latin typeface="Microsoft Sans Serif"/>
                <a:cs typeface="Microsoft Sans Serif"/>
              </a:rPr>
              <a:t> </a:t>
            </a:r>
            <a:r>
              <a:rPr sz="4000" spc="150" dirty="0">
                <a:latin typeface="Microsoft Sans Serif"/>
                <a:cs typeface="Microsoft Sans Serif"/>
              </a:rPr>
              <a:t>floor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6599" y="4927155"/>
            <a:ext cx="29825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25" dirty="0">
                <a:latin typeface="Microsoft Sans Serif"/>
                <a:cs typeface="Microsoft Sans Serif"/>
              </a:rPr>
              <a:t>second</a:t>
            </a:r>
            <a:r>
              <a:rPr sz="4000" spc="-114" dirty="0">
                <a:latin typeface="Microsoft Sans Serif"/>
                <a:cs typeface="Microsoft Sans Serif"/>
              </a:rPr>
              <a:t> </a:t>
            </a:r>
            <a:r>
              <a:rPr sz="4000" spc="150" dirty="0">
                <a:latin typeface="Microsoft Sans Serif"/>
                <a:cs typeface="Microsoft Sans Serif"/>
              </a:rPr>
              <a:t>floor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9571" y="2422008"/>
            <a:ext cx="23152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20" dirty="0">
                <a:latin typeface="Microsoft Sans Serif"/>
                <a:cs typeface="Microsoft Sans Serif"/>
              </a:rPr>
              <a:t>third</a:t>
            </a:r>
            <a:r>
              <a:rPr sz="4000" spc="-110" dirty="0">
                <a:latin typeface="Microsoft Sans Serif"/>
                <a:cs typeface="Microsoft Sans Serif"/>
              </a:rPr>
              <a:t> </a:t>
            </a:r>
            <a:r>
              <a:rPr sz="4000" spc="150" dirty="0">
                <a:latin typeface="Microsoft Sans Serif"/>
                <a:cs typeface="Microsoft Sans Serif"/>
              </a:rPr>
              <a:t>floor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609" y="7565994"/>
            <a:ext cx="1734185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sz="4000" spc="240" dirty="0">
                <a:latin typeface="Microsoft Sans Serif"/>
                <a:cs typeface="Microsoft Sans Serif"/>
              </a:rPr>
              <a:t>g</a:t>
            </a:r>
            <a:r>
              <a:rPr sz="4000" spc="65" dirty="0">
                <a:latin typeface="Microsoft Sans Serif"/>
                <a:cs typeface="Microsoft Sans Serif"/>
              </a:rPr>
              <a:t>r</a:t>
            </a:r>
            <a:r>
              <a:rPr sz="4000" spc="150" dirty="0">
                <a:latin typeface="Microsoft Sans Serif"/>
                <a:cs typeface="Microsoft Sans Serif"/>
              </a:rPr>
              <a:t>o</a:t>
            </a:r>
            <a:r>
              <a:rPr sz="4000" spc="145" dirty="0">
                <a:latin typeface="Microsoft Sans Serif"/>
                <a:cs typeface="Microsoft Sans Serif"/>
              </a:rPr>
              <a:t>u</a:t>
            </a:r>
            <a:r>
              <a:rPr sz="4000" spc="100" dirty="0">
                <a:latin typeface="Microsoft Sans Serif"/>
                <a:cs typeface="Microsoft Sans Serif"/>
              </a:rPr>
              <a:t>n</a:t>
            </a:r>
            <a:r>
              <a:rPr sz="4000" spc="170" dirty="0">
                <a:latin typeface="Microsoft Sans Serif"/>
                <a:cs typeface="Microsoft Sans Serif"/>
              </a:rPr>
              <a:t>d  </a:t>
            </a:r>
            <a:r>
              <a:rPr sz="4000" spc="150" dirty="0">
                <a:latin typeface="Microsoft Sans Serif"/>
                <a:cs typeface="Microsoft Sans Serif"/>
              </a:rPr>
              <a:t>floor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99" y="5533588"/>
            <a:ext cx="21177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80" dirty="0">
                <a:latin typeface="Microsoft Sans Serif"/>
                <a:cs typeface="Microsoft Sans Serif"/>
              </a:rPr>
              <a:t>first</a:t>
            </a:r>
            <a:r>
              <a:rPr sz="4000" spc="-125" dirty="0">
                <a:latin typeface="Microsoft Sans Serif"/>
                <a:cs typeface="Microsoft Sans Serif"/>
              </a:rPr>
              <a:t> </a:t>
            </a:r>
            <a:r>
              <a:rPr sz="4000" spc="150" dirty="0">
                <a:latin typeface="Microsoft Sans Serif"/>
                <a:cs typeface="Microsoft Sans Serif"/>
              </a:rPr>
              <a:t>floor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609" y="2374345"/>
            <a:ext cx="1764664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sz="4000" spc="-60" dirty="0">
                <a:latin typeface="Microsoft Sans Serif"/>
                <a:cs typeface="Microsoft Sans Serif"/>
              </a:rPr>
              <a:t>s</a:t>
            </a:r>
            <a:r>
              <a:rPr sz="4000" spc="114" dirty="0">
                <a:latin typeface="Microsoft Sans Serif"/>
                <a:cs typeface="Microsoft Sans Serif"/>
              </a:rPr>
              <a:t>e</a:t>
            </a:r>
            <a:r>
              <a:rPr sz="4000" spc="190" dirty="0">
                <a:latin typeface="Microsoft Sans Serif"/>
                <a:cs typeface="Microsoft Sans Serif"/>
              </a:rPr>
              <a:t>c</a:t>
            </a:r>
            <a:r>
              <a:rPr sz="4000" spc="150" dirty="0">
                <a:latin typeface="Microsoft Sans Serif"/>
                <a:cs typeface="Microsoft Sans Serif"/>
              </a:rPr>
              <a:t>o</a:t>
            </a:r>
            <a:r>
              <a:rPr sz="4000" spc="100" dirty="0">
                <a:latin typeface="Microsoft Sans Serif"/>
                <a:cs typeface="Microsoft Sans Serif"/>
              </a:rPr>
              <a:t>n</a:t>
            </a:r>
            <a:r>
              <a:rPr sz="4000" spc="170" dirty="0">
                <a:latin typeface="Microsoft Sans Serif"/>
                <a:cs typeface="Microsoft Sans Serif"/>
              </a:rPr>
              <a:t>d  </a:t>
            </a:r>
            <a:r>
              <a:rPr sz="4000" spc="150" dirty="0">
                <a:latin typeface="Microsoft Sans Serif"/>
                <a:cs typeface="Microsoft Sans Serif"/>
              </a:rPr>
              <a:t>floor</a:t>
            </a:r>
            <a:endParaRPr sz="4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0750" y="5390925"/>
            <a:ext cx="3136265" cy="759460"/>
          </a:xfrm>
          <a:custGeom>
            <a:avLst/>
            <a:gdLst/>
            <a:ahLst/>
            <a:cxnLst/>
            <a:rect l="l" t="t" r="r" b="b"/>
            <a:pathLst>
              <a:path w="3136265" h="759460">
                <a:moveTo>
                  <a:pt x="362582" y="9521"/>
                </a:moveTo>
                <a:lnTo>
                  <a:pt x="432319" y="9521"/>
                </a:lnTo>
                <a:lnTo>
                  <a:pt x="537568" y="275346"/>
                </a:lnTo>
                <a:lnTo>
                  <a:pt x="644104" y="9521"/>
                </a:lnTo>
                <a:lnTo>
                  <a:pt x="714614" y="9521"/>
                </a:lnTo>
                <a:lnTo>
                  <a:pt x="583888" y="328871"/>
                </a:lnTo>
                <a:lnTo>
                  <a:pt x="727223" y="667264"/>
                </a:lnTo>
                <a:lnTo>
                  <a:pt x="998195" y="4374"/>
                </a:lnTo>
                <a:lnTo>
                  <a:pt x="1078225" y="4374"/>
                </a:lnTo>
                <a:lnTo>
                  <a:pt x="760934" y="752699"/>
                </a:lnTo>
                <a:lnTo>
                  <a:pt x="695828" y="752699"/>
                </a:lnTo>
                <a:lnTo>
                  <a:pt x="538598" y="382654"/>
                </a:lnTo>
                <a:lnTo>
                  <a:pt x="380595" y="752699"/>
                </a:lnTo>
                <a:lnTo>
                  <a:pt x="316262" y="752699"/>
                </a:lnTo>
                <a:lnTo>
                  <a:pt x="0" y="4374"/>
                </a:lnTo>
                <a:lnTo>
                  <a:pt x="79001" y="4374"/>
                </a:lnTo>
                <a:lnTo>
                  <a:pt x="351002" y="667264"/>
                </a:lnTo>
                <a:lnTo>
                  <a:pt x="493307" y="328871"/>
                </a:lnTo>
                <a:lnTo>
                  <a:pt x="362582" y="9521"/>
                </a:lnTo>
                <a:close/>
              </a:path>
              <a:path w="3136265" h="759460">
                <a:moveTo>
                  <a:pt x="1415659" y="4374"/>
                </a:moveTo>
                <a:lnTo>
                  <a:pt x="1477676" y="4374"/>
                </a:lnTo>
                <a:lnTo>
                  <a:pt x="1788792" y="752699"/>
                </a:lnTo>
                <a:lnTo>
                  <a:pt x="1710820" y="752699"/>
                </a:lnTo>
                <a:lnTo>
                  <a:pt x="1613805" y="518783"/>
                </a:lnTo>
                <a:lnTo>
                  <a:pt x="1277471" y="518783"/>
                </a:lnTo>
                <a:lnTo>
                  <a:pt x="1181486" y="752699"/>
                </a:lnTo>
                <a:lnTo>
                  <a:pt x="1102484" y="752699"/>
                </a:lnTo>
                <a:lnTo>
                  <a:pt x="1415659" y="4374"/>
                </a:lnTo>
                <a:close/>
              </a:path>
              <a:path w="3136265" h="759460">
                <a:moveTo>
                  <a:pt x="1596821" y="460626"/>
                </a:moveTo>
                <a:lnTo>
                  <a:pt x="1446024" y="90838"/>
                </a:lnTo>
                <a:lnTo>
                  <a:pt x="1293425" y="460626"/>
                </a:lnTo>
                <a:lnTo>
                  <a:pt x="1596821" y="460626"/>
                </a:lnTo>
                <a:close/>
              </a:path>
              <a:path w="3136265" h="759460">
                <a:moveTo>
                  <a:pt x="2427442" y="69737"/>
                </a:moveTo>
                <a:lnTo>
                  <a:pt x="2160845" y="69737"/>
                </a:lnTo>
                <a:lnTo>
                  <a:pt x="2160845" y="752699"/>
                </a:lnTo>
                <a:lnTo>
                  <a:pt x="2086990" y="752699"/>
                </a:lnTo>
                <a:lnTo>
                  <a:pt x="2086990" y="69737"/>
                </a:lnTo>
                <a:lnTo>
                  <a:pt x="1820393" y="69737"/>
                </a:lnTo>
                <a:lnTo>
                  <a:pt x="1820393" y="4374"/>
                </a:lnTo>
                <a:lnTo>
                  <a:pt x="2427442" y="4374"/>
                </a:lnTo>
                <a:lnTo>
                  <a:pt x="2427442" y="69737"/>
                </a:lnTo>
                <a:close/>
              </a:path>
              <a:path w="3136265" h="759460">
                <a:moveTo>
                  <a:pt x="2489581" y="373132"/>
                </a:moveTo>
                <a:lnTo>
                  <a:pt x="2495500" y="305840"/>
                </a:lnTo>
                <a:lnTo>
                  <a:pt x="2513256" y="238805"/>
                </a:lnTo>
                <a:lnTo>
                  <a:pt x="2542335" y="175501"/>
                </a:lnTo>
                <a:lnTo>
                  <a:pt x="2582221" y="119402"/>
                </a:lnTo>
                <a:lnTo>
                  <a:pt x="2632980" y="71538"/>
                </a:lnTo>
                <a:lnTo>
                  <a:pt x="2694161" y="33453"/>
                </a:lnTo>
                <a:lnTo>
                  <a:pt x="2764992" y="8363"/>
                </a:lnTo>
                <a:lnTo>
                  <a:pt x="2803737" y="2090"/>
                </a:lnTo>
                <a:lnTo>
                  <a:pt x="2844701" y="0"/>
                </a:lnTo>
                <a:lnTo>
                  <a:pt x="2893048" y="2846"/>
                </a:lnTo>
                <a:lnTo>
                  <a:pt x="2937727" y="11386"/>
                </a:lnTo>
                <a:lnTo>
                  <a:pt x="2978740" y="25620"/>
                </a:lnTo>
                <a:lnTo>
                  <a:pt x="3016085" y="45547"/>
                </a:lnTo>
                <a:lnTo>
                  <a:pt x="3049281" y="69898"/>
                </a:lnTo>
                <a:lnTo>
                  <a:pt x="3077845" y="97657"/>
                </a:lnTo>
                <a:lnTo>
                  <a:pt x="3101777" y="128827"/>
                </a:lnTo>
                <a:lnTo>
                  <a:pt x="3121077" y="163406"/>
                </a:lnTo>
                <a:lnTo>
                  <a:pt x="3062920" y="199433"/>
                </a:lnTo>
                <a:lnTo>
                  <a:pt x="3053527" y="181645"/>
                </a:lnTo>
                <a:lnTo>
                  <a:pt x="3043105" y="165336"/>
                </a:lnTo>
                <a:lnTo>
                  <a:pt x="3006065" y="125144"/>
                </a:lnTo>
                <a:lnTo>
                  <a:pt x="2963846" y="96242"/>
                </a:lnTo>
                <a:lnTo>
                  <a:pt x="2918540" y="77521"/>
                </a:lnTo>
                <a:lnTo>
                  <a:pt x="2871464" y="68386"/>
                </a:lnTo>
                <a:lnTo>
                  <a:pt x="2840584" y="66649"/>
                </a:lnTo>
                <a:lnTo>
                  <a:pt x="2807854" y="68370"/>
                </a:lnTo>
                <a:lnTo>
                  <a:pt x="2748282" y="82137"/>
                </a:lnTo>
                <a:lnTo>
                  <a:pt x="2696606" y="108884"/>
                </a:lnTo>
                <a:lnTo>
                  <a:pt x="2653117" y="144653"/>
                </a:lnTo>
                <a:lnTo>
                  <a:pt x="2617910" y="188544"/>
                </a:lnTo>
                <a:lnTo>
                  <a:pt x="2591276" y="238338"/>
                </a:lnTo>
                <a:lnTo>
                  <a:pt x="2573424" y="293070"/>
                </a:lnTo>
                <a:lnTo>
                  <a:pt x="2564546" y="349168"/>
                </a:lnTo>
                <a:lnTo>
                  <a:pt x="2563436" y="377507"/>
                </a:lnTo>
                <a:lnTo>
                  <a:pt x="2564787" y="408210"/>
                </a:lnTo>
                <a:lnTo>
                  <a:pt x="2575595" y="467783"/>
                </a:lnTo>
                <a:lnTo>
                  <a:pt x="2596841" y="524267"/>
                </a:lnTo>
                <a:lnTo>
                  <a:pt x="2626306" y="574576"/>
                </a:lnTo>
                <a:lnTo>
                  <a:pt x="2663603" y="618033"/>
                </a:lnTo>
                <a:lnTo>
                  <a:pt x="2707864" y="652902"/>
                </a:lnTo>
                <a:lnTo>
                  <a:pt x="2758655" y="678265"/>
                </a:lnTo>
                <a:lnTo>
                  <a:pt x="2814239" y="691132"/>
                </a:lnTo>
                <a:lnTo>
                  <a:pt x="2843672" y="692740"/>
                </a:lnTo>
                <a:lnTo>
                  <a:pt x="2859594" y="692242"/>
                </a:lnTo>
                <a:lnTo>
                  <a:pt x="2908520" y="684763"/>
                </a:lnTo>
                <a:lnTo>
                  <a:pt x="2957156" y="667586"/>
                </a:lnTo>
                <a:lnTo>
                  <a:pt x="3002768" y="639987"/>
                </a:lnTo>
                <a:lnTo>
                  <a:pt x="3042944" y="602641"/>
                </a:lnTo>
                <a:lnTo>
                  <a:pt x="3065075" y="571247"/>
                </a:lnTo>
                <a:lnTo>
                  <a:pt x="3074500" y="553523"/>
                </a:lnTo>
                <a:lnTo>
                  <a:pt x="3135745" y="585175"/>
                </a:lnTo>
                <a:lnTo>
                  <a:pt x="3114065" y="624869"/>
                </a:lnTo>
                <a:lnTo>
                  <a:pt x="3085050" y="659544"/>
                </a:lnTo>
                <a:lnTo>
                  <a:pt x="3050503" y="689009"/>
                </a:lnTo>
                <a:lnTo>
                  <a:pt x="3012225" y="713584"/>
                </a:lnTo>
                <a:lnTo>
                  <a:pt x="2971116" y="733142"/>
                </a:lnTo>
                <a:lnTo>
                  <a:pt x="2927562" y="747552"/>
                </a:lnTo>
                <a:lnTo>
                  <a:pt x="2883172" y="756237"/>
                </a:lnTo>
                <a:lnTo>
                  <a:pt x="2839555" y="759132"/>
                </a:lnTo>
                <a:lnTo>
                  <a:pt x="2801871" y="757025"/>
                </a:lnTo>
                <a:lnTo>
                  <a:pt x="2731233" y="740170"/>
                </a:lnTo>
                <a:lnTo>
                  <a:pt x="2667238" y="707183"/>
                </a:lnTo>
                <a:lnTo>
                  <a:pt x="2611911" y="663179"/>
                </a:lnTo>
                <a:lnTo>
                  <a:pt x="2565736" y="609348"/>
                </a:lnTo>
                <a:lnTo>
                  <a:pt x="2529581" y="547717"/>
                </a:lnTo>
                <a:lnTo>
                  <a:pt x="2504056" y="479379"/>
                </a:lnTo>
                <a:lnTo>
                  <a:pt x="2491190" y="408870"/>
                </a:lnTo>
                <a:lnTo>
                  <a:pt x="2489581" y="373132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3042" y="5395300"/>
            <a:ext cx="590550" cy="748665"/>
          </a:xfrm>
          <a:custGeom>
            <a:avLst/>
            <a:gdLst/>
            <a:ahLst/>
            <a:cxnLst/>
            <a:rect l="l" t="t" r="r" b="b"/>
            <a:pathLst>
              <a:path w="590550" h="748664">
                <a:moveTo>
                  <a:pt x="590064" y="0"/>
                </a:moveTo>
                <a:lnTo>
                  <a:pt x="590064" y="748324"/>
                </a:lnTo>
                <a:lnTo>
                  <a:pt x="517496" y="748324"/>
                </a:lnTo>
                <a:lnTo>
                  <a:pt x="517496" y="398351"/>
                </a:lnTo>
                <a:lnTo>
                  <a:pt x="73597" y="398351"/>
                </a:lnTo>
                <a:lnTo>
                  <a:pt x="73597" y="748324"/>
                </a:lnTo>
                <a:lnTo>
                  <a:pt x="0" y="748324"/>
                </a:lnTo>
                <a:lnTo>
                  <a:pt x="0" y="0"/>
                </a:lnTo>
                <a:lnTo>
                  <a:pt x="73597" y="0"/>
                </a:lnTo>
                <a:lnTo>
                  <a:pt x="73597" y="332988"/>
                </a:lnTo>
                <a:lnTo>
                  <a:pt x="517496" y="332988"/>
                </a:lnTo>
                <a:lnTo>
                  <a:pt x="517496" y="0"/>
                </a:lnTo>
                <a:lnTo>
                  <a:pt x="590064" y="0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0895" y="5395300"/>
            <a:ext cx="73660" cy="748665"/>
          </a:xfrm>
          <a:custGeom>
            <a:avLst/>
            <a:gdLst/>
            <a:ahLst/>
            <a:cxnLst/>
            <a:rect l="l" t="t" r="r" b="b"/>
            <a:pathLst>
              <a:path w="73660" h="748664">
                <a:moveTo>
                  <a:pt x="0" y="748324"/>
                </a:moveTo>
                <a:lnTo>
                  <a:pt x="0" y="0"/>
                </a:lnTo>
                <a:lnTo>
                  <a:pt x="73597" y="0"/>
                </a:lnTo>
                <a:lnTo>
                  <a:pt x="73597" y="748324"/>
                </a:lnTo>
                <a:lnTo>
                  <a:pt x="0" y="748324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2287" y="5395300"/>
            <a:ext cx="626110" cy="748665"/>
          </a:xfrm>
          <a:custGeom>
            <a:avLst/>
            <a:gdLst/>
            <a:ahLst/>
            <a:cxnLst/>
            <a:rect l="l" t="t" r="r" b="b"/>
            <a:pathLst>
              <a:path w="626110" h="748664">
                <a:moveTo>
                  <a:pt x="73597" y="136901"/>
                </a:moveTo>
                <a:lnTo>
                  <a:pt x="73597" y="748324"/>
                </a:lnTo>
                <a:lnTo>
                  <a:pt x="0" y="748324"/>
                </a:lnTo>
                <a:lnTo>
                  <a:pt x="0" y="0"/>
                </a:lnTo>
                <a:lnTo>
                  <a:pt x="56870" y="0"/>
                </a:lnTo>
                <a:lnTo>
                  <a:pt x="552236" y="623003"/>
                </a:lnTo>
                <a:lnTo>
                  <a:pt x="552236" y="1029"/>
                </a:lnTo>
                <a:lnTo>
                  <a:pt x="626091" y="1029"/>
                </a:lnTo>
                <a:lnTo>
                  <a:pt x="626091" y="748324"/>
                </a:lnTo>
                <a:lnTo>
                  <a:pt x="561758" y="748324"/>
                </a:lnTo>
                <a:lnTo>
                  <a:pt x="73597" y="136901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06310" y="5389896"/>
            <a:ext cx="652780" cy="759460"/>
          </a:xfrm>
          <a:custGeom>
            <a:avLst/>
            <a:gdLst/>
            <a:ahLst/>
            <a:cxnLst/>
            <a:rect l="l" t="t" r="r" b="b"/>
            <a:pathLst>
              <a:path w="652779" h="759460">
                <a:moveTo>
                  <a:pt x="590322" y="644104"/>
                </a:moveTo>
                <a:lnTo>
                  <a:pt x="554624" y="679173"/>
                </a:lnTo>
                <a:lnTo>
                  <a:pt x="517182" y="707866"/>
                </a:lnTo>
                <a:lnTo>
                  <a:pt x="477996" y="730182"/>
                </a:lnTo>
                <a:lnTo>
                  <a:pt x="437066" y="746122"/>
                </a:lnTo>
                <a:lnTo>
                  <a:pt x="394391" y="755687"/>
                </a:lnTo>
                <a:lnTo>
                  <a:pt x="349973" y="758875"/>
                </a:lnTo>
                <a:lnTo>
                  <a:pt x="312772" y="756848"/>
                </a:lnTo>
                <a:lnTo>
                  <a:pt x="242906" y="740636"/>
                </a:lnTo>
                <a:lnTo>
                  <a:pt x="179393" y="708791"/>
                </a:lnTo>
                <a:lnTo>
                  <a:pt x="124066" y="665559"/>
                </a:lnTo>
                <a:lnTo>
                  <a:pt x="77441" y="612211"/>
                </a:lnTo>
                <a:lnTo>
                  <a:pt x="40771" y="551352"/>
                </a:lnTo>
                <a:lnTo>
                  <a:pt x="14764" y="483963"/>
                </a:lnTo>
                <a:lnTo>
                  <a:pt x="1640" y="414097"/>
                </a:lnTo>
                <a:lnTo>
                  <a:pt x="0" y="378537"/>
                </a:lnTo>
                <a:lnTo>
                  <a:pt x="1608" y="341497"/>
                </a:lnTo>
                <a:lnTo>
                  <a:pt x="14475" y="269829"/>
                </a:lnTo>
                <a:lnTo>
                  <a:pt x="39999" y="201990"/>
                </a:lnTo>
                <a:lnTo>
                  <a:pt x="76154" y="141645"/>
                </a:lnTo>
                <a:lnTo>
                  <a:pt x="122265" y="89712"/>
                </a:lnTo>
                <a:lnTo>
                  <a:pt x="177077" y="48024"/>
                </a:lnTo>
                <a:lnTo>
                  <a:pt x="240043" y="17514"/>
                </a:lnTo>
                <a:lnTo>
                  <a:pt x="309137" y="1946"/>
                </a:lnTo>
                <a:lnTo>
                  <a:pt x="345855" y="0"/>
                </a:lnTo>
                <a:lnTo>
                  <a:pt x="372666" y="771"/>
                </a:lnTo>
                <a:lnTo>
                  <a:pt x="422717" y="6947"/>
                </a:lnTo>
                <a:lnTo>
                  <a:pt x="467976" y="18994"/>
                </a:lnTo>
                <a:lnTo>
                  <a:pt x="508249" y="35849"/>
                </a:lnTo>
                <a:lnTo>
                  <a:pt x="543535" y="57401"/>
                </a:lnTo>
                <a:lnTo>
                  <a:pt x="574029" y="83263"/>
                </a:lnTo>
                <a:lnTo>
                  <a:pt x="599988" y="113081"/>
                </a:lnTo>
                <a:lnTo>
                  <a:pt x="621990" y="145891"/>
                </a:lnTo>
                <a:lnTo>
                  <a:pt x="631495" y="163406"/>
                </a:lnTo>
                <a:lnTo>
                  <a:pt x="574367" y="201491"/>
                </a:lnTo>
                <a:lnTo>
                  <a:pt x="554569" y="168939"/>
                </a:lnTo>
                <a:lnTo>
                  <a:pt x="531971" y="141018"/>
                </a:lnTo>
                <a:lnTo>
                  <a:pt x="478382" y="99073"/>
                </a:lnTo>
                <a:lnTo>
                  <a:pt x="415464" y="74562"/>
                </a:lnTo>
                <a:lnTo>
                  <a:pt x="344569" y="66391"/>
                </a:lnTo>
                <a:lnTo>
                  <a:pt x="314300" y="68048"/>
                </a:lnTo>
                <a:lnTo>
                  <a:pt x="258201" y="81301"/>
                </a:lnTo>
                <a:lnTo>
                  <a:pt x="208311" y="107114"/>
                </a:lnTo>
                <a:lnTo>
                  <a:pt x="165594" y="142112"/>
                </a:lnTo>
                <a:lnTo>
                  <a:pt x="130323" y="185553"/>
                </a:lnTo>
                <a:lnTo>
                  <a:pt x="103174" y="235604"/>
                </a:lnTo>
                <a:lnTo>
                  <a:pt x="84421" y="291413"/>
                </a:lnTo>
                <a:lnTo>
                  <a:pt x="75028" y="349699"/>
                </a:lnTo>
                <a:lnTo>
                  <a:pt x="73854" y="379566"/>
                </a:lnTo>
                <a:lnTo>
                  <a:pt x="75205" y="410816"/>
                </a:lnTo>
                <a:lnTo>
                  <a:pt x="86013" y="470903"/>
                </a:lnTo>
                <a:lnTo>
                  <a:pt x="107291" y="527291"/>
                </a:lnTo>
                <a:lnTo>
                  <a:pt x="137013" y="577085"/>
                </a:lnTo>
                <a:lnTo>
                  <a:pt x="174761" y="619593"/>
                </a:lnTo>
                <a:lnTo>
                  <a:pt x="219280" y="653561"/>
                </a:lnTo>
                <a:lnTo>
                  <a:pt x="270103" y="678297"/>
                </a:lnTo>
                <a:lnTo>
                  <a:pt x="325687" y="690907"/>
                </a:lnTo>
                <a:lnTo>
                  <a:pt x="355119" y="692483"/>
                </a:lnTo>
                <a:lnTo>
                  <a:pt x="386916" y="690617"/>
                </a:lnTo>
                <a:lnTo>
                  <a:pt x="448290" y="675692"/>
                </a:lnTo>
                <a:lnTo>
                  <a:pt x="506898" y="645375"/>
                </a:lnTo>
                <a:lnTo>
                  <a:pt x="563125" y="597640"/>
                </a:lnTo>
                <a:lnTo>
                  <a:pt x="590322" y="567162"/>
                </a:lnTo>
                <a:lnTo>
                  <a:pt x="590322" y="442870"/>
                </a:lnTo>
                <a:lnTo>
                  <a:pt x="423827" y="442870"/>
                </a:lnTo>
                <a:lnTo>
                  <a:pt x="423827" y="385742"/>
                </a:lnTo>
                <a:lnTo>
                  <a:pt x="652339" y="385742"/>
                </a:lnTo>
                <a:lnTo>
                  <a:pt x="652339" y="753728"/>
                </a:lnTo>
                <a:lnTo>
                  <a:pt x="590322" y="753728"/>
                </a:lnTo>
                <a:lnTo>
                  <a:pt x="590322" y="644104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50425" y="5364677"/>
            <a:ext cx="202565" cy="818515"/>
          </a:xfrm>
          <a:custGeom>
            <a:avLst/>
            <a:gdLst/>
            <a:ahLst/>
            <a:cxnLst/>
            <a:rect l="l" t="t" r="r" b="b"/>
            <a:pathLst>
              <a:path w="202565" h="818514">
                <a:moveTo>
                  <a:pt x="202521" y="414306"/>
                </a:moveTo>
                <a:lnTo>
                  <a:pt x="200012" y="464920"/>
                </a:lnTo>
                <a:lnTo>
                  <a:pt x="192485" y="515631"/>
                </a:lnTo>
                <a:lnTo>
                  <a:pt x="179940" y="566438"/>
                </a:lnTo>
                <a:lnTo>
                  <a:pt x="162377" y="617342"/>
                </a:lnTo>
                <a:lnTo>
                  <a:pt x="145228" y="657897"/>
                </a:lnTo>
                <a:lnTo>
                  <a:pt x="125897" y="698247"/>
                </a:lnTo>
                <a:lnTo>
                  <a:pt x="104384" y="738391"/>
                </a:lnTo>
                <a:lnTo>
                  <a:pt x="80689" y="778329"/>
                </a:lnTo>
                <a:lnTo>
                  <a:pt x="54811" y="818062"/>
                </a:lnTo>
                <a:lnTo>
                  <a:pt x="2058" y="789498"/>
                </a:lnTo>
                <a:lnTo>
                  <a:pt x="16999" y="765759"/>
                </a:lnTo>
                <a:lnTo>
                  <a:pt x="31201" y="741891"/>
                </a:lnTo>
                <a:lnTo>
                  <a:pt x="57385" y="693770"/>
                </a:lnTo>
                <a:lnTo>
                  <a:pt x="80416" y="645327"/>
                </a:lnTo>
                <a:lnTo>
                  <a:pt x="99588" y="597270"/>
                </a:lnTo>
                <a:lnTo>
                  <a:pt x="115027" y="549856"/>
                </a:lnTo>
                <a:lnTo>
                  <a:pt x="126350" y="503858"/>
                </a:lnTo>
                <a:lnTo>
                  <a:pt x="133491" y="459597"/>
                </a:lnTo>
                <a:lnTo>
                  <a:pt x="135871" y="417394"/>
                </a:lnTo>
                <a:lnTo>
                  <a:pt x="135051" y="391757"/>
                </a:lnTo>
                <a:lnTo>
                  <a:pt x="128489" y="338747"/>
                </a:lnTo>
                <a:lnTo>
                  <a:pt x="115751" y="283886"/>
                </a:lnTo>
                <a:lnTo>
                  <a:pt x="99153" y="229975"/>
                </a:lnTo>
                <a:lnTo>
                  <a:pt x="79290" y="177576"/>
                </a:lnTo>
                <a:lnTo>
                  <a:pt x="57417" y="128039"/>
                </a:lnTo>
                <a:lnTo>
                  <a:pt x="34064" y="82121"/>
                </a:lnTo>
                <a:lnTo>
                  <a:pt x="11161" y="43006"/>
                </a:lnTo>
                <a:lnTo>
                  <a:pt x="0" y="26248"/>
                </a:lnTo>
                <a:lnTo>
                  <a:pt x="55841" y="0"/>
                </a:lnTo>
                <a:lnTo>
                  <a:pt x="85498" y="51595"/>
                </a:lnTo>
                <a:lnTo>
                  <a:pt x="113226" y="102933"/>
                </a:lnTo>
                <a:lnTo>
                  <a:pt x="138316" y="153949"/>
                </a:lnTo>
                <a:lnTo>
                  <a:pt x="159546" y="205094"/>
                </a:lnTo>
                <a:lnTo>
                  <a:pt x="177109" y="256368"/>
                </a:lnTo>
                <a:lnTo>
                  <a:pt x="190683" y="308285"/>
                </a:lnTo>
                <a:lnTo>
                  <a:pt x="199561" y="360909"/>
                </a:lnTo>
                <a:lnTo>
                  <a:pt x="201781" y="387511"/>
                </a:lnTo>
                <a:lnTo>
                  <a:pt x="202521" y="414306"/>
                </a:lnTo>
                <a:close/>
              </a:path>
            </a:pathLst>
          </a:custGeom>
          <a:ln w="3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A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8109940C-947E-453B-B2A3-4E436F5A26D3}"/>
              </a:ext>
            </a:extLst>
          </p:cNvPr>
          <p:cNvSpPr/>
          <p:nvPr/>
        </p:nvSpPr>
        <p:spPr>
          <a:xfrm>
            <a:off x="-352697" y="4833257"/>
            <a:ext cx="20169938" cy="3017520"/>
          </a:xfrm>
          <a:custGeom>
            <a:avLst/>
            <a:gdLst>
              <a:gd name="connsiteX0" fmla="*/ 0 w 20169938"/>
              <a:gd name="connsiteY0" fmla="*/ 1149532 h 3017520"/>
              <a:gd name="connsiteX1" fmla="*/ 483326 w 20169938"/>
              <a:gd name="connsiteY1" fmla="*/ 1240972 h 3017520"/>
              <a:gd name="connsiteX2" fmla="*/ 1175657 w 20169938"/>
              <a:gd name="connsiteY2" fmla="*/ 1319349 h 3017520"/>
              <a:gd name="connsiteX3" fmla="*/ 1593668 w 20169938"/>
              <a:gd name="connsiteY3" fmla="*/ 1384663 h 3017520"/>
              <a:gd name="connsiteX4" fmla="*/ 2364377 w 20169938"/>
              <a:gd name="connsiteY4" fmla="*/ 1476103 h 3017520"/>
              <a:gd name="connsiteX5" fmla="*/ 3017520 w 20169938"/>
              <a:gd name="connsiteY5" fmla="*/ 1554480 h 3017520"/>
              <a:gd name="connsiteX6" fmla="*/ 4441371 w 20169938"/>
              <a:gd name="connsiteY6" fmla="*/ 1580606 h 3017520"/>
              <a:gd name="connsiteX7" fmla="*/ 6100354 w 20169938"/>
              <a:gd name="connsiteY7" fmla="*/ 1763486 h 3017520"/>
              <a:gd name="connsiteX8" fmla="*/ 6479177 w 20169938"/>
              <a:gd name="connsiteY8" fmla="*/ 1828800 h 3017520"/>
              <a:gd name="connsiteX9" fmla="*/ 7524206 w 20169938"/>
              <a:gd name="connsiteY9" fmla="*/ 2142309 h 3017520"/>
              <a:gd name="connsiteX10" fmla="*/ 8490857 w 20169938"/>
              <a:gd name="connsiteY10" fmla="*/ 2364377 h 3017520"/>
              <a:gd name="connsiteX11" fmla="*/ 9575074 w 20169938"/>
              <a:gd name="connsiteY11" fmla="*/ 2677886 h 3017520"/>
              <a:gd name="connsiteX12" fmla="*/ 10123714 w 20169938"/>
              <a:gd name="connsiteY12" fmla="*/ 2756263 h 3017520"/>
              <a:gd name="connsiteX13" fmla="*/ 10698480 w 20169938"/>
              <a:gd name="connsiteY13" fmla="*/ 2860766 h 3017520"/>
              <a:gd name="connsiteX14" fmla="*/ 11874137 w 20169938"/>
              <a:gd name="connsiteY14" fmla="*/ 3017520 h 3017520"/>
              <a:gd name="connsiteX15" fmla="*/ 14212388 w 20169938"/>
              <a:gd name="connsiteY15" fmla="*/ 2965269 h 3017520"/>
              <a:gd name="connsiteX16" fmla="*/ 15884434 w 20169938"/>
              <a:gd name="connsiteY16" fmla="*/ 2364377 h 3017520"/>
              <a:gd name="connsiteX17" fmla="*/ 16498388 w 20169938"/>
              <a:gd name="connsiteY17" fmla="*/ 2168434 h 3017520"/>
              <a:gd name="connsiteX18" fmla="*/ 18248811 w 20169938"/>
              <a:gd name="connsiteY18" fmla="*/ 1463040 h 3017520"/>
              <a:gd name="connsiteX19" fmla="*/ 19868606 w 20169938"/>
              <a:gd name="connsiteY19" fmla="*/ 757646 h 3017520"/>
              <a:gd name="connsiteX20" fmla="*/ 20142926 w 20169938"/>
              <a:gd name="connsiteY20" fmla="*/ 535577 h 3017520"/>
              <a:gd name="connsiteX21" fmla="*/ 20142926 w 20169938"/>
              <a:gd name="connsiteY21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169938" h="3017520">
                <a:moveTo>
                  <a:pt x="0" y="1149532"/>
                </a:moveTo>
                <a:cubicBezTo>
                  <a:pt x="781425" y="1223951"/>
                  <a:pt x="-158581" y="1115381"/>
                  <a:pt x="483326" y="1240972"/>
                </a:cubicBezTo>
                <a:cubicBezTo>
                  <a:pt x="860573" y="1314781"/>
                  <a:pt x="831098" y="1275496"/>
                  <a:pt x="1175657" y="1319349"/>
                </a:cubicBezTo>
                <a:cubicBezTo>
                  <a:pt x="1315556" y="1337154"/>
                  <a:pt x="1454103" y="1364404"/>
                  <a:pt x="1593668" y="1384663"/>
                </a:cubicBezTo>
                <a:cubicBezTo>
                  <a:pt x="2092852" y="1457125"/>
                  <a:pt x="1872325" y="1420046"/>
                  <a:pt x="2364377" y="1476103"/>
                </a:cubicBezTo>
                <a:cubicBezTo>
                  <a:pt x="2582244" y="1500923"/>
                  <a:pt x="2798521" y="1543461"/>
                  <a:pt x="3017520" y="1554480"/>
                </a:cubicBezTo>
                <a:cubicBezTo>
                  <a:pt x="3491617" y="1578334"/>
                  <a:pt x="3966754" y="1571897"/>
                  <a:pt x="4441371" y="1580606"/>
                </a:cubicBezTo>
                <a:cubicBezTo>
                  <a:pt x="5282027" y="1616379"/>
                  <a:pt x="5068085" y="1585510"/>
                  <a:pt x="6100354" y="1763486"/>
                </a:cubicBezTo>
                <a:cubicBezTo>
                  <a:pt x="6226628" y="1785257"/>
                  <a:pt x="6355347" y="1795854"/>
                  <a:pt x="6479177" y="1828800"/>
                </a:cubicBezTo>
                <a:cubicBezTo>
                  <a:pt x="6830632" y="1922306"/>
                  <a:pt x="7169758" y="2060882"/>
                  <a:pt x="7524206" y="2142309"/>
                </a:cubicBezTo>
                <a:cubicBezTo>
                  <a:pt x="7846423" y="2216332"/>
                  <a:pt x="8173258" y="2272541"/>
                  <a:pt x="8490857" y="2364377"/>
                </a:cubicBezTo>
                <a:cubicBezTo>
                  <a:pt x="8852263" y="2468880"/>
                  <a:pt x="9202644" y="2624682"/>
                  <a:pt x="9575074" y="2677886"/>
                </a:cubicBezTo>
                <a:lnTo>
                  <a:pt x="10123714" y="2756263"/>
                </a:lnTo>
                <a:cubicBezTo>
                  <a:pt x="10315914" y="2787551"/>
                  <a:pt x="10505884" y="2832020"/>
                  <a:pt x="10698480" y="2860766"/>
                </a:cubicBezTo>
                <a:cubicBezTo>
                  <a:pt x="11089502" y="2919128"/>
                  <a:pt x="11874137" y="3017520"/>
                  <a:pt x="11874137" y="3017520"/>
                </a:cubicBezTo>
                <a:lnTo>
                  <a:pt x="14212388" y="2965269"/>
                </a:lnTo>
                <a:cubicBezTo>
                  <a:pt x="14942048" y="2879589"/>
                  <a:pt x="15271022" y="2596111"/>
                  <a:pt x="15884434" y="2364377"/>
                </a:cubicBezTo>
                <a:cubicBezTo>
                  <a:pt x="16085393" y="2288459"/>
                  <a:pt x="16297658" y="2244955"/>
                  <a:pt x="16498388" y="2168434"/>
                </a:cubicBezTo>
                <a:cubicBezTo>
                  <a:pt x="17086195" y="1944353"/>
                  <a:pt x="17652023" y="1661970"/>
                  <a:pt x="18248811" y="1463040"/>
                </a:cubicBezTo>
                <a:cubicBezTo>
                  <a:pt x="19149988" y="1162647"/>
                  <a:pt x="19100780" y="1242588"/>
                  <a:pt x="19868606" y="757646"/>
                </a:cubicBezTo>
                <a:cubicBezTo>
                  <a:pt x="19968075" y="694824"/>
                  <a:pt x="20102874" y="646196"/>
                  <a:pt x="20142926" y="535577"/>
                </a:cubicBezTo>
                <a:cubicBezTo>
                  <a:pt x="20203703" y="367715"/>
                  <a:pt x="20142926" y="178526"/>
                  <a:pt x="20142926" y="0"/>
                </a:cubicBezTo>
              </a:path>
            </a:pathLst>
          </a:custGeom>
          <a:noFill/>
          <a:ln w="215900">
            <a:solidFill>
              <a:srgbClr val="FFC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object 3"/>
          <p:cNvGrpSpPr/>
          <p:nvPr/>
        </p:nvGrpSpPr>
        <p:grpSpPr>
          <a:xfrm>
            <a:off x="371810" y="4143604"/>
            <a:ext cx="13361099" cy="5590945"/>
            <a:chOff x="371810" y="4143604"/>
            <a:chExt cx="13361099" cy="55909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810" y="4143604"/>
              <a:ext cx="4343399" cy="45910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9160" y="4570006"/>
              <a:ext cx="4343400" cy="45910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9510" y="5143500"/>
              <a:ext cx="4343399" cy="45910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32288" y="5967105"/>
            <a:ext cx="26238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165" dirty="0">
                <a:latin typeface="Microsoft Sans Serif"/>
                <a:cs typeface="Microsoft Sans Serif"/>
              </a:rPr>
              <a:t>spelling</a:t>
            </a:r>
            <a:endParaRPr sz="5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52923" y="1524738"/>
            <a:ext cx="11449685" cy="879475"/>
          </a:xfrm>
          <a:custGeom>
            <a:avLst/>
            <a:gdLst/>
            <a:ahLst/>
            <a:cxnLst/>
            <a:rect l="l" t="t" r="r" b="b"/>
            <a:pathLst>
              <a:path w="11449685" h="879475">
                <a:moveTo>
                  <a:pt x="766762" y="871835"/>
                </a:moveTo>
                <a:lnTo>
                  <a:pt x="766762" y="161032"/>
                </a:lnTo>
                <a:lnTo>
                  <a:pt x="450949" y="710803"/>
                </a:lnTo>
                <a:lnTo>
                  <a:pt x="400942" y="710803"/>
                </a:lnTo>
                <a:lnTo>
                  <a:pt x="85129" y="161032"/>
                </a:lnTo>
                <a:lnTo>
                  <a:pt x="85129" y="871835"/>
                </a:lnTo>
                <a:lnTo>
                  <a:pt x="0" y="871835"/>
                </a:lnTo>
                <a:lnTo>
                  <a:pt x="0" y="6250"/>
                </a:lnTo>
                <a:lnTo>
                  <a:pt x="87510" y="6250"/>
                </a:lnTo>
                <a:lnTo>
                  <a:pt x="425350" y="598586"/>
                </a:lnTo>
                <a:lnTo>
                  <a:pt x="765571" y="6250"/>
                </a:lnTo>
                <a:lnTo>
                  <a:pt x="852189" y="6250"/>
                </a:lnTo>
                <a:lnTo>
                  <a:pt x="852189" y="871835"/>
                </a:lnTo>
                <a:lnTo>
                  <a:pt x="766762" y="871835"/>
                </a:lnTo>
                <a:close/>
              </a:path>
              <a:path w="11449685" h="879475">
                <a:moveTo>
                  <a:pt x="1337426" y="6250"/>
                </a:moveTo>
                <a:lnTo>
                  <a:pt x="1409161" y="6250"/>
                </a:lnTo>
                <a:lnTo>
                  <a:pt x="1769028" y="871835"/>
                </a:lnTo>
                <a:lnTo>
                  <a:pt x="1678838" y="871835"/>
                </a:lnTo>
                <a:lnTo>
                  <a:pt x="1566621" y="601265"/>
                </a:lnTo>
                <a:lnTo>
                  <a:pt x="1177585" y="601265"/>
                </a:lnTo>
                <a:lnTo>
                  <a:pt x="1066559" y="871835"/>
                </a:lnTo>
                <a:lnTo>
                  <a:pt x="975179" y="871835"/>
                </a:lnTo>
                <a:lnTo>
                  <a:pt x="1337426" y="6250"/>
                </a:lnTo>
                <a:close/>
              </a:path>
              <a:path w="11449685" h="879475">
                <a:moveTo>
                  <a:pt x="1546976" y="533995"/>
                </a:moveTo>
                <a:lnTo>
                  <a:pt x="1372550" y="106263"/>
                </a:lnTo>
                <a:lnTo>
                  <a:pt x="1196039" y="533995"/>
                </a:lnTo>
                <a:lnTo>
                  <a:pt x="1546976" y="533995"/>
                </a:lnTo>
                <a:close/>
              </a:path>
              <a:path w="11449685" h="879475">
                <a:moveTo>
                  <a:pt x="1893417" y="871835"/>
                </a:moveTo>
                <a:lnTo>
                  <a:pt x="1893417" y="6250"/>
                </a:lnTo>
                <a:lnTo>
                  <a:pt x="1978547" y="6250"/>
                </a:lnTo>
                <a:lnTo>
                  <a:pt x="1978547" y="871835"/>
                </a:lnTo>
                <a:lnTo>
                  <a:pt x="1893417" y="871835"/>
                </a:lnTo>
                <a:close/>
              </a:path>
              <a:path w="11449685" h="879475">
                <a:moveTo>
                  <a:pt x="2280908" y="164603"/>
                </a:moveTo>
                <a:lnTo>
                  <a:pt x="2280908" y="871835"/>
                </a:lnTo>
                <a:lnTo>
                  <a:pt x="2195779" y="871835"/>
                </a:lnTo>
                <a:lnTo>
                  <a:pt x="2195779" y="6250"/>
                </a:lnTo>
                <a:lnTo>
                  <a:pt x="2261561" y="6250"/>
                </a:lnTo>
                <a:lnTo>
                  <a:pt x="2834549" y="726876"/>
                </a:lnTo>
                <a:lnTo>
                  <a:pt x="2834549" y="7441"/>
                </a:lnTo>
                <a:lnTo>
                  <a:pt x="2919976" y="7441"/>
                </a:lnTo>
                <a:lnTo>
                  <a:pt x="2919976" y="871835"/>
                </a:lnTo>
                <a:lnTo>
                  <a:pt x="2845562" y="871835"/>
                </a:lnTo>
                <a:lnTo>
                  <a:pt x="2280908" y="164603"/>
                </a:lnTo>
                <a:close/>
              </a:path>
              <a:path w="11449685" h="879475">
                <a:moveTo>
                  <a:pt x="3447897" y="871835"/>
                </a:moveTo>
                <a:lnTo>
                  <a:pt x="3447897" y="6250"/>
                </a:lnTo>
                <a:lnTo>
                  <a:pt x="3741684" y="6250"/>
                </a:lnTo>
                <a:lnTo>
                  <a:pt x="3791839" y="8390"/>
                </a:lnTo>
                <a:lnTo>
                  <a:pt x="3838720" y="14808"/>
                </a:lnTo>
                <a:lnTo>
                  <a:pt x="3882327" y="25505"/>
                </a:lnTo>
                <a:lnTo>
                  <a:pt x="3922659" y="40481"/>
                </a:lnTo>
                <a:lnTo>
                  <a:pt x="3959755" y="58991"/>
                </a:lnTo>
                <a:lnTo>
                  <a:pt x="3993650" y="80590"/>
                </a:lnTo>
                <a:lnTo>
                  <a:pt x="4024346" y="105277"/>
                </a:lnTo>
                <a:lnTo>
                  <a:pt x="4051842" y="133052"/>
                </a:lnTo>
                <a:lnTo>
                  <a:pt x="4076138" y="163506"/>
                </a:lnTo>
                <a:lnTo>
                  <a:pt x="4097235" y="196527"/>
                </a:lnTo>
                <a:lnTo>
                  <a:pt x="4115131" y="232116"/>
                </a:lnTo>
                <a:lnTo>
                  <a:pt x="4129828" y="270271"/>
                </a:lnTo>
                <a:lnTo>
                  <a:pt x="4141288" y="310213"/>
                </a:lnTo>
                <a:lnTo>
                  <a:pt x="4149473" y="351457"/>
                </a:lnTo>
                <a:lnTo>
                  <a:pt x="4154385" y="394003"/>
                </a:lnTo>
                <a:lnTo>
                  <a:pt x="4156022" y="437852"/>
                </a:lnTo>
                <a:lnTo>
                  <a:pt x="4154199" y="486072"/>
                </a:lnTo>
                <a:lnTo>
                  <a:pt x="4148729" y="531911"/>
                </a:lnTo>
                <a:lnTo>
                  <a:pt x="4139613" y="575369"/>
                </a:lnTo>
                <a:lnTo>
                  <a:pt x="4126851" y="616446"/>
                </a:lnTo>
                <a:lnTo>
                  <a:pt x="4110685" y="654899"/>
                </a:lnTo>
                <a:lnTo>
                  <a:pt x="4091356" y="690488"/>
                </a:lnTo>
                <a:lnTo>
                  <a:pt x="4068864" y="723211"/>
                </a:lnTo>
                <a:lnTo>
                  <a:pt x="4043210" y="753070"/>
                </a:lnTo>
                <a:lnTo>
                  <a:pt x="4014746" y="779766"/>
                </a:lnTo>
                <a:lnTo>
                  <a:pt x="3983530" y="803299"/>
                </a:lnTo>
                <a:lnTo>
                  <a:pt x="3949560" y="823670"/>
                </a:lnTo>
                <a:lnTo>
                  <a:pt x="3912837" y="840878"/>
                </a:lnTo>
                <a:lnTo>
                  <a:pt x="3873565" y="854422"/>
                </a:lnTo>
                <a:lnTo>
                  <a:pt x="3831948" y="864096"/>
                </a:lnTo>
                <a:lnTo>
                  <a:pt x="3787988" y="869900"/>
                </a:lnTo>
                <a:lnTo>
                  <a:pt x="3741684" y="871835"/>
                </a:lnTo>
                <a:lnTo>
                  <a:pt x="3447897" y="871835"/>
                </a:lnTo>
                <a:close/>
              </a:path>
              <a:path w="11449685" h="879475">
                <a:moveTo>
                  <a:pt x="4070892" y="437852"/>
                </a:moveTo>
                <a:lnTo>
                  <a:pt x="4069515" y="399659"/>
                </a:lnTo>
                <a:lnTo>
                  <a:pt x="4058502" y="328072"/>
                </a:lnTo>
                <a:lnTo>
                  <a:pt x="4036606" y="263072"/>
                </a:lnTo>
                <a:lnTo>
                  <a:pt x="4004608" y="206666"/>
                </a:lnTo>
                <a:lnTo>
                  <a:pt x="3962694" y="159394"/>
                </a:lnTo>
                <a:lnTo>
                  <a:pt x="3911199" y="122485"/>
                </a:lnTo>
                <a:lnTo>
                  <a:pt x="3850236" y="96589"/>
                </a:lnTo>
                <a:lnTo>
                  <a:pt x="3780138" y="83492"/>
                </a:lnTo>
                <a:lnTo>
                  <a:pt x="3741684" y="81855"/>
                </a:lnTo>
                <a:lnTo>
                  <a:pt x="3533027" y="81855"/>
                </a:lnTo>
                <a:lnTo>
                  <a:pt x="3533027" y="796230"/>
                </a:lnTo>
                <a:lnTo>
                  <a:pt x="3741684" y="796230"/>
                </a:lnTo>
                <a:lnTo>
                  <a:pt x="3780696" y="794518"/>
                </a:lnTo>
                <a:lnTo>
                  <a:pt x="3851687" y="780826"/>
                </a:lnTo>
                <a:lnTo>
                  <a:pt x="3913209" y="753851"/>
                </a:lnTo>
                <a:lnTo>
                  <a:pt x="3964703" y="716049"/>
                </a:lnTo>
                <a:lnTo>
                  <a:pt x="4006096" y="668070"/>
                </a:lnTo>
                <a:lnTo>
                  <a:pt x="4037499" y="611367"/>
                </a:lnTo>
                <a:lnTo>
                  <a:pt x="4058837" y="546515"/>
                </a:lnTo>
                <a:lnTo>
                  <a:pt x="4069553" y="475524"/>
                </a:lnTo>
                <a:lnTo>
                  <a:pt x="4070892" y="437852"/>
                </a:lnTo>
                <a:close/>
              </a:path>
              <a:path w="11449685" h="879475">
                <a:moveTo>
                  <a:pt x="4319626" y="871835"/>
                </a:moveTo>
                <a:lnTo>
                  <a:pt x="4319626" y="6250"/>
                </a:lnTo>
                <a:lnTo>
                  <a:pt x="4404755" y="6250"/>
                </a:lnTo>
                <a:lnTo>
                  <a:pt x="4404755" y="871835"/>
                </a:lnTo>
                <a:lnTo>
                  <a:pt x="4319626" y="871835"/>
                </a:lnTo>
                <a:close/>
              </a:path>
              <a:path w="11449685" h="879475">
                <a:moveTo>
                  <a:pt x="4621987" y="871835"/>
                </a:moveTo>
                <a:lnTo>
                  <a:pt x="4621987" y="6250"/>
                </a:lnTo>
                <a:lnTo>
                  <a:pt x="5189915" y="6250"/>
                </a:lnTo>
                <a:lnTo>
                  <a:pt x="5189915" y="81855"/>
                </a:lnTo>
                <a:lnTo>
                  <a:pt x="4707117" y="81855"/>
                </a:lnTo>
                <a:lnTo>
                  <a:pt x="4707117" y="400049"/>
                </a:lnTo>
                <a:lnTo>
                  <a:pt x="5114311" y="400049"/>
                </a:lnTo>
                <a:lnTo>
                  <a:pt x="5114311" y="470594"/>
                </a:lnTo>
                <a:lnTo>
                  <a:pt x="4707117" y="470594"/>
                </a:lnTo>
                <a:lnTo>
                  <a:pt x="4707117" y="871835"/>
                </a:lnTo>
                <a:lnTo>
                  <a:pt x="4621987" y="871835"/>
                </a:lnTo>
                <a:close/>
              </a:path>
              <a:path w="11449685" h="879475">
                <a:moveTo>
                  <a:pt x="5340096" y="871835"/>
                </a:moveTo>
                <a:lnTo>
                  <a:pt x="5340096" y="6250"/>
                </a:lnTo>
                <a:lnTo>
                  <a:pt x="5908024" y="6250"/>
                </a:lnTo>
                <a:lnTo>
                  <a:pt x="5908024" y="81855"/>
                </a:lnTo>
                <a:lnTo>
                  <a:pt x="5425226" y="81855"/>
                </a:lnTo>
                <a:lnTo>
                  <a:pt x="5425226" y="400049"/>
                </a:lnTo>
                <a:lnTo>
                  <a:pt x="5832420" y="400049"/>
                </a:lnTo>
                <a:lnTo>
                  <a:pt x="5832420" y="470594"/>
                </a:lnTo>
                <a:lnTo>
                  <a:pt x="5425226" y="470594"/>
                </a:lnTo>
                <a:lnTo>
                  <a:pt x="5425226" y="871835"/>
                </a:lnTo>
                <a:lnTo>
                  <a:pt x="5340096" y="871835"/>
                </a:lnTo>
                <a:close/>
              </a:path>
              <a:path w="11449685" h="879475">
                <a:moveTo>
                  <a:pt x="6639528" y="796230"/>
                </a:moveTo>
                <a:lnTo>
                  <a:pt x="6639528" y="871835"/>
                </a:lnTo>
                <a:lnTo>
                  <a:pt x="6058205" y="871835"/>
                </a:lnTo>
                <a:lnTo>
                  <a:pt x="6058205" y="6250"/>
                </a:lnTo>
                <a:lnTo>
                  <a:pt x="6628515" y="6250"/>
                </a:lnTo>
                <a:lnTo>
                  <a:pt x="6628515" y="81855"/>
                </a:lnTo>
                <a:lnTo>
                  <a:pt x="6143335" y="81855"/>
                </a:lnTo>
                <a:lnTo>
                  <a:pt x="6143335" y="393799"/>
                </a:lnTo>
                <a:lnTo>
                  <a:pt x="6566602" y="393799"/>
                </a:lnTo>
                <a:lnTo>
                  <a:pt x="6566602" y="465831"/>
                </a:lnTo>
                <a:lnTo>
                  <a:pt x="6143335" y="465831"/>
                </a:lnTo>
                <a:lnTo>
                  <a:pt x="6143335" y="796230"/>
                </a:lnTo>
                <a:lnTo>
                  <a:pt x="6639528" y="796230"/>
                </a:lnTo>
                <a:close/>
              </a:path>
              <a:path w="11449685" h="879475">
                <a:moveTo>
                  <a:pt x="6800698" y="871835"/>
                </a:moveTo>
                <a:lnTo>
                  <a:pt x="6800698" y="6250"/>
                </a:lnTo>
                <a:lnTo>
                  <a:pt x="7166220" y="6250"/>
                </a:lnTo>
                <a:lnTo>
                  <a:pt x="7220096" y="12203"/>
                </a:lnTo>
                <a:lnTo>
                  <a:pt x="7269209" y="30063"/>
                </a:lnTo>
                <a:lnTo>
                  <a:pt x="7313039" y="57522"/>
                </a:lnTo>
                <a:lnTo>
                  <a:pt x="7350469" y="92273"/>
                </a:lnTo>
                <a:lnTo>
                  <a:pt x="7380830" y="133275"/>
                </a:lnTo>
                <a:lnTo>
                  <a:pt x="7403452" y="179486"/>
                </a:lnTo>
                <a:lnTo>
                  <a:pt x="7417516" y="228376"/>
                </a:lnTo>
                <a:lnTo>
                  <a:pt x="7422205" y="278010"/>
                </a:lnTo>
                <a:lnTo>
                  <a:pt x="7421330" y="301562"/>
                </a:lnTo>
                <a:lnTo>
                  <a:pt x="7414335" y="347104"/>
                </a:lnTo>
                <a:lnTo>
                  <a:pt x="7400531" y="390152"/>
                </a:lnTo>
                <a:lnTo>
                  <a:pt x="7381035" y="429145"/>
                </a:lnTo>
                <a:lnTo>
                  <a:pt x="7356069" y="463673"/>
                </a:lnTo>
                <a:lnTo>
                  <a:pt x="7325857" y="492844"/>
                </a:lnTo>
                <a:lnTo>
                  <a:pt x="7290678" y="516377"/>
                </a:lnTo>
                <a:lnTo>
                  <a:pt x="7251089" y="532600"/>
                </a:lnTo>
                <a:lnTo>
                  <a:pt x="7229621" y="537864"/>
                </a:lnTo>
                <a:lnTo>
                  <a:pt x="7441850" y="871835"/>
                </a:lnTo>
                <a:lnTo>
                  <a:pt x="7345409" y="871835"/>
                </a:lnTo>
                <a:lnTo>
                  <a:pt x="7141812" y="552449"/>
                </a:lnTo>
                <a:lnTo>
                  <a:pt x="6885828" y="552449"/>
                </a:lnTo>
                <a:lnTo>
                  <a:pt x="6885828" y="871835"/>
                </a:lnTo>
                <a:lnTo>
                  <a:pt x="6800698" y="871835"/>
                </a:lnTo>
                <a:close/>
              </a:path>
              <a:path w="11449685" h="879475">
                <a:moveTo>
                  <a:pt x="6885828" y="476845"/>
                </a:moveTo>
                <a:lnTo>
                  <a:pt x="7168899" y="476845"/>
                </a:lnTo>
                <a:lnTo>
                  <a:pt x="7187372" y="475822"/>
                </a:lnTo>
                <a:lnTo>
                  <a:pt x="7237658" y="460474"/>
                </a:lnTo>
                <a:lnTo>
                  <a:pt x="7279069" y="429108"/>
                </a:lnTo>
                <a:lnTo>
                  <a:pt x="7310211" y="385985"/>
                </a:lnTo>
                <a:lnTo>
                  <a:pt x="7330210" y="334491"/>
                </a:lnTo>
                <a:lnTo>
                  <a:pt x="7337075" y="278010"/>
                </a:lnTo>
                <a:lnTo>
                  <a:pt x="7336201" y="258719"/>
                </a:lnTo>
                <a:lnTo>
                  <a:pt x="7323085" y="203299"/>
                </a:lnTo>
                <a:lnTo>
                  <a:pt x="7296575" y="154464"/>
                </a:lnTo>
                <a:lnTo>
                  <a:pt x="7259312" y="116234"/>
                </a:lnTo>
                <a:lnTo>
                  <a:pt x="7212748" y="90729"/>
                </a:lnTo>
                <a:lnTo>
                  <a:pt x="7161458" y="81855"/>
                </a:lnTo>
                <a:lnTo>
                  <a:pt x="6885828" y="81855"/>
                </a:lnTo>
                <a:lnTo>
                  <a:pt x="6885828" y="476845"/>
                </a:lnTo>
                <a:close/>
              </a:path>
              <a:path w="11449685" h="879475">
                <a:moveTo>
                  <a:pt x="8178159" y="796230"/>
                </a:moveTo>
                <a:lnTo>
                  <a:pt x="8178159" y="871835"/>
                </a:lnTo>
                <a:lnTo>
                  <a:pt x="7596836" y="871835"/>
                </a:lnTo>
                <a:lnTo>
                  <a:pt x="7596836" y="6250"/>
                </a:lnTo>
                <a:lnTo>
                  <a:pt x="8167146" y="6250"/>
                </a:lnTo>
                <a:lnTo>
                  <a:pt x="8167146" y="81855"/>
                </a:lnTo>
                <a:lnTo>
                  <a:pt x="7681966" y="81855"/>
                </a:lnTo>
                <a:lnTo>
                  <a:pt x="7681966" y="393799"/>
                </a:lnTo>
                <a:lnTo>
                  <a:pt x="8105233" y="393799"/>
                </a:lnTo>
                <a:lnTo>
                  <a:pt x="8105233" y="465831"/>
                </a:lnTo>
                <a:lnTo>
                  <a:pt x="7681966" y="465831"/>
                </a:lnTo>
                <a:lnTo>
                  <a:pt x="7681966" y="796230"/>
                </a:lnTo>
                <a:lnTo>
                  <a:pt x="8178159" y="796230"/>
                </a:lnTo>
                <a:close/>
              </a:path>
              <a:path w="11449685" h="879475">
                <a:moveTo>
                  <a:pt x="8424459" y="164603"/>
                </a:moveTo>
                <a:lnTo>
                  <a:pt x="8424459" y="871835"/>
                </a:lnTo>
                <a:lnTo>
                  <a:pt x="8339329" y="871835"/>
                </a:lnTo>
                <a:lnTo>
                  <a:pt x="8339329" y="6250"/>
                </a:lnTo>
                <a:lnTo>
                  <a:pt x="8405111" y="6250"/>
                </a:lnTo>
                <a:lnTo>
                  <a:pt x="8978100" y="726876"/>
                </a:lnTo>
                <a:lnTo>
                  <a:pt x="8978100" y="7441"/>
                </a:lnTo>
                <a:lnTo>
                  <a:pt x="9063527" y="7441"/>
                </a:lnTo>
                <a:lnTo>
                  <a:pt x="9063527" y="871835"/>
                </a:lnTo>
                <a:lnTo>
                  <a:pt x="8989113" y="871835"/>
                </a:lnTo>
                <a:lnTo>
                  <a:pt x="8424459" y="164603"/>
                </a:lnTo>
                <a:close/>
              </a:path>
              <a:path w="11449685" h="879475">
                <a:moveTo>
                  <a:pt x="9223104" y="432792"/>
                </a:moveTo>
                <a:lnTo>
                  <a:pt x="9224816" y="393836"/>
                </a:lnTo>
                <a:lnTo>
                  <a:pt x="9229951" y="354955"/>
                </a:lnTo>
                <a:lnTo>
                  <a:pt x="9238508" y="316148"/>
                </a:lnTo>
                <a:lnTo>
                  <a:pt x="9250489" y="277415"/>
                </a:lnTo>
                <a:lnTo>
                  <a:pt x="9265744" y="239762"/>
                </a:lnTo>
                <a:lnTo>
                  <a:pt x="9284124" y="204192"/>
                </a:lnTo>
                <a:lnTo>
                  <a:pt x="9305630" y="170705"/>
                </a:lnTo>
                <a:lnTo>
                  <a:pt x="9330261" y="139303"/>
                </a:lnTo>
                <a:lnTo>
                  <a:pt x="9358110" y="110207"/>
                </a:lnTo>
                <a:lnTo>
                  <a:pt x="9388973" y="83939"/>
                </a:lnTo>
                <a:lnTo>
                  <a:pt x="9422850" y="60498"/>
                </a:lnTo>
                <a:lnTo>
                  <a:pt x="9459741" y="39885"/>
                </a:lnTo>
                <a:lnTo>
                  <a:pt x="9499422" y="22956"/>
                </a:lnTo>
                <a:lnTo>
                  <a:pt x="9541671" y="10864"/>
                </a:lnTo>
                <a:lnTo>
                  <a:pt x="9586487" y="3609"/>
                </a:lnTo>
                <a:lnTo>
                  <a:pt x="9633870" y="1190"/>
                </a:lnTo>
                <a:lnTo>
                  <a:pt x="9689792" y="4483"/>
                </a:lnTo>
                <a:lnTo>
                  <a:pt x="9741473" y="14361"/>
                </a:lnTo>
                <a:lnTo>
                  <a:pt x="9788912" y="30826"/>
                </a:lnTo>
                <a:lnTo>
                  <a:pt x="9832109" y="53875"/>
                </a:lnTo>
                <a:lnTo>
                  <a:pt x="9870507" y="82041"/>
                </a:lnTo>
                <a:lnTo>
                  <a:pt x="9903547" y="114151"/>
                </a:lnTo>
                <a:lnTo>
                  <a:pt x="9931229" y="150204"/>
                </a:lnTo>
                <a:lnTo>
                  <a:pt x="9953553" y="190202"/>
                </a:lnTo>
                <a:lnTo>
                  <a:pt x="9886282" y="231874"/>
                </a:lnTo>
                <a:lnTo>
                  <a:pt x="9875418" y="211298"/>
                </a:lnTo>
                <a:lnTo>
                  <a:pt x="9863363" y="192434"/>
                </a:lnTo>
                <a:lnTo>
                  <a:pt x="9835681" y="159841"/>
                </a:lnTo>
                <a:lnTo>
                  <a:pt x="9804799" y="133424"/>
                </a:lnTo>
                <a:lnTo>
                  <a:pt x="9771685" y="112514"/>
                </a:lnTo>
                <a:lnTo>
                  <a:pt x="9719279" y="90859"/>
                </a:lnTo>
                <a:lnTo>
                  <a:pt x="9664826" y="80292"/>
                </a:lnTo>
                <a:lnTo>
                  <a:pt x="9629107" y="78283"/>
                </a:lnTo>
                <a:lnTo>
                  <a:pt x="9591249" y="80274"/>
                </a:lnTo>
                <a:lnTo>
                  <a:pt x="9522342" y="96198"/>
                </a:lnTo>
                <a:lnTo>
                  <a:pt x="9462569" y="127136"/>
                </a:lnTo>
                <a:lnTo>
                  <a:pt x="9412265" y="168510"/>
                </a:lnTo>
                <a:lnTo>
                  <a:pt x="9371542" y="219279"/>
                </a:lnTo>
                <a:lnTo>
                  <a:pt x="9340735" y="276876"/>
                </a:lnTo>
                <a:lnTo>
                  <a:pt x="9320084" y="340183"/>
                </a:lnTo>
                <a:lnTo>
                  <a:pt x="9309815" y="405072"/>
                </a:lnTo>
                <a:lnTo>
                  <a:pt x="9308532" y="437852"/>
                </a:lnTo>
                <a:lnTo>
                  <a:pt x="9310094" y="473366"/>
                </a:lnTo>
                <a:lnTo>
                  <a:pt x="9322596" y="542273"/>
                </a:lnTo>
                <a:lnTo>
                  <a:pt x="9347171" y="607609"/>
                </a:lnTo>
                <a:lnTo>
                  <a:pt x="9381253" y="665801"/>
                </a:lnTo>
                <a:lnTo>
                  <a:pt x="9424394" y="716067"/>
                </a:lnTo>
                <a:lnTo>
                  <a:pt x="9475591" y="756400"/>
                </a:lnTo>
                <a:lnTo>
                  <a:pt x="9534341" y="785738"/>
                </a:lnTo>
                <a:lnTo>
                  <a:pt x="9598635" y="800620"/>
                </a:lnTo>
                <a:lnTo>
                  <a:pt x="9632679" y="802481"/>
                </a:lnTo>
                <a:lnTo>
                  <a:pt x="9651097" y="801904"/>
                </a:lnTo>
                <a:lnTo>
                  <a:pt x="9707689" y="793253"/>
                </a:lnTo>
                <a:lnTo>
                  <a:pt x="9745491" y="781347"/>
                </a:lnTo>
                <a:lnTo>
                  <a:pt x="9782103" y="764083"/>
                </a:lnTo>
                <a:lnTo>
                  <a:pt x="9816705" y="741461"/>
                </a:lnTo>
                <a:lnTo>
                  <a:pt x="9848480" y="714077"/>
                </a:lnTo>
                <a:lnTo>
                  <a:pt x="9876609" y="680888"/>
                </a:lnTo>
                <a:lnTo>
                  <a:pt x="9899677" y="641449"/>
                </a:lnTo>
                <a:lnTo>
                  <a:pt x="9970519" y="678060"/>
                </a:lnTo>
                <a:lnTo>
                  <a:pt x="9945442" y="723974"/>
                </a:lnTo>
                <a:lnTo>
                  <a:pt x="9911881" y="764083"/>
                </a:lnTo>
                <a:lnTo>
                  <a:pt x="9871920" y="798165"/>
                </a:lnTo>
                <a:lnTo>
                  <a:pt x="9827644" y="826591"/>
                </a:lnTo>
                <a:lnTo>
                  <a:pt x="9780094" y="849213"/>
                </a:lnTo>
                <a:lnTo>
                  <a:pt x="9729715" y="865881"/>
                </a:lnTo>
                <a:lnTo>
                  <a:pt x="9678370" y="875927"/>
                </a:lnTo>
                <a:lnTo>
                  <a:pt x="9627917" y="879276"/>
                </a:lnTo>
                <a:lnTo>
                  <a:pt x="9584329" y="876839"/>
                </a:lnTo>
                <a:lnTo>
                  <a:pt x="9542564" y="869528"/>
                </a:lnTo>
                <a:lnTo>
                  <a:pt x="9502622" y="857342"/>
                </a:lnTo>
                <a:lnTo>
                  <a:pt x="9464504" y="840283"/>
                </a:lnTo>
                <a:lnTo>
                  <a:pt x="9428599" y="819187"/>
                </a:lnTo>
                <a:lnTo>
                  <a:pt x="9395298" y="795188"/>
                </a:lnTo>
                <a:lnTo>
                  <a:pt x="9364603" y="768287"/>
                </a:lnTo>
                <a:lnTo>
                  <a:pt x="9336511" y="738485"/>
                </a:lnTo>
                <a:lnTo>
                  <a:pt x="9311192" y="706021"/>
                </a:lnTo>
                <a:lnTo>
                  <a:pt x="9288812" y="671438"/>
                </a:lnTo>
                <a:lnTo>
                  <a:pt x="9269371" y="634733"/>
                </a:lnTo>
                <a:lnTo>
                  <a:pt x="9252870" y="595907"/>
                </a:lnTo>
                <a:lnTo>
                  <a:pt x="9239847" y="555686"/>
                </a:lnTo>
                <a:lnTo>
                  <a:pt x="9230546" y="515094"/>
                </a:lnTo>
                <a:lnTo>
                  <a:pt x="9224965" y="474129"/>
                </a:lnTo>
                <a:lnTo>
                  <a:pt x="9223104" y="432792"/>
                </a:lnTo>
                <a:close/>
              </a:path>
              <a:path w="11449685" h="879475">
                <a:moveTo>
                  <a:pt x="10698246" y="796230"/>
                </a:moveTo>
                <a:lnTo>
                  <a:pt x="10698246" y="871835"/>
                </a:lnTo>
                <a:lnTo>
                  <a:pt x="10116923" y="871835"/>
                </a:lnTo>
                <a:lnTo>
                  <a:pt x="10116923" y="6250"/>
                </a:lnTo>
                <a:lnTo>
                  <a:pt x="10687232" y="6250"/>
                </a:lnTo>
                <a:lnTo>
                  <a:pt x="10687232" y="81855"/>
                </a:lnTo>
                <a:lnTo>
                  <a:pt x="10202053" y="81855"/>
                </a:lnTo>
                <a:lnTo>
                  <a:pt x="10202053" y="393799"/>
                </a:lnTo>
                <a:lnTo>
                  <a:pt x="10625320" y="393799"/>
                </a:lnTo>
                <a:lnTo>
                  <a:pt x="10625320" y="465831"/>
                </a:lnTo>
                <a:lnTo>
                  <a:pt x="10202053" y="465831"/>
                </a:lnTo>
                <a:lnTo>
                  <a:pt x="10202053" y="796230"/>
                </a:lnTo>
                <a:lnTo>
                  <a:pt x="10698246" y="796230"/>
                </a:lnTo>
                <a:close/>
              </a:path>
              <a:path w="11449685" h="879475">
                <a:moveTo>
                  <a:pt x="11365134" y="168473"/>
                </a:moveTo>
                <a:lnTo>
                  <a:pt x="11322644" y="130819"/>
                </a:lnTo>
                <a:lnTo>
                  <a:pt x="11267800" y="101203"/>
                </a:lnTo>
                <a:lnTo>
                  <a:pt x="11202539" y="82004"/>
                </a:lnTo>
                <a:lnTo>
                  <a:pt x="11128795" y="75604"/>
                </a:lnTo>
                <a:lnTo>
                  <a:pt x="11075365" y="78320"/>
                </a:lnTo>
                <a:lnTo>
                  <a:pt x="11029675" y="86469"/>
                </a:lnTo>
                <a:lnTo>
                  <a:pt x="10991724" y="100049"/>
                </a:lnTo>
                <a:lnTo>
                  <a:pt x="10938593" y="142595"/>
                </a:lnTo>
                <a:lnTo>
                  <a:pt x="10912399" y="201383"/>
                </a:lnTo>
                <a:lnTo>
                  <a:pt x="10909125" y="236636"/>
                </a:lnTo>
                <a:lnTo>
                  <a:pt x="10909999" y="255258"/>
                </a:lnTo>
                <a:lnTo>
                  <a:pt x="10923114" y="300632"/>
                </a:lnTo>
                <a:lnTo>
                  <a:pt x="10952917" y="334453"/>
                </a:lnTo>
                <a:lnTo>
                  <a:pt x="10999835" y="361057"/>
                </a:lnTo>
                <a:lnTo>
                  <a:pt x="11041284" y="375642"/>
                </a:lnTo>
                <a:lnTo>
                  <a:pt x="11091216" y="389036"/>
                </a:lnTo>
                <a:lnTo>
                  <a:pt x="11149333" y="402431"/>
                </a:lnTo>
                <a:lnTo>
                  <a:pt x="11183266" y="409965"/>
                </a:lnTo>
                <a:lnTo>
                  <a:pt x="11215413" y="417983"/>
                </a:lnTo>
                <a:lnTo>
                  <a:pt x="11274349" y="435471"/>
                </a:lnTo>
                <a:lnTo>
                  <a:pt x="11325844" y="455934"/>
                </a:lnTo>
                <a:lnTo>
                  <a:pt x="11369003" y="481012"/>
                </a:lnTo>
                <a:lnTo>
                  <a:pt x="11403383" y="511373"/>
                </a:lnTo>
                <a:lnTo>
                  <a:pt x="11428535" y="547687"/>
                </a:lnTo>
                <a:lnTo>
                  <a:pt x="11444162" y="591517"/>
                </a:lnTo>
                <a:lnTo>
                  <a:pt x="11449371" y="645021"/>
                </a:lnTo>
                <a:lnTo>
                  <a:pt x="11447920" y="673949"/>
                </a:lnTo>
                <a:lnTo>
                  <a:pt x="11436311" y="725890"/>
                </a:lnTo>
                <a:lnTo>
                  <a:pt x="11413410" y="769869"/>
                </a:lnTo>
                <a:lnTo>
                  <a:pt x="11381115" y="806332"/>
                </a:lnTo>
                <a:lnTo>
                  <a:pt x="11339870" y="835483"/>
                </a:lnTo>
                <a:lnTo>
                  <a:pt x="11290460" y="857212"/>
                </a:lnTo>
                <a:lnTo>
                  <a:pt x="11233458" y="871407"/>
                </a:lnTo>
                <a:lnTo>
                  <a:pt x="11170653" y="878402"/>
                </a:lnTo>
                <a:lnTo>
                  <a:pt x="11137129" y="879276"/>
                </a:lnTo>
                <a:lnTo>
                  <a:pt x="11087751" y="877313"/>
                </a:lnTo>
                <a:lnTo>
                  <a:pt x="11040075" y="871425"/>
                </a:lnTo>
                <a:lnTo>
                  <a:pt x="10994101" y="861612"/>
                </a:lnTo>
                <a:lnTo>
                  <a:pt x="10949829" y="847873"/>
                </a:lnTo>
                <a:lnTo>
                  <a:pt x="10907260" y="830209"/>
                </a:lnTo>
                <a:lnTo>
                  <a:pt x="10866392" y="808620"/>
                </a:lnTo>
                <a:lnTo>
                  <a:pt x="10827227" y="783105"/>
                </a:lnTo>
                <a:lnTo>
                  <a:pt x="10789764" y="753665"/>
                </a:lnTo>
                <a:lnTo>
                  <a:pt x="10832329" y="684014"/>
                </a:lnTo>
                <a:lnTo>
                  <a:pt x="10844496" y="696069"/>
                </a:lnTo>
                <a:lnTo>
                  <a:pt x="10857779" y="707826"/>
                </a:lnTo>
                <a:lnTo>
                  <a:pt x="10904362" y="741108"/>
                </a:lnTo>
                <a:lnTo>
                  <a:pt x="10940378" y="760307"/>
                </a:lnTo>
                <a:lnTo>
                  <a:pt x="10979985" y="776585"/>
                </a:lnTo>
                <a:lnTo>
                  <a:pt x="11022401" y="789384"/>
                </a:lnTo>
                <a:lnTo>
                  <a:pt x="11067478" y="798481"/>
                </a:lnTo>
                <a:lnTo>
                  <a:pt x="11115103" y="803095"/>
                </a:lnTo>
                <a:lnTo>
                  <a:pt x="11139808" y="803671"/>
                </a:lnTo>
                <a:lnTo>
                  <a:pt x="11188735" y="801346"/>
                </a:lnTo>
                <a:lnTo>
                  <a:pt x="11231933" y="794370"/>
                </a:lnTo>
                <a:lnTo>
                  <a:pt x="11269400" y="782742"/>
                </a:lnTo>
                <a:lnTo>
                  <a:pt x="11326532" y="745461"/>
                </a:lnTo>
                <a:lnTo>
                  <a:pt x="11355553" y="689055"/>
                </a:lnTo>
                <a:lnTo>
                  <a:pt x="11359181" y="653653"/>
                </a:lnTo>
                <a:lnTo>
                  <a:pt x="11358139" y="634361"/>
                </a:lnTo>
                <a:lnTo>
                  <a:pt x="11342512" y="586085"/>
                </a:lnTo>
                <a:lnTo>
                  <a:pt x="11308579" y="548915"/>
                </a:lnTo>
                <a:lnTo>
                  <a:pt x="11275726" y="528693"/>
                </a:lnTo>
                <a:lnTo>
                  <a:pt x="11234946" y="511280"/>
                </a:lnTo>
                <a:lnTo>
                  <a:pt x="11186150" y="496341"/>
                </a:lnTo>
                <a:lnTo>
                  <a:pt x="11129446" y="481756"/>
                </a:lnTo>
                <a:lnTo>
                  <a:pt x="11098136" y="474464"/>
                </a:lnTo>
                <a:lnTo>
                  <a:pt x="11065115" y="466371"/>
                </a:lnTo>
                <a:lnTo>
                  <a:pt x="11005435" y="449851"/>
                </a:lnTo>
                <a:lnTo>
                  <a:pt x="10954163" y="432401"/>
                </a:lnTo>
                <a:lnTo>
                  <a:pt x="10910855" y="411119"/>
                </a:lnTo>
                <a:lnTo>
                  <a:pt x="10875564" y="385409"/>
                </a:lnTo>
                <a:lnTo>
                  <a:pt x="10849072" y="354601"/>
                </a:lnTo>
                <a:lnTo>
                  <a:pt x="10831492" y="318213"/>
                </a:lnTo>
                <a:lnTo>
                  <a:pt x="10822711" y="274011"/>
                </a:lnTo>
                <a:lnTo>
                  <a:pt x="10821614" y="248840"/>
                </a:lnTo>
                <a:lnTo>
                  <a:pt x="10823009" y="219744"/>
                </a:lnTo>
                <a:lnTo>
                  <a:pt x="10834171" y="166464"/>
                </a:lnTo>
                <a:lnTo>
                  <a:pt x="10856421" y="119769"/>
                </a:lnTo>
                <a:lnTo>
                  <a:pt x="10888419" y="80776"/>
                </a:lnTo>
                <a:lnTo>
                  <a:pt x="10929663" y="49596"/>
                </a:lnTo>
                <a:lnTo>
                  <a:pt x="10978479" y="25784"/>
                </a:lnTo>
                <a:lnTo>
                  <a:pt x="11034326" y="9376"/>
                </a:lnTo>
                <a:lnTo>
                  <a:pt x="11096537" y="1041"/>
                </a:lnTo>
                <a:lnTo>
                  <a:pt x="11129985" y="0"/>
                </a:lnTo>
                <a:lnTo>
                  <a:pt x="11172104" y="1637"/>
                </a:lnTo>
                <a:lnTo>
                  <a:pt x="11211841" y="6548"/>
                </a:lnTo>
                <a:lnTo>
                  <a:pt x="11249197" y="14733"/>
                </a:lnTo>
                <a:lnTo>
                  <a:pt x="11317174" y="40630"/>
                </a:lnTo>
                <a:lnTo>
                  <a:pt x="11378491" y="77539"/>
                </a:lnTo>
                <a:lnTo>
                  <a:pt x="11406806" y="100012"/>
                </a:lnTo>
                <a:lnTo>
                  <a:pt x="11365134" y="168473"/>
                </a:lnTo>
                <a:close/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34350" y="4717099"/>
            <a:ext cx="4343399" cy="45910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720509" y="6967001"/>
            <a:ext cx="36830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160" dirty="0">
                <a:latin typeface="Microsoft Sans Serif"/>
                <a:cs typeface="Microsoft Sans Serif"/>
              </a:rPr>
              <a:t>vocabulary</a:t>
            </a:r>
            <a:endParaRPr sz="5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64431" y="6247850"/>
            <a:ext cx="30467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190" dirty="0">
                <a:latin typeface="Microsoft Sans Serif"/>
                <a:cs typeface="Microsoft Sans Serif"/>
              </a:rPr>
              <a:t>grammar</a:t>
            </a:r>
            <a:endParaRPr sz="5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873165" y="6436369"/>
            <a:ext cx="406781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130" dirty="0">
                <a:latin typeface="Microsoft Sans Serif"/>
                <a:cs typeface="Microsoft Sans Serif"/>
              </a:rPr>
              <a:t>pronunciation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3728" y="1"/>
            <a:ext cx="12304271" cy="10286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100296" y="3776009"/>
            <a:ext cx="9602470" cy="67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37689" algn="l"/>
                <a:tab pos="3940175" algn="l"/>
                <a:tab pos="5739130" algn="l"/>
                <a:tab pos="6833234" algn="l"/>
                <a:tab pos="9088755" algn="l"/>
              </a:tabLst>
            </a:pPr>
            <a:r>
              <a:rPr sz="4250" spc="-5" dirty="0">
                <a:latin typeface="Microsoft Sans Serif"/>
                <a:cs typeface="Microsoft Sans Serif"/>
              </a:rPr>
              <a:t>B</a:t>
            </a:r>
            <a:r>
              <a:rPr sz="4250" spc="75" dirty="0">
                <a:latin typeface="Microsoft Sans Serif"/>
                <a:cs typeface="Microsoft Sans Serif"/>
              </a:rPr>
              <a:t>r</a:t>
            </a:r>
            <a:r>
              <a:rPr sz="4250" spc="-45" dirty="0">
                <a:latin typeface="Microsoft Sans Serif"/>
                <a:cs typeface="Microsoft Sans Serif"/>
              </a:rPr>
              <a:t>i</a:t>
            </a:r>
            <a:r>
              <a:rPr sz="4250" spc="245" dirty="0">
                <a:latin typeface="Microsoft Sans Serif"/>
                <a:cs typeface="Microsoft Sans Serif"/>
              </a:rPr>
              <a:t>t</a:t>
            </a:r>
            <a:r>
              <a:rPr sz="4250" spc="-45" dirty="0">
                <a:latin typeface="Microsoft Sans Serif"/>
                <a:cs typeface="Microsoft Sans Serif"/>
              </a:rPr>
              <a:t>i</a:t>
            </a:r>
            <a:r>
              <a:rPr sz="4250" spc="-55" dirty="0">
                <a:latin typeface="Microsoft Sans Serif"/>
                <a:cs typeface="Microsoft Sans Serif"/>
              </a:rPr>
              <a:t>s</a:t>
            </a:r>
            <a:r>
              <a:rPr sz="4250" spc="114" dirty="0">
                <a:latin typeface="Microsoft Sans Serif"/>
                <a:cs typeface="Microsoft Sans Serif"/>
              </a:rPr>
              <a:t>h	</a:t>
            </a:r>
            <a:r>
              <a:rPr sz="4250" spc="-245" dirty="0">
                <a:latin typeface="Microsoft Sans Serif"/>
                <a:cs typeface="Microsoft Sans Serif"/>
              </a:rPr>
              <a:t>E</a:t>
            </a:r>
            <a:r>
              <a:rPr sz="4250" spc="114" dirty="0">
                <a:latin typeface="Microsoft Sans Serif"/>
                <a:cs typeface="Microsoft Sans Serif"/>
              </a:rPr>
              <a:t>n</a:t>
            </a:r>
            <a:r>
              <a:rPr sz="4250" spc="265" dirty="0">
                <a:latin typeface="Microsoft Sans Serif"/>
                <a:cs typeface="Microsoft Sans Serif"/>
              </a:rPr>
              <a:t>g</a:t>
            </a:r>
            <a:r>
              <a:rPr sz="4250" spc="185" dirty="0">
                <a:latin typeface="Microsoft Sans Serif"/>
                <a:cs typeface="Microsoft Sans Serif"/>
              </a:rPr>
              <a:t>l</a:t>
            </a:r>
            <a:r>
              <a:rPr sz="4250" spc="-45" dirty="0">
                <a:latin typeface="Microsoft Sans Serif"/>
                <a:cs typeface="Microsoft Sans Serif"/>
              </a:rPr>
              <a:t>i</a:t>
            </a:r>
            <a:r>
              <a:rPr sz="4250" spc="-55" dirty="0">
                <a:latin typeface="Microsoft Sans Serif"/>
                <a:cs typeface="Microsoft Sans Serif"/>
              </a:rPr>
              <a:t>s</a:t>
            </a:r>
            <a:r>
              <a:rPr sz="4250" spc="114" dirty="0">
                <a:latin typeface="Microsoft Sans Serif"/>
                <a:cs typeface="Microsoft Sans Serif"/>
              </a:rPr>
              <a:t>h	</a:t>
            </a:r>
            <a:r>
              <a:rPr sz="4250" spc="130" dirty="0">
                <a:latin typeface="Microsoft Sans Serif"/>
                <a:cs typeface="Microsoft Sans Serif"/>
              </a:rPr>
              <a:t>kee</a:t>
            </a:r>
            <a:r>
              <a:rPr sz="4250" spc="260" dirty="0">
                <a:latin typeface="Microsoft Sans Serif"/>
                <a:cs typeface="Microsoft Sans Serif"/>
              </a:rPr>
              <a:t>p</a:t>
            </a:r>
            <a:r>
              <a:rPr sz="4250" spc="-55" dirty="0">
                <a:latin typeface="Microsoft Sans Serif"/>
                <a:cs typeface="Microsoft Sans Serif"/>
              </a:rPr>
              <a:t>s	</a:t>
            </a:r>
            <a:r>
              <a:rPr sz="4250" spc="245" dirty="0">
                <a:latin typeface="Microsoft Sans Serif"/>
                <a:cs typeface="Microsoft Sans Serif"/>
              </a:rPr>
              <a:t>t</a:t>
            </a:r>
            <a:r>
              <a:rPr sz="4250" spc="114" dirty="0">
                <a:latin typeface="Microsoft Sans Serif"/>
                <a:cs typeface="Microsoft Sans Serif"/>
              </a:rPr>
              <a:t>h</a:t>
            </a:r>
            <a:r>
              <a:rPr sz="4250" spc="130" dirty="0">
                <a:latin typeface="Microsoft Sans Serif"/>
                <a:cs typeface="Microsoft Sans Serif"/>
              </a:rPr>
              <a:t>e	</a:t>
            </a:r>
            <a:r>
              <a:rPr sz="4250" spc="-55" dirty="0">
                <a:latin typeface="Microsoft Sans Serif"/>
                <a:cs typeface="Microsoft Sans Serif"/>
              </a:rPr>
              <a:t>s</a:t>
            </a:r>
            <a:r>
              <a:rPr sz="4250" spc="260" dirty="0">
                <a:latin typeface="Microsoft Sans Serif"/>
                <a:cs typeface="Microsoft Sans Serif"/>
              </a:rPr>
              <a:t>p</a:t>
            </a:r>
            <a:r>
              <a:rPr sz="4250" spc="130" dirty="0">
                <a:latin typeface="Microsoft Sans Serif"/>
                <a:cs typeface="Microsoft Sans Serif"/>
              </a:rPr>
              <a:t>e</a:t>
            </a:r>
            <a:r>
              <a:rPr sz="4250" spc="185" dirty="0">
                <a:latin typeface="Microsoft Sans Serif"/>
                <a:cs typeface="Microsoft Sans Serif"/>
              </a:rPr>
              <a:t>ll</a:t>
            </a:r>
            <a:r>
              <a:rPr sz="4250" spc="-45" dirty="0">
                <a:latin typeface="Microsoft Sans Serif"/>
                <a:cs typeface="Microsoft Sans Serif"/>
              </a:rPr>
              <a:t>i</a:t>
            </a:r>
            <a:r>
              <a:rPr sz="4250" spc="114" dirty="0">
                <a:latin typeface="Microsoft Sans Serif"/>
                <a:cs typeface="Microsoft Sans Serif"/>
              </a:rPr>
              <a:t>n</a:t>
            </a:r>
            <a:r>
              <a:rPr sz="4250" spc="265" dirty="0">
                <a:latin typeface="Microsoft Sans Serif"/>
                <a:cs typeface="Microsoft Sans Serif"/>
              </a:rPr>
              <a:t>g	</a:t>
            </a:r>
            <a:r>
              <a:rPr sz="4250" spc="165" dirty="0">
                <a:latin typeface="Microsoft Sans Serif"/>
                <a:cs typeface="Microsoft Sans Serif"/>
              </a:rPr>
              <a:t>o</a:t>
            </a:r>
            <a:r>
              <a:rPr sz="4250" spc="220" dirty="0">
                <a:latin typeface="Microsoft Sans Serif"/>
                <a:cs typeface="Microsoft Sans Serif"/>
              </a:rPr>
              <a:t>f</a:t>
            </a:r>
            <a:endParaRPr sz="42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0296" y="4424662"/>
            <a:ext cx="7889240" cy="141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95"/>
              </a:spcBef>
              <a:tabLst>
                <a:tab pos="1953895" algn="l"/>
                <a:tab pos="2644140" algn="l"/>
                <a:tab pos="3578860" algn="l"/>
                <a:tab pos="3908425" algn="l"/>
                <a:tab pos="6066790" algn="l"/>
                <a:tab pos="6689090" algn="l"/>
              </a:tabLst>
            </a:pPr>
            <a:r>
              <a:rPr sz="4250" spc="390" dirty="0">
                <a:latin typeface="Microsoft Sans Serif"/>
                <a:cs typeface="Microsoft Sans Serif"/>
              </a:rPr>
              <a:t>w</a:t>
            </a:r>
            <a:r>
              <a:rPr sz="4250" spc="165" dirty="0">
                <a:latin typeface="Microsoft Sans Serif"/>
                <a:cs typeface="Microsoft Sans Serif"/>
              </a:rPr>
              <a:t>o</a:t>
            </a:r>
            <a:r>
              <a:rPr sz="4250" spc="75" dirty="0">
                <a:latin typeface="Microsoft Sans Serif"/>
                <a:cs typeface="Microsoft Sans Serif"/>
              </a:rPr>
              <a:t>r</a:t>
            </a:r>
            <a:r>
              <a:rPr sz="4250" spc="280" dirty="0">
                <a:latin typeface="Microsoft Sans Serif"/>
                <a:cs typeface="Microsoft Sans Serif"/>
              </a:rPr>
              <a:t>d</a:t>
            </a:r>
            <a:r>
              <a:rPr sz="4250" spc="-55" dirty="0">
                <a:latin typeface="Microsoft Sans Serif"/>
                <a:cs typeface="Microsoft Sans Serif"/>
              </a:rPr>
              <a:t>s	</a:t>
            </a:r>
            <a:r>
              <a:rPr sz="4250" spc="-45" dirty="0">
                <a:latin typeface="Microsoft Sans Serif"/>
                <a:cs typeface="Microsoft Sans Serif"/>
              </a:rPr>
              <a:t>i</a:t>
            </a:r>
            <a:r>
              <a:rPr sz="4250" spc="245" dirty="0">
                <a:latin typeface="Microsoft Sans Serif"/>
                <a:cs typeface="Microsoft Sans Serif"/>
              </a:rPr>
              <a:t>t	</a:t>
            </a:r>
            <a:r>
              <a:rPr sz="4250" spc="114" dirty="0">
                <a:latin typeface="Microsoft Sans Serif"/>
                <a:cs typeface="Microsoft Sans Serif"/>
              </a:rPr>
              <a:t>h</a:t>
            </a:r>
            <a:r>
              <a:rPr sz="4250" spc="-45" dirty="0">
                <a:latin typeface="Microsoft Sans Serif"/>
                <a:cs typeface="Microsoft Sans Serif"/>
              </a:rPr>
              <a:t>a</a:t>
            </a:r>
            <a:r>
              <a:rPr sz="4250" spc="-55" dirty="0">
                <a:latin typeface="Microsoft Sans Serif"/>
                <a:cs typeface="Microsoft Sans Serif"/>
              </a:rPr>
              <a:t>s		</a:t>
            </a:r>
            <a:r>
              <a:rPr sz="4250" spc="-45" dirty="0">
                <a:latin typeface="Microsoft Sans Serif"/>
                <a:cs typeface="Microsoft Sans Serif"/>
              </a:rPr>
              <a:t>a</a:t>
            </a:r>
            <a:r>
              <a:rPr sz="4250" spc="260" dirty="0">
                <a:latin typeface="Microsoft Sans Serif"/>
                <a:cs typeface="Microsoft Sans Serif"/>
              </a:rPr>
              <a:t>b</a:t>
            </a:r>
            <a:r>
              <a:rPr sz="4250" spc="-55" dirty="0">
                <a:latin typeface="Microsoft Sans Serif"/>
                <a:cs typeface="Microsoft Sans Serif"/>
              </a:rPr>
              <a:t>s</a:t>
            </a:r>
            <a:r>
              <a:rPr sz="4250" spc="165" dirty="0">
                <a:latin typeface="Microsoft Sans Serif"/>
                <a:cs typeface="Microsoft Sans Serif"/>
              </a:rPr>
              <a:t>o</a:t>
            </a:r>
            <a:r>
              <a:rPr sz="4250" spc="170" dirty="0">
                <a:latin typeface="Microsoft Sans Serif"/>
                <a:cs typeface="Microsoft Sans Serif"/>
              </a:rPr>
              <a:t>rb</a:t>
            </a:r>
            <a:r>
              <a:rPr sz="4250" spc="130" dirty="0">
                <a:latin typeface="Microsoft Sans Serif"/>
                <a:cs typeface="Microsoft Sans Serif"/>
              </a:rPr>
              <a:t>e</a:t>
            </a:r>
            <a:r>
              <a:rPr sz="4250" spc="280" dirty="0">
                <a:latin typeface="Microsoft Sans Serif"/>
                <a:cs typeface="Microsoft Sans Serif"/>
              </a:rPr>
              <a:t>d	</a:t>
            </a:r>
            <a:r>
              <a:rPr sz="4250" spc="220" dirty="0">
                <a:latin typeface="Microsoft Sans Serif"/>
                <a:cs typeface="Microsoft Sans Serif"/>
              </a:rPr>
              <a:t>f</a:t>
            </a:r>
            <a:r>
              <a:rPr sz="4250" spc="120" dirty="0">
                <a:latin typeface="Microsoft Sans Serif"/>
                <a:cs typeface="Microsoft Sans Serif"/>
              </a:rPr>
              <a:t>ro</a:t>
            </a:r>
            <a:r>
              <a:rPr sz="4250" spc="200" dirty="0">
                <a:latin typeface="Microsoft Sans Serif"/>
                <a:cs typeface="Microsoft Sans Serif"/>
              </a:rPr>
              <a:t>m  </a:t>
            </a:r>
            <a:r>
              <a:rPr sz="4250" spc="75" dirty="0">
                <a:latin typeface="Microsoft Sans Serif"/>
                <a:cs typeface="Microsoft Sans Serif"/>
              </a:rPr>
              <a:t>languages,	</a:t>
            </a:r>
            <a:r>
              <a:rPr sz="4250" spc="125" dirty="0">
                <a:latin typeface="Microsoft Sans Serif"/>
                <a:cs typeface="Microsoft Sans Serif"/>
              </a:rPr>
              <a:t>mainly	</a:t>
            </a:r>
            <a:r>
              <a:rPr sz="4250" spc="95" dirty="0">
                <a:latin typeface="Microsoft Sans Serif"/>
                <a:cs typeface="Microsoft Sans Serif"/>
              </a:rPr>
              <a:t>French</a:t>
            </a:r>
            <a:endParaRPr sz="42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54736" y="4424662"/>
            <a:ext cx="1350645" cy="141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8620" marR="5080" indent="-376555">
              <a:lnSpc>
                <a:spcPct val="107400"/>
              </a:lnSpc>
              <a:spcBef>
                <a:spcPts val="95"/>
              </a:spcBef>
            </a:pPr>
            <a:r>
              <a:rPr sz="4250" spc="165" dirty="0">
                <a:latin typeface="Microsoft Sans Serif"/>
                <a:cs typeface="Microsoft Sans Serif"/>
              </a:rPr>
              <a:t>o</a:t>
            </a:r>
            <a:r>
              <a:rPr sz="4250" spc="245" dirty="0">
                <a:latin typeface="Microsoft Sans Serif"/>
                <a:cs typeface="Microsoft Sans Serif"/>
              </a:rPr>
              <a:t>t</a:t>
            </a:r>
            <a:r>
              <a:rPr sz="4250" spc="114" dirty="0">
                <a:latin typeface="Microsoft Sans Serif"/>
                <a:cs typeface="Microsoft Sans Serif"/>
              </a:rPr>
              <a:t>h</a:t>
            </a:r>
            <a:r>
              <a:rPr sz="4250" spc="130" dirty="0">
                <a:latin typeface="Microsoft Sans Serif"/>
                <a:cs typeface="Microsoft Sans Serif"/>
              </a:rPr>
              <a:t>e</a:t>
            </a:r>
            <a:r>
              <a:rPr sz="4250" spc="65" dirty="0">
                <a:latin typeface="Microsoft Sans Serif"/>
                <a:cs typeface="Microsoft Sans Serif"/>
              </a:rPr>
              <a:t>r  </a:t>
            </a:r>
            <a:r>
              <a:rPr sz="4250" spc="-45" dirty="0">
                <a:latin typeface="Microsoft Sans Serif"/>
                <a:cs typeface="Microsoft Sans Serif"/>
              </a:rPr>
              <a:t>a</a:t>
            </a:r>
            <a:r>
              <a:rPr sz="4250" spc="114" dirty="0">
                <a:latin typeface="Microsoft Sans Serif"/>
                <a:cs typeface="Microsoft Sans Serif"/>
              </a:rPr>
              <a:t>n</a:t>
            </a:r>
            <a:r>
              <a:rPr sz="4250" spc="280" dirty="0">
                <a:latin typeface="Microsoft Sans Serif"/>
                <a:cs typeface="Microsoft Sans Serif"/>
              </a:rPr>
              <a:t>d</a:t>
            </a:r>
            <a:endParaRPr sz="42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0296" y="5815312"/>
            <a:ext cx="9608820" cy="2111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95"/>
              </a:spcBef>
            </a:pPr>
            <a:r>
              <a:rPr sz="4250" dirty="0">
                <a:latin typeface="Microsoft Sans Serif"/>
                <a:cs typeface="Microsoft Sans Serif"/>
              </a:rPr>
              <a:t>German.</a:t>
            </a:r>
            <a:r>
              <a:rPr sz="4250" spc="5" dirty="0">
                <a:latin typeface="Microsoft Sans Serif"/>
                <a:cs typeface="Microsoft Sans Serif"/>
              </a:rPr>
              <a:t> </a:t>
            </a:r>
            <a:r>
              <a:rPr sz="4250" spc="105" dirty="0">
                <a:latin typeface="Microsoft Sans Serif"/>
                <a:cs typeface="Microsoft Sans Serif"/>
              </a:rPr>
              <a:t>American</a:t>
            </a:r>
            <a:r>
              <a:rPr sz="4250" spc="110" dirty="0">
                <a:latin typeface="Microsoft Sans Serif"/>
                <a:cs typeface="Microsoft Sans Serif"/>
              </a:rPr>
              <a:t> </a:t>
            </a:r>
            <a:r>
              <a:rPr sz="4250" spc="50" dirty="0">
                <a:latin typeface="Microsoft Sans Serif"/>
                <a:cs typeface="Microsoft Sans Serif"/>
              </a:rPr>
              <a:t>English  </a:t>
            </a:r>
            <a:r>
              <a:rPr sz="4250" spc="130" dirty="0">
                <a:latin typeface="Microsoft Sans Serif"/>
                <a:cs typeface="Microsoft Sans Serif"/>
              </a:rPr>
              <a:t>spelling </a:t>
            </a:r>
            <a:r>
              <a:rPr sz="4250" spc="135" dirty="0">
                <a:latin typeface="Microsoft Sans Serif"/>
                <a:cs typeface="Microsoft Sans Serif"/>
              </a:rPr>
              <a:t> </a:t>
            </a:r>
            <a:r>
              <a:rPr sz="4250" spc="55" dirty="0">
                <a:latin typeface="Microsoft Sans Serif"/>
                <a:cs typeface="Microsoft Sans Serif"/>
              </a:rPr>
              <a:t>are </a:t>
            </a:r>
            <a:r>
              <a:rPr sz="4250" spc="114" dirty="0">
                <a:latin typeface="Microsoft Sans Serif"/>
                <a:cs typeface="Microsoft Sans Serif"/>
              </a:rPr>
              <a:t>based </a:t>
            </a:r>
            <a:r>
              <a:rPr sz="4250" spc="180" dirty="0">
                <a:latin typeface="Microsoft Sans Serif"/>
                <a:cs typeface="Microsoft Sans Serif"/>
              </a:rPr>
              <a:t>mostly </a:t>
            </a:r>
            <a:r>
              <a:rPr sz="4250" spc="140" dirty="0">
                <a:latin typeface="Microsoft Sans Serif"/>
                <a:cs typeface="Microsoft Sans Serif"/>
              </a:rPr>
              <a:t>on </a:t>
            </a:r>
            <a:r>
              <a:rPr sz="4250" spc="225" dirty="0">
                <a:latin typeface="Microsoft Sans Serif"/>
                <a:cs typeface="Microsoft Sans Serif"/>
              </a:rPr>
              <a:t>how </a:t>
            </a:r>
            <a:r>
              <a:rPr sz="4250" spc="165" dirty="0">
                <a:latin typeface="Microsoft Sans Serif"/>
                <a:cs typeface="Microsoft Sans Serif"/>
              </a:rPr>
              <a:t>the </a:t>
            </a:r>
            <a:r>
              <a:rPr sz="4250" spc="229" dirty="0">
                <a:latin typeface="Microsoft Sans Serif"/>
                <a:cs typeface="Microsoft Sans Serif"/>
              </a:rPr>
              <a:t>word </a:t>
            </a:r>
            <a:r>
              <a:rPr sz="4250" spc="235" dirty="0">
                <a:latin typeface="Microsoft Sans Serif"/>
                <a:cs typeface="Microsoft Sans Serif"/>
              </a:rPr>
              <a:t> </a:t>
            </a:r>
            <a:r>
              <a:rPr sz="4250" spc="105" dirty="0">
                <a:latin typeface="Microsoft Sans Serif"/>
                <a:cs typeface="Microsoft Sans Serif"/>
              </a:rPr>
              <a:t>sounds</a:t>
            </a:r>
            <a:r>
              <a:rPr sz="4250" spc="-50" dirty="0">
                <a:latin typeface="Microsoft Sans Serif"/>
                <a:cs typeface="Microsoft Sans Serif"/>
              </a:rPr>
              <a:t> </a:t>
            </a:r>
            <a:r>
              <a:rPr sz="4250" spc="190" dirty="0">
                <a:latin typeface="Microsoft Sans Serif"/>
                <a:cs typeface="Microsoft Sans Serif"/>
              </a:rPr>
              <a:t>when</a:t>
            </a:r>
            <a:r>
              <a:rPr sz="4250" spc="-50" dirty="0">
                <a:latin typeface="Microsoft Sans Serif"/>
                <a:cs typeface="Microsoft Sans Serif"/>
              </a:rPr>
              <a:t> </a:t>
            </a:r>
            <a:r>
              <a:rPr sz="4250" spc="100" dirty="0">
                <a:latin typeface="Microsoft Sans Serif"/>
                <a:cs typeface="Microsoft Sans Serif"/>
              </a:rPr>
              <a:t>it</a:t>
            </a:r>
            <a:r>
              <a:rPr sz="4250" spc="-45" dirty="0">
                <a:latin typeface="Microsoft Sans Serif"/>
                <a:cs typeface="Microsoft Sans Serif"/>
              </a:rPr>
              <a:t> </a:t>
            </a:r>
            <a:r>
              <a:rPr sz="4250" spc="-50" dirty="0">
                <a:latin typeface="Microsoft Sans Serif"/>
                <a:cs typeface="Microsoft Sans Serif"/>
              </a:rPr>
              <a:t>is </a:t>
            </a:r>
            <a:r>
              <a:rPr sz="4250" spc="55" dirty="0">
                <a:latin typeface="Microsoft Sans Serif"/>
                <a:cs typeface="Microsoft Sans Serif"/>
              </a:rPr>
              <a:t>spoken.</a:t>
            </a:r>
            <a:endParaRPr sz="42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7692" y="976532"/>
            <a:ext cx="659765" cy="879475"/>
          </a:xfrm>
          <a:custGeom>
            <a:avLst/>
            <a:gdLst/>
            <a:ahLst/>
            <a:cxnLst/>
            <a:rect l="l" t="t" r="r" b="b"/>
            <a:pathLst>
              <a:path w="659764" h="879475">
                <a:moveTo>
                  <a:pt x="575369" y="168473"/>
                </a:moveTo>
                <a:lnTo>
                  <a:pt x="532879" y="130819"/>
                </a:lnTo>
                <a:lnTo>
                  <a:pt x="478035" y="101203"/>
                </a:lnTo>
                <a:lnTo>
                  <a:pt x="412774" y="82004"/>
                </a:lnTo>
                <a:lnTo>
                  <a:pt x="339030" y="75604"/>
                </a:lnTo>
                <a:lnTo>
                  <a:pt x="285601" y="78320"/>
                </a:lnTo>
                <a:lnTo>
                  <a:pt x="239910" y="86469"/>
                </a:lnTo>
                <a:lnTo>
                  <a:pt x="201959" y="100049"/>
                </a:lnTo>
                <a:lnTo>
                  <a:pt x="148828" y="142595"/>
                </a:lnTo>
                <a:lnTo>
                  <a:pt x="122634" y="201383"/>
                </a:lnTo>
                <a:lnTo>
                  <a:pt x="119360" y="236636"/>
                </a:lnTo>
                <a:lnTo>
                  <a:pt x="120234" y="255258"/>
                </a:lnTo>
                <a:lnTo>
                  <a:pt x="133349" y="300632"/>
                </a:lnTo>
                <a:lnTo>
                  <a:pt x="163152" y="334453"/>
                </a:lnTo>
                <a:lnTo>
                  <a:pt x="210070" y="361057"/>
                </a:lnTo>
                <a:lnTo>
                  <a:pt x="251519" y="375642"/>
                </a:lnTo>
                <a:lnTo>
                  <a:pt x="301451" y="389036"/>
                </a:lnTo>
                <a:lnTo>
                  <a:pt x="359568" y="402431"/>
                </a:lnTo>
                <a:lnTo>
                  <a:pt x="393501" y="409965"/>
                </a:lnTo>
                <a:lnTo>
                  <a:pt x="425648" y="417983"/>
                </a:lnTo>
                <a:lnTo>
                  <a:pt x="484584" y="435471"/>
                </a:lnTo>
                <a:lnTo>
                  <a:pt x="536078" y="455934"/>
                </a:lnTo>
                <a:lnTo>
                  <a:pt x="579239" y="481012"/>
                </a:lnTo>
                <a:lnTo>
                  <a:pt x="613618" y="511373"/>
                </a:lnTo>
                <a:lnTo>
                  <a:pt x="638770" y="547687"/>
                </a:lnTo>
                <a:lnTo>
                  <a:pt x="654397" y="591517"/>
                </a:lnTo>
                <a:lnTo>
                  <a:pt x="659606" y="645021"/>
                </a:lnTo>
                <a:lnTo>
                  <a:pt x="658155" y="673949"/>
                </a:lnTo>
                <a:lnTo>
                  <a:pt x="646546" y="725890"/>
                </a:lnTo>
                <a:lnTo>
                  <a:pt x="623645" y="769869"/>
                </a:lnTo>
                <a:lnTo>
                  <a:pt x="591349" y="806332"/>
                </a:lnTo>
                <a:lnTo>
                  <a:pt x="550105" y="835483"/>
                </a:lnTo>
                <a:lnTo>
                  <a:pt x="500694" y="857212"/>
                </a:lnTo>
                <a:lnTo>
                  <a:pt x="443693" y="871407"/>
                </a:lnTo>
                <a:lnTo>
                  <a:pt x="380888" y="878402"/>
                </a:lnTo>
                <a:lnTo>
                  <a:pt x="347364" y="879276"/>
                </a:lnTo>
                <a:lnTo>
                  <a:pt x="297986" y="877313"/>
                </a:lnTo>
                <a:lnTo>
                  <a:pt x="250310" y="871425"/>
                </a:lnTo>
                <a:lnTo>
                  <a:pt x="204336" y="861612"/>
                </a:lnTo>
                <a:lnTo>
                  <a:pt x="160064" y="847873"/>
                </a:lnTo>
                <a:lnTo>
                  <a:pt x="117495" y="830209"/>
                </a:lnTo>
                <a:lnTo>
                  <a:pt x="76627" y="808620"/>
                </a:lnTo>
                <a:lnTo>
                  <a:pt x="37462" y="783105"/>
                </a:lnTo>
                <a:lnTo>
                  <a:pt x="0" y="753665"/>
                </a:lnTo>
                <a:lnTo>
                  <a:pt x="42564" y="684014"/>
                </a:lnTo>
                <a:lnTo>
                  <a:pt x="54731" y="696069"/>
                </a:lnTo>
                <a:lnTo>
                  <a:pt x="68014" y="707826"/>
                </a:lnTo>
                <a:lnTo>
                  <a:pt x="114597" y="741108"/>
                </a:lnTo>
                <a:lnTo>
                  <a:pt x="150614" y="760307"/>
                </a:lnTo>
                <a:lnTo>
                  <a:pt x="190220" y="776585"/>
                </a:lnTo>
                <a:lnTo>
                  <a:pt x="232636" y="789384"/>
                </a:lnTo>
                <a:lnTo>
                  <a:pt x="277713" y="798481"/>
                </a:lnTo>
                <a:lnTo>
                  <a:pt x="325338" y="803095"/>
                </a:lnTo>
                <a:lnTo>
                  <a:pt x="350043" y="803671"/>
                </a:lnTo>
                <a:lnTo>
                  <a:pt x="398970" y="801346"/>
                </a:lnTo>
                <a:lnTo>
                  <a:pt x="442168" y="794370"/>
                </a:lnTo>
                <a:lnTo>
                  <a:pt x="479635" y="782742"/>
                </a:lnTo>
                <a:lnTo>
                  <a:pt x="536767" y="745461"/>
                </a:lnTo>
                <a:lnTo>
                  <a:pt x="565788" y="689055"/>
                </a:lnTo>
                <a:lnTo>
                  <a:pt x="569416" y="653653"/>
                </a:lnTo>
                <a:lnTo>
                  <a:pt x="568374" y="634361"/>
                </a:lnTo>
                <a:lnTo>
                  <a:pt x="552747" y="586085"/>
                </a:lnTo>
                <a:lnTo>
                  <a:pt x="518814" y="548915"/>
                </a:lnTo>
                <a:lnTo>
                  <a:pt x="485960" y="528693"/>
                </a:lnTo>
                <a:lnTo>
                  <a:pt x="445182" y="511280"/>
                </a:lnTo>
                <a:lnTo>
                  <a:pt x="396385" y="496341"/>
                </a:lnTo>
                <a:lnTo>
                  <a:pt x="339681" y="481756"/>
                </a:lnTo>
                <a:lnTo>
                  <a:pt x="308371" y="474464"/>
                </a:lnTo>
                <a:lnTo>
                  <a:pt x="275350" y="466371"/>
                </a:lnTo>
                <a:lnTo>
                  <a:pt x="215670" y="449851"/>
                </a:lnTo>
                <a:lnTo>
                  <a:pt x="164399" y="432401"/>
                </a:lnTo>
                <a:lnTo>
                  <a:pt x="121090" y="411119"/>
                </a:lnTo>
                <a:lnTo>
                  <a:pt x="85799" y="385409"/>
                </a:lnTo>
                <a:lnTo>
                  <a:pt x="59308" y="354601"/>
                </a:lnTo>
                <a:lnTo>
                  <a:pt x="41727" y="318213"/>
                </a:lnTo>
                <a:lnTo>
                  <a:pt x="32946" y="274011"/>
                </a:lnTo>
                <a:lnTo>
                  <a:pt x="31849" y="248840"/>
                </a:lnTo>
                <a:lnTo>
                  <a:pt x="33244" y="219744"/>
                </a:lnTo>
                <a:lnTo>
                  <a:pt x="44406" y="166464"/>
                </a:lnTo>
                <a:lnTo>
                  <a:pt x="66656" y="119769"/>
                </a:lnTo>
                <a:lnTo>
                  <a:pt x="98654" y="80776"/>
                </a:lnTo>
                <a:lnTo>
                  <a:pt x="139898" y="49596"/>
                </a:lnTo>
                <a:lnTo>
                  <a:pt x="188714" y="25784"/>
                </a:lnTo>
                <a:lnTo>
                  <a:pt x="244561" y="9376"/>
                </a:lnTo>
                <a:lnTo>
                  <a:pt x="306771" y="1041"/>
                </a:lnTo>
                <a:lnTo>
                  <a:pt x="340221" y="0"/>
                </a:lnTo>
                <a:lnTo>
                  <a:pt x="382339" y="1637"/>
                </a:lnTo>
                <a:lnTo>
                  <a:pt x="422076" y="6548"/>
                </a:lnTo>
                <a:lnTo>
                  <a:pt x="459432" y="14733"/>
                </a:lnTo>
                <a:lnTo>
                  <a:pt x="527409" y="40630"/>
                </a:lnTo>
                <a:lnTo>
                  <a:pt x="588726" y="77539"/>
                </a:lnTo>
                <a:lnTo>
                  <a:pt x="617041" y="100012"/>
                </a:lnTo>
                <a:lnTo>
                  <a:pt x="575369" y="16847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7398" y="982783"/>
            <a:ext cx="615950" cy="866140"/>
          </a:xfrm>
          <a:custGeom>
            <a:avLst/>
            <a:gdLst/>
            <a:ahLst/>
            <a:cxnLst/>
            <a:rect l="l" t="t" r="r" b="b"/>
            <a:pathLst>
              <a:path w="615950" h="866139">
                <a:moveTo>
                  <a:pt x="0" y="865584"/>
                </a:moveTo>
                <a:lnTo>
                  <a:pt x="0" y="0"/>
                </a:lnTo>
                <a:lnTo>
                  <a:pt x="358378" y="0"/>
                </a:lnTo>
                <a:lnTo>
                  <a:pt x="412105" y="5953"/>
                </a:lnTo>
                <a:lnTo>
                  <a:pt x="461367" y="23812"/>
                </a:lnTo>
                <a:lnTo>
                  <a:pt x="505122" y="51271"/>
                </a:lnTo>
                <a:lnTo>
                  <a:pt x="542329" y="86022"/>
                </a:lnTo>
                <a:lnTo>
                  <a:pt x="572839" y="127024"/>
                </a:lnTo>
                <a:lnTo>
                  <a:pt x="595907" y="173235"/>
                </a:lnTo>
                <a:lnTo>
                  <a:pt x="610641" y="222125"/>
                </a:lnTo>
                <a:lnTo>
                  <a:pt x="615553" y="271760"/>
                </a:lnTo>
                <a:lnTo>
                  <a:pt x="614399" y="298288"/>
                </a:lnTo>
                <a:lnTo>
                  <a:pt x="605172" y="349783"/>
                </a:lnTo>
                <a:lnTo>
                  <a:pt x="587089" y="398729"/>
                </a:lnTo>
                <a:lnTo>
                  <a:pt x="561491" y="442335"/>
                </a:lnTo>
                <a:lnTo>
                  <a:pt x="528711" y="479952"/>
                </a:lnTo>
                <a:lnTo>
                  <a:pt x="489421" y="510461"/>
                </a:lnTo>
                <a:lnTo>
                  <a:pt x="443879" y="533139"/>
                </a:lnTo>
                <a:lnTo>
                  <a:pt x="392980" y="544748"/>
                </a:lnTo>
                <a:lnTo>
                  <a:pt x="85129" y="546199"/>
                </a:lnTo>
                <a:lnTo>
                  <a:pt x="85129" y="865584"/>
                </a:lnTo>
                <a:lnTo>
                  <a:pt x="0" y="865584"/>
                </a:lnTo>
                <a:close/>
              </a:path>
              <a:path w="615950" h="866139">
                <a:moveTo>
                  <a:pt x="85129" y="470594"/>
                </a:moveTo>
                <a:lnTo>
                  <a:pt x="361949" y="470594"/>
                </a:lnTo>
                <a:lnTo>
                  <a:pt x="380423" y="469571"/>
                </a:lnTo>
                <a:lnTo>
                  <a:pt x="430708" y="454223"/>
                </a:lnTo>
                <a:lnTo>
                  <a:pt x="472231" y="423192"/>
                </a:lnTo>
                <a:lnTo>
                  <a:pt x="503262" y="380627"/>
                </a:lnTo>
                <a:lnTo>
                  <a:pt x="523261" y="328575"/>
                </a:lnTo>
                <a:lnTo>
                  <a:pt x="530125" y="271760"/>
                </a:lnTo>
                <a:lnTo>
                  <a:pt x="529251" y="251928"/>
                </a:lnTo>
                <a:lnTo>
                  <a:pt x="522256" y="213828"/>
                </a:lnTo>
                <a:lnTo>
                  <a:pt x="508527" y="178128"/>
                </a:lnTo>
                <a:lnTo>
                  <a:pt x="478333" y="132754"/>
                </a:lnTo>
                <a:lnTo>
                  <a:pt x="437759" y="99100"/>
                </a:lnTo>
                <a:lnTo>
                  <a:pt x="389111" y="79399"/>
                </a:lnTo>
                <a:lnTo>
                  <a:pt x="354508" y="75604"/>
                </a:lnTo>
                <a:lnTo>
                  <a:pt x="85129" y="75604"/>
                </a:lnTo>
                <a:lnTo>
                  <a:pt x="85129" y="47059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5741" y="982783"/>
            <a:ext cx="581660" cy="866140"/>
          </a:xfrm>
          <a:custGeom>
            <a:avLst/>
            <a:gdLst/>
            <a:ahLst/>
            <a:cxnLst/>
            <a:rect l="l" t="t" r="r" b="b"/>
            <a:pathLst>
              <a:path w="581660" h="866139">
                <a:moveTo>
                  <a:pt x="581322" y="789979"/>
                </a:moveTo>
                <a:lnTo>
                  <a:pt x="581322" y="865584"/>
                </a:lnTo>
                <a:lnTo>
                  <a:pt x="0" y="865584"/>
                </a:lnTo>
                <a:lnTo>
                  <a:pt x="0" y="0"/>
                </a:lnTo>
                <a:lnTo>
                  <a:pt x="570309" y="0"/>
                </a:lnTo>
                <a:lnTo>
                  <a:pt x="570309" y="75604"/>
                </a:lnTo>
                <a:lnTo>
                  <a:pt x="85129" y="75604"/>
                </a:lnTo>
                <a:lnTo>
                  <a:pt x="85129" y="387548"/>
                </a:lnTo>
                <a:lnTo>
                  <a:pt x="508396" y="387548"/>
                </a:lnTo>
                <a:lnTo>
                  <a:pt x="508396" y="459581"/>
                </a:lnTo>
                <a:lnTo>
                  <a:pt x="85129" y="459581"/>
                </a:lnTo>
                <a:lnTo>
                  <a:pt x="85129" y="789979"/>
                </a:lnTo>
                <a:lnTo>
                  <a:pt x="581322" y="78997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78234" y="982783"/>
            <a:ext cx="585470" cy="866140"/>
          </a:xfrm>
          <a:custGeom>
            <a:avLst/>
            <a:gdLst/>
            <a:ahLst/>
            <a:cxnLst/>
            <a:rect l="l" t="t" r="r" b="b"/>
            <a:pathLst>
              <a:path w="585470" h="866139">
                <a:moveTo>
                  <a:pt x="0" y="865584"/>
                </a:moveTo>
                <a:lnTo>
                  <a:pt x="0" y="0"/>
                </a:lnTo>
                <a:lnTo>
                  <a:pt x="85129" y="0"/>
                </a:lnTo>
                <a:lnTo>
                  <a:pt x="85129" y="789979"/>
                </a:lnTo>
                <a:lnTo>
                  <a:pt x="585192" y="789979"/>
                </a:lnTo>
                <a:lnTo>
                  <a:pt x="585192" y="865584"/>
                </a:lnTo>
                <a:lnTo>
                  <a:pt x="0" y="86558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89027" y="982783"/>
            <a:ext cx="585470" cy="866140"/>
          </a:xfrm>
          <a:custGeom>
            <a:avLst/>
            <a:gdLst/>
            <a:ahLst/>
            <a:cxnLst/>
            <a:rect l="l" t="t" r="r" b="b"/>
            <a:pathLst>
              <a:path w="585470" h="866139">
                <a:moveTo>
                  <a:pt x="0" y="865584"/>
                </a:moveTo>
                <a:lnTo>
                  <a:pt x="0" y="0"/>
                </a:lnTo>
                <a:lnTo>
                  <a:pt x="85129" y="0"/>
                </a:lnTo>
                <a:lnTo>
                  <a:pt x="85129" y="789979"/>
                </a:lnTo>
                <a:lnTo>
                  <a:pt x="585192" y="789979"/>
                </a:lnTo>
                <a:lnTo>
                  <a:pt x="585192" y="865584"/>
                </a:lnTo>
                <a:lnTo>
                  <a:pt x="0" y="86558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9821" y="982783"/>
            <a:ext cx="85725" cy="866140"/>
          </a:xfrm>
          <a:custGeom>
            <a:avLst/>
            <a:gdLst/>
            <a:ahLst/>
            <a:cxnLst/>
            <a:rect l="l" t="t" r="r" b="b"/>
            <a:pathLst>
              <a:path w="85725" h="866139">
                <a:moveTo>
                  <a:pt x="0" y="865584"/>
                </a:moveTo>
                <a:lnTo>
                  <a:pt x="0" y="0"/>
                </a:lnTo>
                <a:lnTo>
                  <a:pt x="85129" y="0"/>
                </a:lnTo>
                <a:lnTo>
                  <a:pt x="85129" y="865584"/>
                </a:lnTo>
                <a:lnTo>
                  <a:pt x="0" y="86558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2183" y="982783"/>
            <a:ext cx="724535" cy="866140"/>
          </a:xfrm>
          <a:custGeom>
            <a:avLst/>
            <a:gdLst/>
            <a:ahLst/>
            <a:cxnLst/>
            <a:rect l="l" t="t" r="r" b="b"/>
            <a:pathLst>
              <a:path w="724535" h="866139">
                <a:moveTo>
                  <a:pt x="85129" y="158353"/>
                </a:moveTo>
                <a:lnTo>
                  <a:pt x="85129" y="865584"/>
                </a:lnTo>
                <a:lnTo>
                  <a:pt x="0" y="865584"/>
                </a:lnTo>
                <a:lnTo>
                  <a:pt x="0" y="0"/>
                </a:lnTo>
                <a:lnTo>
                  <a:pt x="65782" y="0"/>
                </a:lnTo>
                <a:lnTo>
                  <a:pt x="638770" y="720625"/>
                </a:lnTo>
                <a:lnTo>
                  <a:pt x="638770" y="1190"/>
                </a:lnTo>
                <a:lnTo>
                  <a:pt x="724197" y="1190"/>
                </a:lnTo>
                <a:lnTo>
                  <a:pt x="724197" y="865584"/>
                </a:lnTo>
                <a:lnTo>
                  <a:pt x="649783" y="865584"/>
                </a:lnTo>
                <a:lnTo>
                  <a:pt x="85129" y="15835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85958" y="976532"/>
            <a:ext cx="755015" cy="878205"/>
          </a:xfrm>
          <a:custGeom>
            <a:avLst/>
            <a:gdLst/>
            <a:ahLst/>
            <a:cxnLst/>
            <a:rect l="l" t="t" r="r" b="b"/>
            <a:pathLst>
              <a:path w="755015" h="878205">
                <a:moveTo>
                  <a:pt x="682823" y="745033"/>
                </a:moveTo>
                <a:lnTo>
                  <a:pt x="641531" y="785597"/>
                </a:lnTo>
                <a:lnTo>
                  <a:pt x="598222" y="818786"/>
                </a:lnTo>
                <a:lnTo>
                  <a:pt x="552896" y="844599"/>
                </a:lnTo>
                <a:lnTo>
                  <a:pt x="505552" y="863037"/>
                </a:lnTo>
                <a:lnTo>
                  <a:pt x="456191" y="874100"/>
                </a:lnTo>
                <a:lnTo>
                  <a:pt x="404812" y="877788"/>
                </a:lnTo>
                <a:lnTo>
                  <a:pt x="361782" y="875444"/>
                </a:lnTo>
                <a:lnTo>
                  <a:pt x="320501" y="868412"/>
                </a:lnTo>
                <a:lnTo>
                  <a:pt x="280968" y="856691"/>
                </a:lnTo>
                <a:lnTo>
                  <a:pt x="243185" y="840283"/>
                </a:lnTo>
                <a:lnTo>
                  <a:pt x="207503" y="819856"/>
                </a:lnTo>
                <a:lnTo>
                  <a:pt x="174277" y="796379"/>
                </a:lnTo>
                <a:lnTo>
                  <a:pt x="143507" y="769850"/>
                </a:lnTo>
                <a:lnTo>
                  <a:pt x="115192" y="740271"/>
                </a:lnTo>
                <a:lnTo>
                  <a:pt x="89575" y="708142"/>
                </a:lnTo>
                <a:lnTo>
                  <a:pt x="66898" y="673968"/>
                </a:lnTo>
                <a:lnTo>
                  <a:pt x="47159" y="637747"/>
                </a:lnTo>
                <a:lnTo>
                  <a:pt x="30360" y="599479"/>
                </a:lnTo>
                <a:lnTo>
                  <a:pt x="17078" y="559798"/>
                </a:lnTo>
                <a:lnTo>
                  <a:pt x="7590" y="519633"/>
                </a:lnTo>
                <a:lnTo>
                  <a:pt x="1897" y="478984"/>
                </a:lnTo>
                <a:lnTo>
                  <a:pt x="0" y="437852"/>
                </a:lnTo>
                <a:lnTo>
                  <a:pt x="1860" y="395008"/>
                </a:lnTo>
                <a:lnTo>
                  <a:pt x="7441" y="353094"/>
                </a:lnTo>
                <a:lnTo>
                  <a:pt x="16743" y="312111"/>
                </a:lnTo>
                <a:lnTo>
                  <a:pt x="29765" y="272057"/>
                </a:lnTo>
                <a:lnTo>
                  <a:pt x="46267" y="233641"/>
                </a:lnTo>
                <a:lnTo>
                  <a:pt x="65707" y="197569"/>
                </a:lnTo>
                <a:lnTo>
                  <a:pt x="88087" y="163841"/>
                </a:lnTo>
                <a:lnTo>
                  <a:pt x="113407" y="132457"/>
                </a:lnTo>
                <a:lnTo>
                  <a:pt x="141423" y="103770"/>
                </a:lnTo>
                <a:lnTo>
                  <a:pt x="171896" y="78134"/>
                </a:lnTo>
                <a:lnTo>
                  <a:pt x="204824" y="55550"/>
                </a:lnTo>
                <a:lnTo>
                  <a:pt x="240208" y="36016"/>
                </a:lnTo>
                <a:lnTo>
                  <a:pt x="277657" y="20259"/>
                </a:lnTo>
                <a:lnTo>
                  <a:pt x="316780" y="9004"/>
                </a:lnTo>
                <a:lnTo>
                  <a:pt x="357578" y="2251"/>
                </a:lnTo>
                <a:lnTo>
                  <a:pt x="400049" y="0"/>
                </a:lnTo>
                <a:lnTo>
                  <a:pt x="431062" y="892"/>
                </a:lnTo>
                <a:lnTo>
                  <a:pt x="488956" y="8036"/>
                </a:lnTo>
                <a:lnTo>
                  <a:pt x="541306" y="21970"/>
                </a:lnTo>
                <a:lnTo>
                  <a:pt x="587889" y="41467"/>
                </a:lnTo>
                <a:lnTo>
                  <a:pt x="628705" y="66395"/>
                </a:lnTo>
                <a:lnTo>
                  <a:pt x="663978" y="96310"/>
                </a:lnTo>
                <a:lnTo>
                  <a:pt x="694004" y="130801"/>
                </a:lnTo>
                <a:lnTo>
                  <a:pt x="719453" y="168752"/>
                </a:lnTo>
                <a:lnTo>
                  <a:pt x="730448" y="189011"/>
                </a:lnTo>
                <a:lnTo>
                  <a:pt x="664368" y="233064"/>
                </a:lnTo>
                <a:lnTo>
                  <a:pt x="641467" y="195411"/>
                </a:lnTo>
                <a:lnTo>
                  <a:pt x="615329" y="163115"/>
                </a:lnTo>
                <a:lnTo>
                  <a:pt x="585954" y="136177"/>
                </a:lnTo>
                <a:lnTo>
                  <a:pt x="553342" y="114597"/>
                </a:lnTo>
                <a:lnTo>
                  <a:pt x="518107" y="98059"/>
                </a:lnTo>
                <a:lnTo>
                  <a:pt x="480566" y="86245"/>
                </a:lnTo>
                <a:lnTo>
                  <a:pt x="440717" y="79157"/>
                </a:lnTo>
                <a:lnTo>
                  <a:pt x="398561" y="76795"/>
                </a:lnTo>
                <a:lnTo>
                  <a:pt x="363549" y="78711"/>
                </a:lnTo>
                <a:lnTo>
                  <a:pt x="298660" y="94040"/>
                </a:lnTo>
                <a:lnTo>
                  <a:pt x="240952" y="123899"/>
                </a:lnTo>
                <a:lnTo>
                  <a:pt x="191541" y="164380"/>
                </a:lnTo>
                <a:lnTo>
                  <a:pt x="150744" y="214628"/>
                </a:lnTo>
                <a:lnTo>
                  <a:pt x="119341" y="272522"/>
                </a:lnTo>
                <a:lnTo>
                  <a:pt x="97649" y="337077"/>
                </a:lnTo>
                <a:lnTo>
                  <a:pt x="86785" y="404496"/>
                </a:lnTo>
                <a:lnTo>
                  <a:pt x="85427" y="439042"/>
                </a:lnTo>
                <a:lnTo>
                  <a:pt x="86990" y="475189"/>
                </a:lnTo>
                <a:lnTo>
                  <a:pt x="99491" y="544692"/>
                </a:lnTo>
                <a:lnTo>
                  <a:pt x="124104" y="609916"/>
                </a:lnTo>
                <a:lnTo>
                  <a:pt x="158483" y="667512"/>
                </a:lnTo>
                <a:lnTo>
                  <a:pt x="202145" y="716681"/>
                </a:lnTo>
                <a:lnTo>
                  <a:pt x="253640" y="755972"/>
                </a:lnTo>
                <a:lnTo>
                  <a:pt x="312427" y="784584"/>
                </a:lnTo>
                <a:lnTo>
                  <a:pt x="376721" y="799169"/>
                </a:lnTo>
                <a:lnTo>
                  <a:pt x="410765" y="800992"/>
                </a:lnTo>
                <a:lnTo>
                  <a:pt x="447544" y="798834"/>
                </a:lnTo>
                <a:lnTo>
                  <a:pt x="518535" y="781570"/>
                </a:lnTo>
                <a:lnTo>
                  <a:pt x="586326" y="746503"/>
                </a:lnTo>
                <a:lnTo>
                  <a:pt x="619199" y="721444"/>
                </a:lnTo>
                <a:lnTo>
                  <a:pt x="651364" y="691287"/>
                </a:lnTo>
                <a:lnTo>
                  <a:pt x="682823" y="656034"/>
                </a:lnTo>
                <a:lnTo>
                  <a:pt x="682823" y="512266"/>
                </a:lnTo>
                <a:lnTo>
                  <a:pt x="490239" y="512266"/>
                </a:lnTo>
                <a:lnTo>
                  <a:pt x="490239" y="446186"/>
                </a:lnTo>
                <a:lnTo>
                  <a:pt x="754558" y="446186"/>
                </a:lnTo>
                <a:lnTo>
                  <a:pt x="754558" y="871835"/>
                </a:lnTo>
                <a:lnTo>
                  <a:pt x="682823" y="871835"/>
                </a:lnTo>
                <a:lnTo>
                  <a:pt x="682823" y="74503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2500" y="6362737"/>
            <a:ext cx="5019674" cy="39242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AB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3688" y="625759"/>
            <a:ext cx="2666365" cy="1950085"/>
          </a:xfrm>
          <a:prstGeom prst="rect">
            <a:avLst/>
          </a:prstGeom>
          <a:solidFill>
            <a:srgbClr val="FFD59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/>
              <a:cs typeface="Times New Roman"/>
            </a:endParaRPr>
          </a:p>
          <a:p>
            <a:pPr marL="772795">
              <a:lnSpc>
                <a:spcPct val="100000"/>
              </a:lnSpc>
              <a:spcBef>
                <a:spcPts val="5"/>
              </a:spcBef>
            </a:pPr>
            <a:r>
              <a:rPr sz="4000" b="1" spc="185" dirty="0">
                <a:latin typeface="Trebuchet MS"/>
                <a:cs typeface="Trebuchet MS"/>
              </a:rPr>
              <a:t>AmE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281" y="625759"/>
            <a:ext cx="2666365" cy="1950085"/>
          </a:xfrm>
          <a:prstGeom prst="rect">
            <a:avLst/>
          </a:prstGeom>
          <a:solidFill>
            <a:srgbClr val="FFD59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95" dirty="0">
                <a:latin typeface="Trebuchet MS"/>
                <a:cs typeface="Trebuchet MS"/>
              </a:rPr>
              <a:t>BrE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688" y="2761418"/>
            <a:ext cx="2666365" cy="212407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 dirty="0">
              <a:latin typeface="Times New Roman"/>
              <a:cs typeface="Times New Roman"/>
            </a:endParaRPr>
          </a:p>
          <a:p>
            <a:pPr marL="233679">
              <a:lnSpc>
                <a:spcPct val="100000"/>
              </a:lnSpc>
              <a:spcBef>
                <a:spcPts val="5"/>
              </a:spcBef>
            </a:pPr>
            <a:r>
              <a:rPr sz="4000" spc="114" dirty="0">
                <a:latin typeface="Microsoft Sans Serif"/>
                <a:cs typeface="Microsoft Sans Serif"/>
              </a:rPr>
              <a:t>Dreamed</a:t>
            </a:r>
            <a:endParaRPr sz="4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281" y="2761418"/>
            <a:ext cx="2666365" cy="212407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455930">
              <a:lnSpc>
                <a:spcPct val="100000"/>
              </a:lnSpc>
              <a:spcBef>
                <a:spcPts val="5"/>
              </a:spcBef>
            </a:pPr>
            <a:r>
              <a:rPr sz="4000" spc="110" dirty="0">
                <a:latin typeface="Microsoft Sans Serif"/>
                <a:cs typeface="Microsoft Sans Serif"/>
              </a:rPr>
              <a:t>Dreamt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688" y="5071184"/>
            <a:ext cx="2666365" cy="212407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352425">
              <a:lnSpc>
                <a:spcPct val="100000"/>
              </a:lnSpc>
              <a:spcBef>
                <a:spcPts val="5"/>
              </a:spcBef>
            </a:pPr>
            <a:r>
              <a:rPr sz="4000" spc="100" dirty="0">
                <a:latin typeface="Microsoft Sans Serif"/>
                <a:cs typeface="Microsoft Sans Serif"/>
              </a:rPr>
              <a:t>Learned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281" y="5071184"/>
            <a:ext cx="2666365" cy="212407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574675">
              <a:lnSpc>
                <a:spcPct val="100000"/>
              </a:lnSpc>
              <a:spcBef>
                <a:spcPts val="5"/>
              </a:spcBef>
            </a:pPr>
            <a:r>
              <a:rPr sz="4000" spc="90" dirty="0">
                <a:latin typeface="Microsoft Sans Serif"/>
                <a:cs typeface="Microsoft Sans Serif"/>
              </a:rPr>
              <a:t>Learnt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3688" y="7380949"/>
            <a:ext cx="2666365" cy="212407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468630">
              <a:lnSpc>
                <a:spcPct val="100000"/>
              </a:lnSpc>
              <a:spcBef>
                <a:spcPts val="5"/>
              </a:spcBef>
            </a:pPr>
            <a:r>
              <a:rPr sz="4000" spc="110" dirty="0">
                <a:latin typeface="Microsoft Sans Serif"/>
                <a:cs typeface="Microsoft Sans Serif"/>
              </a:rPr>
              <a:t>Burned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5281" y="7380949"/>
            <a:ext cx="2666365" cy="212407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 dirty="0">
              <a:latin typeface="Times New Roman"/>
              <a:cs typeface="Times New Roman"/>
            </a:endParaRPr>
          </a:p>
          <a:p>
            <a:pPr marL="690245">
              <a:lnSpc>
                <a:spcPct val="100000"/>
              </a:lnSpc>
              <a:spcBef>
                <a:spcPts val="5"/>
              </a:spcBef>
            </a:pPr>
            <a:r>
              <a:rPr sz="4000" spc="105" dirty="0">
                <a:latin typeface="Microsoft Sans Serif"/>
                <a:cs typeface="Microsoft Sans Serif"/>
              </a:rPr>
              <a:t>Burnt</a:t>
            </a:r>
            <a:endParaRPr sz="40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85275" y="625759"/>
            <a:ext cx="2666365" cy="1950085"/>
          </a:xfrm>
          <a:prstGeom prst="rect">
            <a:avLst/>
          </a:prstGeom>
          <a:solidFill>
            <a:srgbClr val="FFD59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/>
              <a:cs typeface="Times New Roman"/>
            </a:endParaRPr>
          </a:p>
          <a:p>
            <a:pPr marL="772795">
              <a:lnSpc>
                <a:spcPct val="100000"/>
              </a:lnSpc>
              <a:spcBef>
                <a:spcPts val="5"/>
              </a:spcBef>
            </a:pPr>
            <a:r>
              <a:rPr sz="4000" b="1" spc="185" dirty="0">
                <a:latin typeface="Trebuchet MS"/>
                <a:cs typeface="Trebuchet MS"/>
              </a:rPr>
              <a:t>AmE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36868" y="625759"/>
            <a:ext cx="2666365" cy="1950085"/>
          </a:xfrm>
          <a:prstGeom prst="rect">
            <a:avLst/>
          </a:prstGeom>
          <a:solidFill>
            <a:srgbClr val="FFD59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95" dirty="0">
                <a:latin typeface="Trebuchet MS"/>
                <a:cs typeface="Trebuchet MS"/>
              </a:rPr>
              <a:t>BrE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5275" y="2761418"/>
            <a:ext cx="2666365" cy="212407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537845">
              <a:lnSpc>
                <a:spcPct val="100000"/>
              </a:lnSpc>
              <a:spcBef>
                <a:spcPts val="5"/>
              </a:spcBef>
            </a:pPr>
            <a:r>
              <a:rPr sz="4000" spc="80" dirty="0">
                <a:latin typeface="Microsoft Sans Serif"/>
                <a:cs typeface="Microsoft Sans Serif"/>
              </a:rPr>
              <a:t>Center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36868" y="2761418"/>
            <a:ext cx="2666365" cy="212407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537845">
              <a:lnSpc>
                <a:spcPct val="100000"/>
              </a:lnSpc>
              <a:spcBef>
                <a:spcPts val="5"/>
              </a:spcBef>
            </a:pPr>
            <a:r>
              <a:rPr sz="4000" spc="80" dirty="0">
                <a:latin typeface="Microsoft Sans Serif"/>
                <a:cs typeface="Microsoft Sans Serif"/>
              </a:rPr>
              <a:t>Centre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85275" y="5071184"/>
            <a:ext cx="2666365" cy="212407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637540">
              <a:lnSpc>
                <a:spcPct val="100000"/>
              </a:lnSpc>
              <a:spcBef>
                <a:spcPts val="5"/>
              </a:spcBef>
            </a:pPr>
            <a:r>
              <a:rPr sz="4000" spc="140" dirty="0">
                <a:latin typeface="Microsoft Sans Serif"/>
                <a:cs typeface="Microsoft Sans Serif"/>
              </a:rPr>
              <a:t>Meter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36868" y="5071184"/>
            <a:ext cx="2666365" cy="212407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637540">
              <a:lnSpc>
                <a:spcPct val="100000"/>
              </a:lnSpc>
              <a:spcBef>
                <a:spcPts val="5"/>
              </a:spcBef>
            </a:pPr>
            <a:r>
              <a:rPr sz="4000" spc="140" dirty="0">
                <a:latin typeface="Microsoft Sans Serif"/>
                <a:cs typeface="Microsoft Sans Serif"/>
              </a:rPr>
              <a:t>Metre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85275" y="7380949"/>
            <a:ext cx="2666365" cy="212407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418465">
              <a:lnSpc>
                <a:spcPct val="100000"/>
              </a:lnSpc>
              <a:spcBef>
                <a:spcPts val="5"/>
              </a:spcBef>
            </a:pPr>
            <a:r>
              <a:rPr sz="4000" spc="80" dirty="0">
                <a:latin typeface="Microsoft Sans Serif"/>
                <a:cs typeface="Microsoft Sans Serif"/>
              </a:rPr>
              <a:t>Theater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36868" y="7380949"/>
            <a:ext cx="2666365" cy="212407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418465">
              <a:lnSpc>
                <a:spcPct val="100000"/>
              </a:lnSpc>
              <a:spcBef>
                <a:spcPts val="5"/>
              </a:spcBef>
            </a:pPr>
            <a:r>
              <a:rPr sz="4000" spc="80" dirty="0">
                <a:latin typeface="Microsoft Sans Serif"/>
                <a:cs typeface="Microsoft Sans Serif"/>
              </a:rPr>
              <a:t>Theatre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59627" y="625759"/>
            <a:ext cx="2666365" cy="1950085"/>
          </a:xfrm>
          <a:prstGeom prst="rect">
            <a:avLst/>
          </a:prstGeom>
          <a:solidFill>
            <a:srgbClr val="FFD59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/>
              <a:cs typeface="Times New Roman"/>
            </a:endParaRPr>
          </a:p>
          <a:p>
            <a:pPr marL="772795">
              <a:lnSpc>
                <a:spcPct val="100000"/>
              </a:lnSpc>
              <a:spcBef>
                <a:spcPts val="5"/>
              </a:spcBef>
            </a:pPr>
            <a:r>
              <a:rPr sz="4000" b="1" spc="185" dirty="0">
                <a:latin typeface="Trebuchet MS"/>
                <a:cs typeface="Trebuchet MS"/>
              </a:rPr>
              <a:t>AmE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11220" y="625759"/>
            <a:ext cx="2666365" cy="1950085"/>
          </a:xfrm>
          <a:prstGeom prst="rect">
            <a:avLst/>
          </a:prstGeom>
          <a:solidFill>
            <a:srgbClr val="FFD59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95" dirty="0">
                <a:latin typeface="Trebuchet MS"/>
                <a:cs typeface="Trebuchet MS"/>
              </a:rPr>
              <a:t>BrE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59627" y="2761418"/>
            <a:ext cx="2666365" cy="212407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347980">
              <a:lnSpc>
                <a:spcPct val="100000"/>
              </a:lnSpc>
              <a:spcBef>
                <a:spcPts val="5"/>
              </a:spcBef>
            </a:pPr>
            <a:r>
              <a:rPr sz="4000" spc="80" dirty="0">
                <a:latin typeface="Microsoft Sans Serif"/>
                <a:cs typeface="Microsoft Sans Serif"/>
              </a:rPr>
              <a:t>Defense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211220" y="2761418"/>
            <a:ext cx="2666365" cy="212407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sz="4000" spc="114" dirty="0">
                <a:latin typeface="Microsoft Sans Serif"/>
                <a:cs typeface="Microsoft Sans Serif"/>
              </a:rPr>
              <a:t>Defence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359627" y="5071184"/>
            <a:ext cx="2666365" cy="212407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419734">
              <a:lnSpc>
                <a:spcPct val="100000"/>
              </a:lnSpc>
              <a:spcBef>
                <a:spcPts val="5"/>
              </a:spcBef>
            </a:pPr>
            <a:r>
              <a:rPr sz="4000" spc="75" dirty="0">
                <a:latin typeface="Microsoft Sans Serif"/>
                <a:cs typeface="Microsoft Sans Serif"/>
              </a:rPr>
              <a:t>License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211220" y="5071184"/>
            <a:ext cx="2666365" cy="212407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403860">
              <a:lnSpc>
                <a:spcPct val="100000"/>
              </a:lnSpc>
              <a:spcBef>
                <a:spcPts val="5"/>
              </a:spcBef>
            </a:pPr>
            <a:r>
              <a:rPr sz="4000" spc="110" dirty="0">
                <a:latin typeface="Microsoft Sans Serif"/>
                <a:cs typeface="Microsoft Sans Serif"/>
              </a:rPr>
              <a:t>Licence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359627" y="7380949"/>
            <a:ext cx="2666365" cy="212407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404495">
              <a:lnSpc>
                <a:spcPct val="100000"/>
              </a:lnSpc>
              <a:spcBef>
                <a:spcPts val="5"/>
              </a:spcBef>
            </a:pPr>
            <a:r>
              <a:rPr sz="4000" spc="80" dirty="0">
                <a:latin typeface="Microsoft Sans Serif"/>
                <a:cs typeface="Microsoft Sans Serif"/>
              </a:rPr>
              <a:t>Offense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211220" y="7380949"/>
            <a:ext cx="2666365" cy="212407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388620">
              <a:lnSpc>
                <a:spcPct val="100000"/>
              </a:lnSpc>
              <a:spcBef>
                <a:spcPts val="5"/>
              </a:spcBef>
            </a:pPr>
            <a:r>
              <a:rPr sz="4000" spc="120" dirty="0">
                <a:latin typeface="Microsoft Sans Serif"/>
                <a:cs typeface="Microsoft Sans Serif"/>
              </a:rPr>
              <a:t>Offence</a:t>
            </a:r>
            <a:endParaRPr sz="4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3728" y="3"/>
            <a:ext cx="12304271" cy="10286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21229" y="3588622"/>
            <a:ext cx="6602730" cy="67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19985" algn="l"/>
                <a:tab pos="4614545" algn="l"/>
              </a:tabLst>
            </a:pPr>
            <a:r>
              <a:rPr sz="4250" spc="40" dirty="0">
                <a:latin typeface="Microsoft Sans Serif"/>
                <a:cs typeface="Microsoft Sans Serif"/>
              </a:rPr>
              <a:t>A</a:t>
            </a:r>
            <a:r>
              <a:rPr sz="4250" spc="-55" dirty="0">
                <a:latin typeface="Microsoft Sans Serif"/>
                <a:cs typeface="Microsoft Sans Serif"/>
              </a:rPr>
              <a:t>s</a:t>
            </a:r>
            <a:r>
              <a:rPr sz="4250" spc="-45" dirty="0">
                <a:latin typeface="Microsoft Sans Serif"/>
                <a:cs typeface="Microsoft Sans Serif"/>
              </a:rPr>
              <a:t>i</a:t>
            </a:r>
            <a:r>
              <a:rPr sz="4250" spc="280" dirty="0">
                <a:latin typeface="Microsoft Sans Serif"/>
                <a:cs typeface="Microsoft Sans Serif"/>
              </a:rPr>
              <a:t>d</a:t>
            </a:r>
            <a:r>
              <a:rPr sz="4250" spc="130" dirty="0">
                <a:latin typeface="Microsoft Sans Serif"/>
                <a:cs typeface="Microsoft Sans Serif"/>
              </a:rPr>
              <a:t>e	</a:t>
            </a:r>
            <a:r>
              <a:rPr sz="4250" spc="220" dirty="0">
                <a:latin typeface="Microsoft Sans Serif"/>
                <a:cs typeface="Microsoft Sans Serif"/>
              </a:rPr>
              <a:t>f</a:t>
            </a:r>
            <a:r>
              <a:rPr sz="4250" spc="120" dirty="0">
                <a:latin typeface="Microsoft Sans Serif"/>
                <a:cs typeface="Microsoft Sans Serif"/>
              </a:rPr>
              <a:t>ro</a:t>
            </a:r>
            <a:r>
              <a:rPr sz="4250" spc="370" dirty="0">
                <a:latin typeface="Microsoft Sans Serif"/>
                <a:cs typeface="Microsoft Sans Serif"/>
              </a:rPr>
              <a:t>m	</a:t>
            </a:r>
            <a:r>
              <a:rPr sz="4250" spc="-55" dirty="0">
                <a:latin typeface="Microsoft Sans Serif"/>
                <a:cs typeface="Microsoft Sans Serif"/>
              </a:rPr>
              <a:t>s</a:t>
            </a:r>
            <a:r>
              <a:rPr sz="4250" spc="260" dirty="0">
                <a:latin typeface="Microsoft Sans Serif"/>
                <a:cs typeface="Microsoft Sans Serif"/>
              </a:rPr>
              <a:t>p</a:t>
            </a:r>
            <a:r>
              <a:rPr sz="4250" spc="130" dirty="0">
                <a:latin typeface="Microsoft Sans Serif"/>
                <a:cs typeface="Microsoft Sans Serif"/>
              </a:rPr>
              <a:t>e</a:t>
            </a:r>
            <a:r>
              <a:rPr sz="4250" spc="185" dirty="0">
                <a:latin typeface="Microsoft Sans Serif"/>
                <a:cs typeface="Microsoft Sans Serif"/>
              </a:rPr>
              <a:t>ll</a:t>
            </a:r>
            <a:r>
              <a:rPr sz="4250" spc="-45" dirty="0">
                <a:latin typeface="Microsoft Sans Serif"/>
                <a:cs typeface="Microsoft Sans Serif"/>
              </a:rPr>
              <a:t>i</a:t>
            </a:r>
            <a:r>
              <a:rPr sz="4250" spc="114" dirty="0">
                <a:latin typeface="Microsoft Sans Serif"/>
                <a:cs typeface="Microsoft Sans Serif"/>
              </a:rPr>
              <a:t>n</a:t>
            </a:r>
            <a:r>
              <a:rPr sz="4250" spc="265" dirty="0">
                <a:latin typeface="Microsoft Sans Serif"/>
                <a:cs typeface="Microsoft Sans Serif"/>
              </a:rPr>
              <a:t>g</a:t>
            </a:r>
            <a:endParaRPr sz="42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39690" y="3541949"/>
            <a:ext cx="1737995" cy="141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6445">
              <a:lnSpc>
                <a:spcPct val="107400"/>
              </a:lnSpc>
              <a:spcBef>
                <a:spcPts val="95"/>
              </a:spcBef>
            </a:pPr>
            <a:r>
              <a:rPr sz="4250" spc="-45" dirty="0">
                <a:latin typeface="Microsoft Sans Serif"/>
                <a:cs typeface="Microsoft Sans Serif"/>
              </a:rPr>
              <a:t>a</a:t>
            </a:r>
            <a:r>
              <a:rPr sz="4250" spc="114" dirty="0">
                <a:latin typeface="Microsoft Sans Serif"/>
                <a:cs typeface="Microsoft Sans Serif"/>
              </a:rPr>
              <a:t>n</a:t>
            </a:r>
            <a:r>
              <a:rPr sz="4250" spc="180" dirty="0">
                <a:latin typeface="Microsoft Sans Serif"/>
                <a:cs typeface="Microsoft Sans Serif"/>
              </a:rPr>
              <a:t>d  </a:t>
            </a:r>
            <a:r>
              <a:rPr sz="4250" spc="210" dirty="0">
                <a:latin typeface="Microsoft Sans Serif"/>
                <a:cs typeface="Microsoft Sans Serif"/>
              </a:rPr>
              <a:t>c</a:t>
            </a:r>
            <a:r>
              <a:rPr sz="4250" spc="130" dirty="0">
                <a:latin typeface="Microsoft Sans Serif"/>
                <a:cs typeface="Microsoft Sans Serif"/>
              </a:rPr>
              <a:t>e</a:t>
            </a:r>
            <a:r>
              <a:rPr sz="4250" spc="160" dirty="0">
                <a:latin typeface="Microsoft Sans Serif"/>
                <a:cs typeface="Microsoft Sans Serif"/>
              </a:rPr>
              <a:t>rt</a:t>
            </a:r>
            <a:r>
              <a:rPr sz="4250" spc="-45" dirty="0">
                <a:latin typeface="Microsoft Sans Serif"/>
                <a:cs typeface="Microsoft Sans Serif"/>
              </a:rPr>
              <a:t>ai</a:t>
            </a:r>
            <a:r>
              <a:rPr sz="4250" spc="114" dirty="0">
                <a:latin typeface="Microsoft Sans Serif"/>
                <a:cs typeface="Microsoft Sans Serif"/>
              </a:rPr>
              <a:t>n</a:t>
            </a:r>
            <a:endParaRPr sz="42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1229" y="4237274"/>
            <a:ext cx="8550910" cy="141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95"/>
              </a:spcBef>
              <a:tabLst>
                <a:tab pos="2898775" algn="l"/>
                <a:tab pos="3512185" algn="l"/>
                <a:tab pos="5431155" algn="l"/>
                <a:tab pos="6316980" algn="l"/>
              </a:tabLst>
            </a:pPr>
            <a:r>
              <a:rPr sz="4250" spc="95" dirty="0">
                <a:latin typeface="Microsoft Sans Serif"/>
                <a:cs typeface="Microsoft Sans Serif"/>
              </a:rPr>
              <a:t>vocabulary,	</a:t>
            </a:r>
            <a:r>
              <a:rPr sz="4250" spc="140" dirty="0">
                <a:latin typeface="Microsoft Sans Serif"/>
                <a:cs typeface="Microsoft Sans Serif"/>
              </a:rPr>
              <a:t>there	</a:t>
            </a:r>
            <a:r>
              <a:rPr sz="4250" spc="55" dirty="0">
                <a:latin typeface="Microsoft Sans Serif"/>
                <a:cs typeface="Microsoft Sans Serif"/>
              </a:rPr>
              <a:t>are </a:t>
            </a:r>
            <a:r>
              <a:rPr sz="4250" spc="60" dirty="0">
                <a:latin typeface="Microsoft Sans Serif"/>
                <a:cs typeface="Microsoft Sans Serif"/>
              </a:rPr>
              <a:t> </a:t>
            </a:r>
            <a:r>
              <a:rPr sz="4250" spc="265" dirty="0">
                <a:latin typeface="Microsoft Sans Serif"/>
                <a:cs typeface="Microsoft Sans Serif"/>
              </a:rPr>
              <a:t>g</a:t>
            </a:r>
            <a:r>
              <a:rPr sz="4250" spc="75" dirty="0">
                <a:latin typeface="Microsoft Sans Serif"/>
                <a:cs typeface="Microsoft Sans Serif"/>
              </a:rPr>
              <a:t>r</a:t>
            </a:r>
            <a:r>
              <a:rPr sz="4250" spc="-45" dirty="0">
                <a:latin typeface="Microsoft Sans Serif"/>
                <a:cs typeface="Microsoft Sans Serif"/>
              </a:rPr>
              <a:t>a</a:t>
            </a:r>
            <a:r>
              <a:rPr sz="4250" spc="370" dirty="0">
                <a:latin typeface="Microsoft Sans Serif"/>
                <a:cs typeface="Microsoft Sans Serif"/>
              </a:rPr>
              <a:t>mm</a:t>
            </a:r>
            <a:r>
              <a:rPr sz="4250" spc="-45" dirty="0">
                <a:latin typeface="Microsoft Sans Serif"/>
                <a:cs typeface="Microsoft Sans Serif"/>
              </a:rPr>
              <a:t>a</a:t>
            </a:r>
            <a:r>
              <a:rPr sz="4250" spc="75" dirty="0">
                <a:latin typeface="Microsoft Sans Serif"/>
                <a:cs typeface="Microsoft Sans Serif"/>
              </a:rPr>
              <a:t>r</a:t>
            </a:r>
            <a:r>
              <a:rPr sz="4250" dirty="0">
                <a:latin typeface="Microsoft Sans Serif"/>
                <a:cs typeface="Microsoft Sans Serif"/>
              </a:rPr>
              <a:t>	</a:t>
            </a:r>
            <a:r>
              <a:rPr sz="4250" spc="280" dirty="0">
                <a:latin typeface="Microsoft Sans Serif"/>
                <a:cs typeface="Microsoft Sans Serif"/>
              </a:rPr>
              <a:t>d</a:t>
            </a:r>
            <a:r>
              <a:rPr sz="4250" spc="-45" dirty="0">
                <a:latin typeface="Microsoft Sans Serif"/>
                <a:cs typeface="Microsoft Sans Serif"/>
              </a:rPr>
              <a:t>i</a:t>
            </a:r>
            <a:r>
              <a:rPr sz="4250" spc="220" dirty="0">
                <a:latin typeface="Microsoft Sans Serif"/>
                <a:cs typeface="Microsoft Sans Serif"/>
              </a:rPr>
              <a:t>ff</a:t>
            </a:r>
            <a:r>
              <a:rPr sz="4250" spc="130" dirty="0">
                <a:latin typeface="Microsoft Sans Serif"/>
                <a:cs typeface="Microsoft Sans Serif"/>
              </a:rPr>
              <a:t>e</a:t>
            </a:r>
            <a:r>
              <a:rPr sz="4250" spc="75" dirty="0">
                <a:latin typeface="Microsoft Sans Serif"/>
                <a:cs typeface="Microsoft Sans Serif"/>
              </a:rPr>
              <a:t>r</a:t>
            </a:r>
            <a:r>
              <a:rPr sz="4250" spc="130" dirty="0">
                <a:latin typeface="Microsoft Sans Serif"/>
                <a:cs typeface="Microsoft Sans Serif"/>
              </a:rPr>
              <a:t>e</a:t>
            </a:r>
            <a:r>
              <a:rPr sz="4250" spc="114" dirty="0">
                <a:latin typeface="Microsoft Sans Serif"/>
                <a:cs typeface="Microsoft Sans Serif"/>
              </a:rPr>
              <a:t>n</a:t>
            </a:r>
            <a:r>
              <a:rPr sz="4250" spc="210" dirty="0">
                <a:latin typeface="Microsoft Sans Serif"/>
                <a:cs typeface="Microsoft Sans Serif"/>
              </a:rPr>
              <a:t>c</a:t>
            </a:r>
            <a:r>
              <a:rPr sz="4250" spc="130" dirty="0">
                <a:latin typeface="Microsoft Sans Serif"/>
                <a:cs typeface="Microsoft Sans Serif"/>
              </a:rPr>
              <a:t>e</a:t>
            </a:r>
            <a:r>
              <a:rPr sz="4250" spc="-55" dirty="0">
                <a:latin typeface="Microsoft Sans Serif"/>
                <a:cs typeface="Microsoft Sans Serif"/>
              </a:rPr>
              <a:t>s</a:t>
            </a:r>
            <a:r>
              <a:rPr sz="4250" dirty="0">
                <a:latin typeface="Microsoft Sans Serif"/>
                <a:cs typeface="Microsoft Sans Serif"/>
              </a:rPr>
              <a:t>	</a:t>
            </a:r>
            <a:r>
              <a:rPr sz="4250" spc="260" dirty="0">
                <a:latin typeface="Microsoft Sans Serif"/>
                <a:cs typeface="Microsoft Sans Serif"/>
              </a:rPr>
              <a:t>b</a:t>
            </a:r>
            <a:r>
              <a:rPr sz="4250" spc="130" dirty="0">
                <a:latin typeface="Microsoft Sans Serif"/>
                <a:cs typeface="Microsoft Sans Serif"/>
              </a:rPr>
              <a:t>e</a:t>
            </a:r>
            <a:r>
              <a:rPr sz="4250" spc="245" dirty="0">
                <a:latin typeface="Microsoft Sans Serif"/>
                <a:cs typeface="Microsoft Sans Serif"/>
              </a:rPr>
              <a:t>t</a:t>
            </a:r>
            <a:r>
              <a:rPr sz="4250" spc="390" dirty="0">
                <a:latin typeface="Microsoft Sans Serif"/>
                <a:cs typeface="Microsoft Sans Serif"/>
              </a:rPr>
              <a:t>w</a:t>
            </a:r>
            <a:r>
              <a:rPr sz="4250" spc="130" dirty="0">
                <a:latin typeface="Microsoft Sans Serif"/>
                <a:cs typeface="Microsoft Sans Serif"/>
              </a:rPr>
              <a:t>ee</a:t>
            </a:r>
            <a:r>
              <a:rPr sz="4250" spc="114" dirty="0">
                <a:latin typeface="Microsoft Sans Serif"/>
                <a:cs typeface="Microsoft Sans Serif"/>
              </a:rPr>
              <a:t>n</a:t>
            </a:r>
            <a:endParaRPr sz="42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21229" y="5674597"/>
            <a:ext cx="7247255" cy="67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50" spc="40" dirty="0">
                <a:latin typeface="Microsoft Sans Serif"/>
                <a:cs typeface="Microsoft Sans Serif"/>
              </a:rPr>
              <a:t>British</a:t>
            </a:r>
            <a:r>
              <a:rPr sz="4250" spc="-50" dirty="0">
                <a:latin typeface="Microsoft Sans Serif"/>
                <a:cs typeface="Microsoft Sans Serif"/>
              </a:rPr>
              <a:t> </a:t>
            </a:r>
            <a:r>
              <a:rPr sz="4250" spc="114" dirty="0">
                <a:latin typeface="Microsoft Sans Serif"/>
                <a:cs typeface="Microsoft Sans Serif"/>
              </a:rPr>
              <a:t>and</a:t>
            </a:r>
            <a:r>
              <a:rPr sz="4250" spc="-50" dirty="0">
                <a:latin typeface="Microsoft Sans Serif"/>
                <a:cs typeface="Microsoft Sans Serif"/>
              </a:rPr>
              <a:t> </a:t>
            </a:r>
            <a:r>
              <a:rPr sz="4250" spc="105" dirty="0">
                <a:latin typeface="Microsoft Sans Serif"/>
                <a:cs typeface="Microsoft Sans Serif"/>
              </a:rPr>
              <a:t>American</a:t>
            </a:r>
            <a:r>
              <a:rPr sz="4250" spc="-50" dirty="0">
                <a:latin typeface="Microsoft Sans Serif"/>
                <a:cs typeface="Microsoft Sans Serif"/>
              </a:rPr>
              <a:t> </a:t>
            </a:r>
            <a:r>
              <a:rPr sz="4250" spc="-5" dirty="0">
                <a:latin typeface="Microsoft Sans Serif"/>
                <a:cs typeface="Microsoft Sans Serif"/>
              </a:rPr>
              <a:t>English.</a:t>
            </a:r>
            <a:endParaRPr sz="42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9896" y="976532"/>
            <a:ext cx="755015" cy="878205"/>
          </a:xfrm>
          <a:custGeom>
            <a:avLst/>
            <a:gdLst/>
            <a:ahLst/>
            <a:cxnLst/>
            <a:rect l="l" t="t" r="r" b="b"/>
            <a:pathLst>
              <a:path w="755014" h="878205">
                <a:moveTo>
                  <a:pt x="682823" y="745033"/>
                </a:moveTo>
                <a:lnTo>
                  <a:pt x="641531" y="785597"/>
                </a:lnTo>
                <a:lnTo>
                  <a:pt x="598222" y="818786"/>
                </a:lnTo>
                <a:lnTo>
                  <a:pt x="552896" y="844599"/>
                </a:lnTo>
                <a:lnTo>
                  <a:pt x="505552" y="863037"/>
                </a:lnTo>
                <a:lnTo>
                  <a:pt x="456191" y="874100"/>
                </a:lnTo>
                <a:lnTo>
                  <a:pt x="404812" y="877788"/>
                </a:lnTo>
                <a:lnTo>
                  <a:pt x="361782" y="875444"/>
                </a:lnTo>
                <a:lnTo>
                  <a:pt x="320501" y="868412"/>
                </a:lnTo>
                <a:lnTo>
                  <a:pt x="280968" y="856691"/>
                </a:lnTo>
                <a:lnTo>
                  <a:pt x="243185" y="840283"/>
                </a:lnTo>
                <a:lnTo>
                  <a:pt x="207503" y="819856"/>
                </a:lnTo>
                <a:lnTo>
                  <a:pt x="174277" y="796379"/>
                </a:lnTo>
                <a:lnTo>
                  <a:pt x="143507" y="769850"/>
                </a:lnTo>
                <a:lnTo>
                  <a:pt x="115192" y="740271"/>
                </a:lnTo>
                <a:lnTo>
                  <a:pt x="89575" y="708142"/>
                </a:lnTo>
                <a:lnTo>
                  <a:pt x="66898" y="673968"/>
                </a:lnTo>
                <a:lnTo>
                  <a:pt x="47159" y="637747"/>
                </a:lnTo>
                <a:lnTo>
                  <a:pt x="30360" y="599479"/>
                </a:lnTo>
                <a:lnTo>
                  <a:pt x="17078" y="559798"/>
                </a:lnTo>
                <a:lnTo>
                  <a:pt x="7590" y="519633"/>
                </a:lnTo>
                <a:lnTo>
                  <a:pt x="1897" y="478984"/>
                </a:lnTo>
                <a:lnTo>
                  <a:pt x="0" y="437852"/>
                </a:lnTo>
                <a:lnTo>
                  <a:pt x="1860" y="395008"/>
                </a:lnTo>
                <a:lnTo>
                  <a:pt x="7441" y="353094"/>
                </a:lnTo>
                <a:lnTo>
                  <a:pt x="16743" y="312111"/>
                </a:lnTo>
                <a:lnTo>
                  <a:pt x="29765" y="272057"/>
                </a:lnTo>
                <a:lnTo>
                  <a:pt x="46266" y="233641"/>
                </a:lnTo>
                <a:lnTo>
                  <a:pt x="65707" y="197569"/>
                </a:lnTo>
                <a:lnTo>
                  <a:pt x="88087" y="163841"/>
                </a:lnTo>
                <a:lnTo>
                  <a:pt x="113407" y="132457"/>
                </a:lnTo>
                <a:lnTo>
                  <a:pt x="141423" y="103770"/>
                </a:lnTo>
                <a:lnTo>
                  <a:pt x="171896" y="78134"/>
                </a:lnTo>
                <a:lnTo>
                  <a:pt x="204824" y="55550"/>
                </a:lnTo>
                <a:lnTo>
                  <a:pt x="240208" y="36016"/>
                </a:lnTo>
                <a:lnTo>
                  <a:pt x="277657" y="20259"/>
                </a:lnTo>
                <a:lnTo>
                  <a:pt x="316780" y="9004"/>
                </a:lnTo>
                <a:lnTo>
                  <a:pt x="357578" y="2251"/>
                </a:lnTo>
                <a:lnTo>
                  <a:pt x="400049" y="0"/>
                </a:lnTo>
                <a:lnTo>
                  <a:pt x="431062" y="892"/>
                </a:lnTo>
                <a:lnTo>
                  <a:pt x="488956" y="8036"/>
                </a:lnTo>
                <a:lnTo>
                  <a:pt x="541306" y="21970"/>
                </a:lnTo>
                <a:lnTo>
                  <a:pt x="587889" y="41467"/>
                </a:lnTo>
                <a:lnTo>
                  <a:pt x="628705" y="66395"/>
                </a:lnTo>
                <a:lnTo>
                  <a:pt x="663978" y="96310"/>
                </a:lnTo>
                <a:lnTo>
                  <a:pt x="694004" y="130801"/>
                </a:lnTo>
                <a:lnTo>
                  <a:pt x="719453" y="168752"/>
                </a:lnTo>
                <a:lnTo>
                  <a:pt x="730448" y="189011"/>
                </a:lnTo>
                <a:lnTo>
                  <a:pt x="664368" y="233064"/>
                </a:lnTo>
                <a:lnTo>
                  <a:pt x="641467" y="195411"/>
                </a:lnTo>
                <a:lnTo>
                  <a:pt x="615329" y="163115"/>
                </a:lnTo>
                <a:lnTo>
                  <a:pt x="585954" y="136177"/>
                </a:lnTo>
                <a:lnTo>
                  <a:pt x="553342" y="114597"/>
                </a:lnTo>
                <a:lnTo>
                  <a:pt x="518107" y="98059"/>
                </a:lnTo>
                <a:lnTo>
                  <a:pt x="480565" y="86245"/>
                </a:lnTo>
                <a:lnTo>
                  <a:pt x="440717" y="79157"/>
                </a:lnTo>
                <a:lnTo>
                  <a:pt x="398561" y="76795"/>
                </a:lnTo>
                <a:lnTo>
                  <a:pt x="363549" y="78711"/>
                </a:lnTo>
                <a:lnTo>
                  <a:pt x="298660" y="94040"/>
                </a:lnTo>
                <a:lnTo>
                  <a:pt x="240952" y="123899"/>
                </a:lnTo>
                <a:lnTo>
                  <a:pt x="191541" y="164380"/>
                </a:lnTo>
                <a:lnTo>
                  <a:pt x="150744" y="214628"/>
                </a:lnTo>
                <a:lnTo>
                  <a:pt x="119341" y="272522"/>
                </a:lnTo>
                <a:lnTo>
                  <a:pt x="97649" y="337077"/>
                </a:lnTo>
                <a:lnTo>
                  <a:pt x="86785" y="404496"/>
                </a:lnTo>
                <a:lnTo>
                  <a:pt x="85427" y="439042"/>
                </a:lnTo>
                <a:lnTo>
                  <a:pt x="86990" y="475189"/>
                </a:lnTo>
                <a:lnTo>
                  <a:pt x="99491" y="544692"/>
                </a:lnTo>
                <a:lnTo>
                  <a:pt x="124104" y="609916"/>
                </a:lnTo>
                <a:lnTo>
                  <a:pt x="158483" y="667512"/>
                </a:lnTo>
                <a:lnTo>
                  <a:pt x="202145" y="716681"/>
                </a:lnTo>
                <a:lnTo>
                  <a:pt x="253640" y="755972"/>
                </a:lnTo>
                <a:lnTo>
                  <a:pt x="312427" y="784584"/>
                </a:lnTo>
                <a:lnTo>
                  <a:pt x="376721" y="799169"/>
                </a:lnTo>
                <a:lnTo>
                  <a:pt x="410765" y="800992"/>
                </a:lnTo>
                <a:lnTo>
                  <a:pt x="447544" y="798834"/>
                </a:lnTo>
                <a:lnTo>
                  <a:pt x="518535" y="781570"/>
                </a:lnTo>
                <a:lnTo>
                  <a:pt x="586326" y="746503"/>
                </a:lnTo>
                <a:lnTo>
                  <a:pt x="619199" y="721444"/>
                </a:lnTo>
                <a:lnTo>
                  <a:pt x="651364" y="691287"/>
                </a:lnTo>
                <a:lnTo>
                  <a:pt x="682823" y="656034"/>
                </a:lnTo>
                <a:lnTo>
                  <a:pt x="682823" y="512266"/>
                </a:lnTo>
                <a:lnTo>
                  <a:pt x="490239" y="512266"/>
                </a:lnTo>
                <a:lnTo>
                  <a:pt x="490239" y="446186"/>
                </a:lnTo>
                <a:lnTo>
                  <a:pt x="754558" y="446186"/>
                </a:lnTo>
                <a:lnTo>
                  <a:pt x="754558" y="871835"/>
                </a:lnTo>
                <a:lnTo>
                  <a:pt x="682823" y="871835"/>
                </a:lnTo>
                <a:lnTo>
                  <a:pt x="682823" y="74503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0291" y="982783"/>
            <a:ext cx="1496060" cy="866140"/>
          </a:xfrm>
          <a:custGeom>
            <a:avLst/>
            <a:gdLst/>
            <a:ahLst/>
            <a:cxnLst/>
            <a:rect l="l" t="t" r="r" b="b"/>
            <a:pathLst>
              <a:path w="1496060" h="866139">
                <a:moveTo>
                  <a:pt x="0" y="865584"/>
                </a:moveTo>
                <a:lnTo>
                  <a:pt x="0" y="0"/>
                </a:lnTo>
                <a:lnTo>
                  <a:pt x="365521" y="0"/>
                </a:lnTo>
                <a:lnTo>
                  <a:pt x="419397" y="5953"/>
                </a:lnTo>
                <a:lnTo>
                  <a:pt x="468510" y="23812"/>
                </a:lnTo>
                <a:lnTo>
                  <a:pt x="512340" y="51271"/>
                </a:lnTo>
                <a:lnTo>
                  <a:pt x="549771" y="86022"/>
                </a:lnTo>
                <a:lnTo>
                  <a:pt x="580131" y="127024"/>
                </a:lnTo>
                <a:lnTo>
                  <a:pt x="602753" y="173235"/>
                </a:lnTo>
                <a:lnTo>
                  <a:pt x="616818" y="222125"/>
                </a:lnTo>
                <a:lnTo>
                  <a:pt x="621506" y="271760"/>
                </a:lnTo>
                <a:lnTo>
                  <a:pt x="620631" y="295312"/>
                </a:lnTo>
                <a:lnTo>
                  <a:pt x="613636" y="340853"/>
                </a:lnTo>
                <a:lnTo>
                  <a:pt x="599833" y="383902"/>
                </a:lnTo>
                <a:lnTo>
                  <a:pt x="580336" y="422895"/>
                </a:lnTo>
                <a:lnTo>
                  <a:pt x="555370" y="457423"/>
                </a:lnTo>
                <a:lnTo>
                  <a:pt x="525158" y="486593"/>
                </a:lnTo>
                <a:lnTo>
                  <a:pt x="489979" y="510126"/>
                </a:lnTo>
                <a:lnTo>
                  <a:pt x="450391" y="526349"/>
                </a:lnTo>
                <a:lnTo>
                  <a:pt x="428922" y="531614"/>
                </a:lnTo>
                <a:lnTo>
                  <a:pt x="641151" y="865584"/>
                </a:lnTo>
                <a:lnTo>
                  <a:pt x="544710" y="865584"/>
                </a:lnTo>
                <a:lnTo>
                  <a:pt x="341114" y="546199"/>
                </a:lnTo>
                <a:lnTo>
                  <a:pt x="85129" y="546199"/>
                </a:lnTo>
                <a:lnTo>
                  <a:pt x="85129" y="865584"/>
                </a:lnTo>
                <a:lnTo>
                  <a:pt x="0" y="865584"/>
                </a:lnTo>
                <a:close/>
              </a:path>
              <a:path w="1496060" h="866139">
                <a:moveTo>
                  <a:pt x="85129" y="470594"/>
                </a:moveTo>
                <a:lnTo>
                  <a:pt x="368200" y="470594"/>
                </a:lnTo>
                <a:lnTo>
                  <a:pt x="386674" y="469571"/>
                </a:lnTo>
                <a:lnTo>
                  <a:pt x="436959" y="454223"/>
                </a:lnTo>
                <a:lnTo>
                  <a:pt x="478370" y="422857"/>
                </a:lnTo>
                <a:lnTo>
                  <a:pt x="509513" y="379734"/>
                </a:lnTo>
                <a:lnTo>
                  <a:pt x="529511" y="328240"/>
                </a:lnTo>
                <a:lnTo>
                  <a:pt x="536376" y="271760"/>
                </a:lnTo>
                <a:lnTo>
                  <a:pt x="535502" y="252468"/>
                </a:lnTo>
                <a:lnTo>
                  <a:pt x="522386" y="197048"/>
                </a:lnTo>
                <a:lnTo>
                  <a:pt x="495876" y="148214"/>
                </a:lnTo>
                <a:lnTo>
                  <a:pt x="458613" y="109983"/>
                </a:lnTo>
                <a:lnTo>
                  <a:pt x="412049" y="84478"/>
                </a:lnTo>
                <a:lnTo>
                  <a:pt x="360759" y="75604"/>
                </a:lnTo>
                <a:lnTo>
                  <a:pt x="85129" y="75604"/>
                </a:lnTo>
                <a:lnTo>
                  <a:pt x="85129" y="470594"/>
                </a:lnTo>
                <a:close/>
              </a:path>
              <a:path w="1496060" h="866139">
                <a:moveTo>
                  <a:pt x="1064325" y="0"/>
                </a:moveTo>
                <a:lnTo>
                  <a:pt x="1136061" y="0"/>
                </a:lnTo>
                <a:lnTo>
                  <a:pt x="1495927" y="865584"/>
                </a:lnTo>
                <a:lnTo>
                  <a:pt x="1405737" y="865584"/>
                </a:lnTo>
                <a:lnTo>
                  <a:pt x="1293521" y="595014"/>
                </a:lnTo>
                <a:lnTo>
                  <a:pt x="904484" y="595014"/>
                </a:lnTo>
                <a:lnTo>
                  <a:pt x="793458" y="865584"/>
                </a:lnTo>
                <a:lnTo>
                  <a:pt x="702078" y="865584"/>
                </a:lnTo>
                <a:lnTo>
                  <a:pt x="1064325" y="0"/>
                </a:lnTo>
                <a:close/>
              </a:path>
              <a:path w="1496060" h="866139">
                <a:moveTo>
                  <a:pt x="1273875" y="527744"/>
                </a:moveTo>
                <a:lnTo>
                  <a:pt x="1099449" y="100012"/>
                </a:lnTo>
                <a:lnTo>
                  <a:pt x="922939" y="527744"/>
                </a:lnTo>
                <a:lnTo>
                  <a:pt x="1273875" y="52774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0608" y="982783"/>
            <a:ext cx="852805" cy="866140"/>
          </a:xfrm>
          <a:custGeom>
            <a:avLst/>
            <a:gdLst/>
            <a:ahLst/>
            <a:cxnLst/>
            <a:rect l="l" t="t" r="r" b="b"/>
            <a:pathLst>
              <a:path w="852804" h="866139">
                <a:moveTo>
                  <a:pt x="766762" y="865584"/>
                </a:moveTo>
                <a:lnTo>
                  <a:pt x="766762" y="154781"/>
                </a:lnTo>
                <a:lnTo>
                  <a:pt x="450949" y="704552"/>
                </a:lnTo>
                <a:lnTo>
                  <a:pt x="400942" y="704552"/>
                </a:lnTo>
                <a:lnTo>
                  <a:pt x="85129" y="154781"/>
                </a:lnTo>
                <a:lnTo>
                  <a:pt x="85129" y="865584"/>
                </a:lnTo>
                <a:lnTo>
                  <a:pt x="0" y="865584"/>
                </a:lnTo>
                <a:lnTo>
                  <a:pt x="0" y="0"/>
                </a:lnTo>
                <a:lnTo>
                  <a:pt x="87510" y="0"/>
                </a:lnTo>
                <a:lnTo>
                  <a:pt x="425350" y="592335"/>
                </a:lnTo>
                <a:lnTo>
                  <a:pt x="765571" y="0"/>
                </a:lnTo>
                <a:lnTo>
                  <a:pt x="852189" y="0"/>
                </a:lnTo>
                <a:lnTo>
                  <a:pt x="852189" y="865584"/>
                </a:lnTo>
                <a:lnTo>
                  <a:pt x="766762" y="86558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9847" y="982783"/>
            <a:ext cx="852805" cy="866140"/>
          </a:xfrm>
          <a:custGeom>
            <a:avLst/>
            <a:gdLst/>
            <a:ahLst/>
            <a:cxnLst/>
            <a:rect l="l" t="t" r="r" b="b"/>
            <a:pathLst>
              <a:path w="852804" h="866139">
                <a:moveTo>
                  <a:pt x="766762" y="865584"/>
                </a:moveTo>
                <a:lnTo>
                  <a:pt x="766762" y="154781"/>
                </a:lnTo>
                <a:lnTo>
                  <a:pt x="450949" y="704552"/>
                </a:lnTo>
                <a:lnTo>
                  <a:pt x="400942" y="704552"/>
                </a:lnTo>
                <a:lnTo>
                  <a:pt x="85129" y="154781"/>
                </a:lnTo>
                <a:lnTo>
                  <a:pt x="85129" y="865584"/>
                </a:lnTo>
                <a:lnTo>
                  <a:pt x="0" y="865584"/>
                </a:lnTo>
                <a:lnTo>
                  <a:pt x="0" y="0"/>
                </a:lnTo>
                <a:lnTo>
                  <a:pt x="87510" y="0"/>
                </a:lnTo>
                <a:lnTo>
                  <a:pt x="425350" y="592335"/>
                </a:lnTo>
                <a:lnTo>
                  <a:pt x="765571" y="0"/>
                </a:lnTo>
                <a:lnTo>
                  <a:pt x="852189" y="0"/>
                </a:lnTo>
                <a:lnTo>
                  <a:pt x="852189" y="865584"/>
                </a:lnTo>
                <a:lnTo>
                  <a:pt x="766762" y="86558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75026" y="982783"/>
            <a:ext cx="1559560" cy="866140"/>
          </a:xfrm>
          <a:custGeom>
            <a:avLst/>
            <a:gdLst/>
            <a:ahLst/>
            <a:cxnLst/>
            <a:rect l="l" t="t" r="r" b="b"/>
            <a:pathLst>
              <a:path w="1559559" h="866139">
                <a:moveTo>
                  <a:pt x="362247" y="0"/>
                </a:moveTo>
                <a:lnTo>
                  <a:pt x="433983" y="0"/>
                </a:lnTo>
                <a:lnTo>
                  <a:pt x="793849" y="865584"/>
                </a:lnTo>
                <a:lnTo>
                  <a:pt x="703659" y="865584"/>
                </a:lnTo>
                <a:lnTo>
                  <a:pt x="591443" y="595014"/>
                </a:lnTo>
                <a:lnTo>
                  <a:pt x="202406" y="595014"/>
                </a:lnTo>
                <a:lnTo>
                  <a:pt x="91380" y="865584"/>
                </a:lnTo>
                <a:lnTo>
                  <a:pt x="0" y="865584"/>
                </a:lnTo>
                <a:lnTo>
                  <a:pt x="362247" y="0"/>
                </a:lnTo>
                <a:close/>
              </a:path>
              <a:path w="1559559" h="866139">
                <a:moveTo>
                  <a:pt x="571797" y="527744"/>
                </a:moveTo>
                <a:lnTo>
                  <a:pt x="397371" y="100012"/>
                </a:lnTo>
                <a:lnTo>
                  <a:pt x="220860" y="527744"/>
                </a:lnTo>
                <a:lnTo>
                  <a:pt x="571797" y="527744"/>
                </a:lnTo>
                <a:close/>
              </a:path>
              <a:path w="1559559" h="866139">
                <a:moveTo>
                  <a:pt x="918238" y="865584"/>
                </a:moveTo>
                <a:lnTo>
                  <a:pt x="918238" y="0"/>
                </a:lnTo>
                <a:lnTo>
                  <a:pt x="1283760" y="0"/>
                </a:lnTo>
                <a:lnTo>
                  <a:pt x="1337636" y="5953"/>
                </a:lnTo>
                <a:lnTo>
                  <a:pt x="1386749" y="23812"/>
                </a:lnTo>
                <a:lnTo>
                  <a:pt x="1430579" y="51271"/>
                </a:lnTo>
                <a:lnTo>
                  <a:pt x="1468009" y="86022"/>
                </a:lnTo>
                <a:lnTo>
                  <a:pt x="1498370" y="127024"/>
                </a:lnTo>
                <a:lnTo>
                  <a:pt x="1520992" y="173235"/>
                </a:lnTo>
                <a:lnTo>
                  <a:pt x="1535056" y="222125"/>
                </a:lnTo>
                <a:lnTo>
                  <a:pt x="1539744" y="271760"/>
                </a:lnTo>
                <a:lnTo>
                  <a:pt x="1538870" y="295312"/>
                </a:lnTo>
                <a:lnTo>
                  <a:pt x="1531875" y="340853"/>
                </a:lnTo>
                <a:lnTo>
                  <a:pt x="1518071" y="383902"/>
                </a:lnTo>
                <a:lnTo>
                  <a:pt x="1498574" y="422895"/>
                </a:lnTo>
                <a:lnTo>
                  <a:pt x="1473609" y="457423"/>
                </a:lnTo>
                <a:lnTo>
                  <a:pt x="1443397" y="486593"/>
                </a:lnTo>
                <a:lnTo>
                  <a:pt x="1408217" y="510126"/>
                </a:lnTo>
                <a:lnTo>
                  <a:pt x="1368629" y="526349"/>
                </a:lnTo>
                <a:lnTo>
                  <a:pt x="1347161" y="531614"/>
                </a:lnTo>
                <a:lnTo>
                  <a:pt x="1559389" y="865584"/>
                </a:lnTo>
                <a:lnTo>
                  <a:pt x="1462949" y="865584"/>
                </a:lnTo>
                <a:lnTo>
                  <a:pt x="1259352" y="546199"/>
                </a:lnTo>
                <a:lnTo>
                  <a:pt x="1003368" y="546199"/>
                </a:lnTo>
                <a:lnTo>
                  <a:pt x="1003368" y="865584"/>
                </a:lnTo>
                <a:lnTo>
                  <a:pt x="918238" y="865584"/>
                </a:lnTo>
                <a:close/>
              </a:path>
              <a:path w="1559559" h="866139">
                <a:moveTo>
                  <a:pt x="1003368" y="470594"/>
                </a:moveTo>
                <a:lnTo>
                  <a:pt x="1286439" y="470594"/>
                </a:lnTo>
                <a:lnTo>
                  <a:pt x="1304912" y="469571"/>
                </a:lnTo>
                <a:lnTo>
                  <a:pt x="1355197" y="454223"/>
                </a:lnTo>
                <a:lnTo>
                  <a:pt x="1396609" y="422857"/>
                </a:lnTo>
                <a:lnTo>
                  <a:pt x="1427751" y="379734"/>
                </a:lnTo>
                <a:lnTo>
                  <a:pt x="1447750" y="328240"/>
                </a:lnTo>
                <a:lnTo>
                  <a:pt x="1454614" y="271760"/>
                </a:lnTo>
                <a:lnTo>
                  <a:pt x="1453740" y="252468"/>
                </a:lnTo>
                <a:lnTo>
                  <a:pt x="1440625" y="197048"/>
                </a:lnTo>
                <a:lnTo>
                  <a:pt x="1414115" y="148214"/>
                </a:lnTo>
                <a:lnTo>
                  <a:pt x="1376852" y="109983"/>
                </a:lnTo>
                <a:lnTo>
                  <a:pt x="1330287" y="84478"/>
                </a:lnTo>
                <a:lnTo>
                  <a:pt x="1278997" y="75604"/>
                </a:lnTo>
                <a:lnTo>
                  <a:pt x="1003368" y="75604"/>
                </a:lnTo>
                <a:lnTo>
                  <a:pt x="1003368" y="47059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2500" y="6362738"/>
            <a:ext cx="5019674" cy="39242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13" y="751659"/>
            <a:ext cx="790574" cy="761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13" y="2639032"/>
            <a:ext cx="790574" cy="761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13" y="4409449"/>
            <a:ext cx="790574" cy="761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13" y="6055250"/>
            <a:ext cx="790574" cy="761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13" y="8009358"/>
            <a:ext cx="790574" cy="761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42062" y="450138"/>
            <a:ext cx="9494520" cy="861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0">
              <a:lnSpc>
                <a:spcPct val="125000"/>
              </a:lnSpc>
              <a:spcBef>
                <a:spcPts val="100"/>
              </a:spcBef>
            </a:pPr>
            <a:r>
              <a:rPr sz="3500" spc="-50" dirty="0">
                <a:latin typeface="Microsoft Sans Serif"/>
                <a:cs typeface="Microsoft Sans Serif"/>
              </a:rPr>
              <a:t>AmE: </a:t>
            </a:r>
            <a:r>
              <a:rPr sz="3500" spc="145" dirty="0">
                <a:latin typeface="Microsoft Sans Serif"/>
                <a:cs typeface="Microsoft Sans Serif"/>
              </a:rPr>
              <a:t>My </a:t>
            </a:r>
            <a:r>
              <a:rPr sz="3500" spc="90" dirty="0">
                <a:latin typeface="Microsoft Sans Serif"/>
                <a:cs typeface="Microsoft Sans Serif"/>
              </a:rPr>
              <a:t>favourite </a:t>
            </a:r>
            <a:r>
              <a:rPr sz="3500" spc="120" dirty="0">
                <a:latin typeface="Microsoft Sans Serif"/>
                <a:cs typeface="Microsoft Sans Serif"/>
              </a:rPr>
              <a:t>band </a:t>
            </a:r>
            <a:r>
              <a:rPr sz="3500" spc="-45" dirty="0">
                <a:latin typeface="Microsoft Sans Serif"/>
                <a:cs typeface="Microsoft Sans Serif"/>
              </a:rPr>
              <a:t>is </a:t>
            </a:r>
            <a:r>
              <a:rPr sz="3500" spc="100" dirty="0">
                <a:latin typeface="Microsoft Sans Serif"/>
                <a:cs typeface="Microsoft Sans Serif"/>
              </a:rPr>
              <a:t>playing </a:t>
            </a:r>
            <a:r>
              <a:rPr sz="3500" spc="65" dirty="0">
                <a:latin typeface="Microsoft Sans Serif"/>
                <a:cs typeface="Microsoft Sans Serif"/>
              </a:rPr>
              <a:t>tonight. </a:t>
            </a:r>
            <a:r>
              <a:rPr sz="3500" spc="70" dirty="0">
                <a:latin typeface="Microsoft Sans Serif"/>
                <a:cs typeface="Microsoft Sans Serif"/>
              </a:rPr>
              <a:t> </a:t>
            </a:r>
            <a:r>
              <a:rPr sz="3500" spc="-120" dirty="0">
                <a:latin typeface="Microsoft Sans Serif"/>
                <a:cs typeface="Microsoft Sans Serif"/>
              </a:rPr>
              <a:t>BrE: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45" dirty="0">
                <a:latin typeface="Microsoft Sans Serif"/>
                <a:cs typeface="Microsoft Sans Serif"/>
              </a:rPr>
              <a:t>My</a:t>
            </a:r>
            <a:r>
              <a:rPr sz="3500" spc="-35" dirty="0">
                <a:latin typeface="Microsoft Sans Serif"/>
                <a:cs typeface="Microsoft Sans Serif"/>
              </a:rPr>
              <a:t> </a:t>
            </a:r>
            <a:r>
              <a:rPr sz="3500" spc="90" dirty="0">
                <a:latin typeface="Microsoft Sans Serif"/>
                <a:cs typeface="Microsoft Sans Serif"/>
              </a:rPr>
              <a:t>favourite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20" dirty="0">
                <a:latin typeface="Microsoft Sans Serif"/>
                <a:cs typeface="Microsoft Sans Serif"/>
              </a:rPr>
              <a:t>band</a:t>
            </a:r>
            <a:r>
              <a:rPr sz="3500" spc="-35" dirty="0">
                <a:latin typeface="Microsoft Sans Serif"/>
                <a:cs typeface="Microsoft Sans Serif"/>
              </a:rPr>
              <a:t> </a:t>
            </a:r>
            <a:r>
              <a:rPr sz="3500" spc="190" dirty="0">
                <a:latin typeface="Microsoft Sans Serif"/>
                <a:cs typeface="Microsoft Sans Serif"/>
              </a:rPr>
              <a:t>is/are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00" dirty="0">
                <a:latin typeface="Microsoft Sans Serif"/>
                <a:cs typeface="Microsoft Sans Serif"/>
              </a:rPr>
              <a:t>playing</a:t>
            </a:r>
            <a:r>
              <a:rPr sz="3500" spc="-35" dirty="0">
                <a:latin typeface="Microsoft Sans Serif"/>
                <a:cs typeface="Microsoft Sans Serif"/>
              </a:rPr>
              <a:t> </a:t>
            </a:r>
            <a:r>
              <a:rPr sz="3500" spc="65" dirty="0">
                <a:latin typeface="Microsoft Sans Serif"/>
                <a:cs typeface="Microsoft Sans Serif"/>
              </a:rPr>
              <a:t>tonight.</a:t>
            </a:r>
            <a:endParaRPr sz="3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Microsoft Sans Serif"/>
              <a:cs typeface="Microsoft Sans Serif"/>
            </a:endParaRPr>
          </a:p>
          <a:p>
            <a:pPr marL="12700" marR="1777364">
              <a:lnSpc>
                <a:spcPct val="125000"/>
              </a:lnSpc>
            </a:pPr>
            <a:r>
              <a:rPr sz="3500" spc="-50" dirty="0">
                <a:latin typeface="Microsoft Sans Serif"/>
                <a:cs typeface="Microsoft Sans Serif"/>
              </a:rPr>
              <a:t>AmE: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65" dirty="0">
                <a:latin typeface="Microsoft Sans Serif"/>
                <a:cs typeface="Microsoft Sans Serif"/>
              </a:rPr>
              <a:t>You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130" dirty="0">
                <a:latin typeface="Microsoft Sans Serif"/>
                <a:cs typeface="Microsoft Sans Serif"/>
              </a:rPr>
              <a:t>don't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130" dirty="0">
                <a:latin typeface="Microsoft Sans Serif"/>
                <a:cs typeface="Microsoft Sans Serif"/>
              </a:rPr>
              <a:t>need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165" dirty="0">
                <a:latin typeface="Microsoft Sans Serif"/>
                <a:cs typeface="Microsoft Sans Serif"/>
              </a:rPr>
              <a:t>to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160" dirty="0">
                <a:latin typeface="Microsoft Sans Serif"/>
                <a:cs typeface="Microsoft Sans Serif"/>
              </a:rPr>
              <a:t>cut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130" dirty="0">
                <a:latin typeface="Microsoft Sans Serif"/>
                <a:cs typeface="Microsoft Sans Serif"/>
              </a:rPr>
              <a:t>the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-35" dirty="0">
                <a:latin typeface="Microsoft Sans Serif"/>
                <a:cs typeface="Microsoft Sans Serif"/>
              </a:rPr>
              <a:t>grass. </a:t>
            </a:r>
            <a:r>
              <a:rPr sz="3500" spc="-915" dirty="0">
                <a:latin typeface="Microsoft Sans Serif"/>
                <a:cs typeface="Microsoft Sans Serif"/>
              </a:rPr>
              <a:t> </a:t>
            </a:r>
            <a:r>
              <a:rPr sz="3500" spc="-120" dirty="0">
                <a:latin typeface="Microsoft Sans Serif"/>
                <a:cs typeface="Microsoft Sans Serif"/>
              </a:rPr>
              <a:t>BrE: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65" dirty="0">
                <a:latin typeface="Microsoft Sans Serif"/>
                <a:cs typeface="Microsoft Sans Serif"/>
              </a:rPr>
              <a:t>You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95" dirty="0">
                <a:latin typeface="Microsoft Sans Serif"/>
                <a:cs typeface="Microsoft Sans Serif"/>
              </a:rPr>
              <a:t>needn’t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60" dirty="0">
                <a:latin typeface="Microsoft Sans Serif"/>
                <a:cs typeface="Microsoft Sans Serif"/>
              </a:rPr>
              <a:t>cut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30" dirty="0">
                <a:latin typeface="Microsoft Sans Serif"/>
                <a:cs typeface="Microsoft Sans Serif"/>
              </a:rPr>
              <a:t>the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-35" dirty="0">
                <a:latin typeface="Microsoft Sans Serif"/>
                <a:cs typeface="Microsoft Sans Serif"/>
              </a:rPr>
              <a:t>grass.</a:t>
            </a:r>
            <a:endParaRPr sz="3500">
              <a:latin typeface="Microsoft Sans Serif"/>
              <a:cs typeface="Microsoft Sans Serif"/>
            </a:endParaRPr>
          </a:p>
          <a:p>
            <a:pPr marL="12700" marR="4782820">
              <a:lnSpc>
                <a:spcPct val="125000"/>
              </a:lnSpc>
              <a:spcBef>
                <a:spcPts val="3525"/>
              </a:spcBef>
            </a:pPr>
            <a:r>
              <a:rPr sz="3500" spc="-50" dirty="0">
                <a:latin typeface="Microsoft Sans Serif"/>
                <a:cs typeface="Microsoft Sans Serif"/>
              </a:rPr>
              <a:t>AmE: </a:t>
            </a:r>
            <a:r>
              <a:rPr sz="3500" spc="-105" dirty="0">
                <a:latin typeface="Microsoft Sans Serif"/>
                <a:cs typeface="Microsoft Sans Serif"/>
              </a:rPr>
              <a:t>I </a:t>
            </a:r>
            <a:r>
              <a:rPr sz="3500" spc="105" dirty="0">
                <a:latin typeface="Microsoft Sans Serif"/>
                <a:cs typeface="Microsoft Sans Serif"/>
              </a:rPr>
              <a:t>lost </a:t>
            </a:r>
            <a:r>
              <a:rPr sz="3500" spc="220" dirty="0">
                <a:latin typeface="Microsoft Sans Serif"/>
                <a:cs typeface="Microsoft Sans Serif"/>
              </a:rPr>
              <a:t>my </a:t>
            </a:r>
            <a:r>
              <a:rPr sz="3500" spc="75" dirty="0">
                <a:latin typeface="Microsoft Sans Serif"/>
                <a:cs typeface="Microsoft Sans Serif"/>
              </a:rPr>
              <a:t>wallet. </a:t>
            </a:r>
            <a:r>
              <a:rPr sz="3500" spc="80" dirty="0">
                <a:latin typeface="Microsoft Sans Serif"/>
                <a:cs typeface="Microsoft Sans Serif"/>
              </a:rPr>
              <a:t> </a:t>
            </a:r>
            <a:r>
              <a:rPr sz="3500" spc="-120" dirty="0">
                <a:latin typeface="Microsoft Sans Serif"/>
                <a:cs typeface="Microsoft Sans Serif"/>
              </a:rPr>
              <a:t>BrE:</a:t>
            </a:r>
            <a:r>
              <a:rPr sz="3500" spc="-50" dirty="0">
                <a:latin typeface="Microsoft Sans Serif"/>
                <a:cs typeface="Microsoft Sans Serif"/>
              </a:rPr>
              <a:t> </a:t>
            </a:r>
            <a:r>
              <a:rPr sz="3500" spc="-5" dirty="0">
                <a:latin typeface="Microsoft Sans Serif"/>
                <a:cs typeface="Microsoft Sans Serif"/>
              </a:rPr>
              <a:t>I’ve</a:t>
            </a:r>
            <a:r>
              <a:rPr sz="3500" spc="-50" dirty="0">
                <a:latin typeface="Microsoft Sans Serif"/>
                <a:cs typeface="Microsoft Sans Serif"/>
              </a:rPr>
              <a:t> </a:t>
            </a:r>
            <a:r>
              <a:rPr sz="3500" spc="105" dirty="0">
                <a:latin typeface="Microsoft Sans Serif"/>
                <a:cs typeface="Microsoft Sans Serif"/>
              </a:rPr>
              <a:t>lost</a:t>
            </a:r>
            <a:r>
              <a:rPr sz="3500" spc="-50" dirty="0">
                <a:latin typeface="Microsoft Sans Serif"/>
                <a:cs typeface="Microsoft Sans Serif"/>
              </a:rPr>
              <a:t> </a:t>
            </a:r>
            <a:r>
              <a:rPr sz="3500" spc="220" dirty="0">
                <a:latin typeface="Microsoft Sans Serif"/>
                <a:cs typeface="Microsoft Sans Serif"/>
              </a:rPr>
              <a:t>my</a:t>
            </a:r>
            <a:r>
              <a:rPr sz="3500" spc="-50" dirty="0">
                <a:latin typeface="Microsoft Sans Serif"/>
                <a:cs typeface="Microsoft Sans Serif"/>
              </a:rPr>
              <a:t> </a:t>
            </a:r>
            <a:r>
              <a:rPr sz="3500" spc="75" dirty="0">
                <a:latin typeface="Microsoft Sans Serif"/>
                <a:cs typeface="Microsoft Sans Serif"/>
              </a:rPr>
              <a:t>wallet.</a:t>
            </a:r>
            <a:endParaRPr sz="3500">
              <a:latin typeface="Microsoft Sans Serif"/>
              <a:cs typeface="Microsoft Sans Serif"/>
            </a:endParaRPr>
          </a:p>
          <a:p>
            <a:pPr marL="12700" marR="5080">
              <a:lnSpc>
                <a:spcPct val="125000"/>
              </a:lnSpc>
              <a:spcBef>
                <a:spcPts val="2460"/>
              </a:spcBef>
            </a:pPr>
            <a:r>
              <a:rPr sz="3500" spc="-50" dirty="0">
                <a:latin typeface="Microsoft Sans Serif"/>
                <a:cs typeface="Microsoft Sans Serif"/>
              </a:rPr>
              <a:t>AmE: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-10" dirty="0">
                <a:latin typeface="Microsoft Sans Serif"/>
                <a:cs typeface="Microsoft Sans Serif"/>
              </a:rPr>
              <a:t>She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-5" dirty="0">
                <a:latin typeface="Microsoft Sans Serif"/>
                <a:cs typeface="Microsoft Sans Serif"/>
              </a:rPr>
              <a:t>has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50" dirty="0">
                <a:latin typeface="Microsoft Sans Serif"/>
                <a:cs typeface="Microsoft Sans Serif"/>
              </a:rPr>
              <a:t>gotten</a:t>
            </a:r>
            <a:r>
              <a:rPr sz="3500" spc="-35" dirty="0">
                <a:latin typeface="Microsoft Sans Serif"/>
                <a:cs typeface="Microsoft Sans Serif"/>
              </a:rPr>
              <a:t> </a:t>
            </a:r>
            <a:r>
              <a:rPr sz="3500" spc="40" dirty="0">
                <a:latin typeface="Microsoft Sans Serif"/>
                <a:cs typeface="Microsoft Sans Serif"/>
              </a:rPr>
              <a:t>serious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20" dirty="0">
                <a:latin typeface="Microsoft Sans Serif"/>
                <a:cs typeface="Microsoft Sans Serif"/>
              </a:rPr>
              <a:t>about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85" dirty="0">
                <a:latin typeface="Microsoft Sans Serif"/>
                <a:cs typeface="Microsoft Sans Serif"/>
              </a:rPr>
              <a:t>her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5" dirty="0">
                <a:latin typeface="Microsoft Sans Serif"/>
                <a:cs typeface="Microsoft Sans Serif"/>
              </a:rPr>
              <a:t>career. </a:t>
            </a:r>
            <a:r>
              <a:rPr sz="3500" spc="-910" dirty="0">
                <a:latin typeface="Microsoft Sans Serif"/>
                <a:cs typeface="Microsoft Sans Serif"/>
              </a:rPr>
              <a:t> </a:t>
            </a:r>
            <a:r>
              <a:rPr sz="3500" spc="-120" dirty="0">
                <a:latin typeface="Microsoft Sans Serif"/>
                <a:cs typeface="Microsoft Sans Serif"/>
              </a:rPr>
              <a:t>BrE: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-10" dirty="0">
                <a:latin typeface="Microsoft Sans Serif"/>
                <a:cs typeface="Microsoft Sans Serif"/>
              </a:rPr>
              <a:t>She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-5" dirty="0">
                <a:latin typeface="Microsoft Sans Serif"/>
                <a:cs typeface="Microsoft Sans Serif"/>
              </a:rPr>
              <a:t>has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80" dirty="0">
                <a:latin typeface="Microsoft Sans Serif"/>
                <a:cs typeface="Microsoft Sans Serif"/>
              </a:rPr>
              <a:t>got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40" dirty="0">
                <a:latin typeface="Microsoft Sans Serif"/>
                <a:cs typeface="Microsoft Sans Serif"/>
              </a:rPr>
              <a:t>serious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20" dirty="0">
                <a:latin typeface="Microsoft Sans Serif"/>
                <a:cs typeface="Microsoft Sans Serif"/>
              </a:rPr>
              <a:t>about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85" dirty="0">
                <a:latin typeface="Microsoft Sans Serif"/>
                <a:cs typeface="Microsoft Sans Serif"/>
              </a:rPr>
              <a:t>her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5" dirty="0">
                <a:latin typeface="Microsoft Sans Serif"/>
                <a:cs typeface="Microsoft Sans Serif"/>
              </a:rPr>
              <a:t>career.</a:t>
            </a:r>
            <a:endParaRPr sz="3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00">
              <a:latin typeface="Microsoft Sans Serif"/>
              <a:cs typeface="Microsoft Sans Serif"/>
            </a:endParaRPr>
          </a:p>
          <a:p>
            <a:pPr marL="12700" marR="303530">
              <a:lnSpc>
                <a:spcPct val="125000"/>
              </a:lnSpc>
            </a:pPr>
            <a:r>
              <a:rPr sz="3500" spc="-50" dirty="0">
                <a:latin typeface="Microsoft Sans Serif"/>
                <a:cs typeface="Microsoft Sans Serif"/>
              </a:rPr>
              <a:t>AmE: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10" dirty="0">
                <a:latin typeface="Microsoft Sans Serif"/>
                <a:cs typeface="Microsoft Sans Serif"/>
              </a:rPr>
              <a:t>It's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40" dirty="0">
                <a:latin typeface="Microsoft Sans Serif"/>
                <a:cs typeface="Microsoft Sans Serif"/>
              </a:rPr>
              <a:t>hot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25" dirty="0">
                <a:latin typeface="Microsoft Sans Serif"/>
                <a:cs typeface="Microsoft Sans Serif"/>
              </a:rPr>
              <a:t>in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5" dirty="0">
                <a:latin typeface="Microsoft Sans Serif"/>
                <a:cs typeface="Microsoft Sans Serif"/>
              </a:rPr>
              <a:t>here.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-30" dirty="0">
                <a:latin typeface="Microsoft Sans Serif"/>
                <a:cs typeface="Microsoft Sans Serif"/>
              </a:rPr>
              <a:t>Can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-105" dirty="0">
                <a:latin typeface="Microsoft Sans Serif"/>
                <a:cs typeface="Microsoft Sans Serif"/>
              </a:rPr>
              <a:t>I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130" dirty="0">
                <a:latin typeface="Microsoft Sans Serif"/>
                <a:cs typeface="Microsoft Sans Serif"/>
              </a:rPr>
              <a:t>open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30" dirty="0">
                <a:latin typeface="Microsoft Sans Serif"/>
                <a:cs typeface="Microsoft Sans Serif"/>
              </a:rPr>
              <a:t>the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05" dirty="0">
                <a:latin typeface="Microsoft Sans Serif"/>
                <a:cs typeface="Microsoft Sans Serif"/>
              </a:rPr>
              <a:t>window? </a:t>
            </a:r>
            <a:r>
              <a:rPr sz="3500" spc="-915" dirty="0">
                <a:latin typeface="Microsoft Sans Serif"/>
                <a:cs typeface="Microsoft Sans Serif"/>
              </a:rPr>
              <a:t> </a:t>
            </a:r>
            <a:r>
              <a:rPr sz="3500" spc="-120" dirty="0">
                <a:latin typeface="Microsoft Sans Serif"/>
                <a:cs typeface="Microsoft Sans Serif"/>
              </a:rPr>
              <a:t>BrE: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10" dirty="0">
                <a:latin typeface="Microsoft Sans Serif"/>
                <a:cs typeface="Microsoft Sans Serif"/>
              </a:rPr>
              <a:t>It's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40" dirty="0">
                <a:latin typeface="Microsoft Sans Serif"/>
                <a:cs typeface="Microsoft Sans Serif"/>
              </a:rPr>
              <a:t>hot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25" dirty="0">
                <a:latin typeface="Microsoft Sans Serif"/>
                <a:cs typeface="Microsoft Sans Serif"/>
              </a:rPr>
              <a:t>in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5" dirty="0">
                <a:latin typeface="Microsoft Sans Serif"/>
                <a:cs typeface="Microsoft Sans Serif"/>
              </a:rPr>
              <a:t>here.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25" dirty="0">
                <a:latin typeface="Microsoft Sans Serif"/>
                <a:cs typeface="Microsoft Sans Serif"/>
              </a:rPr>
              <a:t>Shall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-105" dirty="0">
                <a:latin typeface="Microsoft Sans Serif"/>
                <a:cs typeface="Microsoft Sans Serif"/>
              </a:rPr>
              <a:t>I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30" dirty="0">
                <a:latin typeface="Microsoft Sans Serif"/>
                <a:cs typeface="Microsoft Sans Serif"/>
              </a:rPr>
              <a:t>open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spc="130" dirty="0">
                <a:latin typeface="Microsoft Sans Serif"/>
                <a:cs typeface="Microsoft Sans Serif"/>
              </a:rPr>
              <a:t>the</a:t>
            </a:r>
            <a:r>
              <a:rPr sz="3500" spc="-40" dirty="0">
                <a:latin typeface="Microsoft Sans Serif"/>
                <a:cs typeface="Microsoft Sans Serif"/>
              </a:rPr>
              <a:t> </a:t>
            </a:r>
            <a:r>
              <a:rPr sz="3500" spc="105" dirty="0">
                <a:latin typeface="Microsoft Sans Serif"/>
                <a:cs typeface="Microsoft Sans Serif"/>
              </a:rPr>
              <a:t>window?</a:t>
            </a:r>
            <a:endParaRPr sz="35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83512" y="0"/>
            <a:ext cx="6804487" cy="102869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3728" y="0"/>
            <a:ext cx="12304271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21229" y="4033996"/>
            <a:ext cx="8557895" cy="2111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95"/>
              </a:spcBef>
            </a:pPr>
            <a:r>
              <a:rPr sz="4250" spc="80" dirty="0">
                <a:latin typeface="Microsoft Sans Serif"/>
                <a:cs typeface="Microsoft Sans Serif"/>
              </a:rPr>
              <a:t>The</a:t>
            </a:r>
            <a:r>
              <a:rPr sz="4250" spc="85" dirty="0">
                <a:latin typeface="Microsoft Sans Serif"/>
                <a:cs typeface="Microsoft Sans Serif"/>
              </a:rPr>
              <a:t> </a:t>
            </a:r>
            <a:r>
              <a:rPr sz="4250" spc="90" dirty="0">
                <a:latin typeface="Microsoft Sans Serif"/>
                <a:cs typeface="Microsoft Sans Serif"/>
              </a:rPr>
              <a:t>Americans</a:t>
            </a:r>
            <a:r>
              <a:rPr sz="4250" spc="95" dirty="0">
                <a:latin typeface="Microsoft Sans Serif"/>
                <a:cs typeface="Microsoft Sans Serif"/>
              </a:rPr>
              <a:t> </a:t>
            </a:r>
            <a:r>
              <a:rPr sz="4250" spc="114" dirty="0">
                <a:latin typeface="Microsoft Sans Serif"/>
                <a:cs typeface="Microsoft Sans Serif"/>
              </a:rPr>
              <a:t>and</a:t>
            </a:r>
            <a:r>
              <a:rPr sz="4250" spc="120" dirty="0">
                <a:latin typeface="Microsoft Sans Serif"/>
                <a:cs typeface="Microsoft Sans Serif"/>
              </a:rPr>
              <a:t> </a:t>
            </a:r>
            <a:r>
              <a:rPr sz="4250" spc="165" dirty="0">
                <a:latin typeface="Microsoft Sans Serif"/>
                <a:cs typeface="Microsoft Sans Serif"/>
              </a:rPr>
              <a:t>the</a:t>
            </a:r>
            <a:r>
              <a:rPr sz="4250" spc="170" dirty="0">
                <a:latin typeface="Microsoft Sans Serif"/>
                <a:cs typeface="Microsoft Sans Serif"/>
              </a:rPr>
              <a:t> </a:t>
            </a:r>
            <a:r>
              <a:rPr sz="4250" spc="40" dirty="0">
                <a:latin typeface="Microsoft Sans Serif"/>
                <a:cs typeface="Microsoft Sans Serif"/>
              </a:rPr>
              <a:t>British </a:t>
            </a:r>
            <a:r>
              <a:rPr sz="4250" spc="45" dirty="0">
                <a:latin typeface="Microsoft Sans Serif"/>
                <a:cs typeface="Microsoft Sans Serif"/>
              </a:rPr>
              <a:t> </a:t>
            </a:r>
            <a:r>
              <a:rPr sz="4250" spc="65" dirty="0">
                <a:latin typeface="Microsoft Sans Serif"/>
                <a:cs typeface="Microsoft Sans Serif"/>
              </a:rPr>
              <a:t>also </a:t>
            </a:r>
            <a:r>
              <a:rPr sz="4250" spc="85" dirty="0">
                <a:latin typeface="Microsoft Sans Serif"/>
                <a:cs typeface="Microsoft Sans Serif"/>
              </a:rPr>
              <a:t>have </a:t>
            </a:r>
            <a:r>
              <a:rPr sz="4250" spc="155" dirty="0">
                <a:latin typeface="Microsoft Sans Serif"/>
                <a:cs typeface="Microsoft Sans Serif"/>
              </a:rPr>
              <a:t>some </a:t>
            </a:r>
            <a:r>
              <a:rPr sz="4250" spc="170" dirty="0">
                <a:latin typeface="Microsoft Sans Serif"/>
                <a:cs typeface="Microsoft Sans Serif"/>
              </a:rPr>
              <a:t>words </a:t>
            </a:r>
            <a:r>
              <a:rPr sz="4250" spc="140" dirty="0">
                <a:latin typeface="Microsoft Sans Serif"/>
                <a:cs typeface="Microsoft Sans Serif"/>
              </a:rPr>
              <a:t>that </a:t>
            </a:r>
            <a:r>
              <a:rPr sz="4250" spc="150" dirty="0">
                <a:latin typeface="Microsoft Sans Serif"/>
                <a:cs typeface="Microsoft Sans Serif"/>
              </a:rPr>
              <a:t>differ </a:t>
            </a:r>
            <a:r>
              <a:rPr sz="4250" spc="155" dirty="0">
                <a:latin typeface="Microsoft Sans Serif"/>
                <a:cs typeface="Microsoft Sans Serif"/>
              </a:rPr>
              <a:t> </a:t>
            </a:r>
            <a:r>
              <a:rPr sz="4250" spc="210" dirty="0">
                <a:latin typeface="Microsoft Sans Serif"/>
                <a:cs typeface="Microsoft Sans Serif"/>
              </a:rPr>
              <a:t>from</a:t>
            </a:r>
            <a:r>
              <a:rPr sz="4250" spc="-50" dirty="0">
                <a:latin typeface="Microsoft Sans Serif"/>
                <a:cs typeface="Microsoft Sans Serif"/>
              </a:rPr>
              <a:t> </a:t>
            </a:r>
            <a:r>
              <a:rPr sz="4250" spc="105" dirty="0">
                <a:latin typeface="Microsoft Sans Serif"/>
                <a:cs typeface="Microsoft Sans Serif"/>
              </a:rPr>
              <a:t>each</a:t>
            </a:r>
            <a:r>
              <a:rPr sz="4250" spc="-50" dirty="0">
                <a:latin typeface="Microsoft Sans Serif"/>
                <a:cs typeface="Microsoft Sans Serif"/>
              </a:rPr>
              <a:t> </a:t>
            </a:r>
            <a:r>
              <a:rPr sz="4250" spc="60" dirty="0">
                <a:latin typeface="Microsoft Sans Serif"/>
                <a:cs typeface="Microsoft Sans Serif"/>
              </a:rPr>
              <a:t>other.</a:t>
            </a:r>
            <a:endParaRPr sz="42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4475" y="976532"/>
            <a:ext cx="1675764" cy="878205"/>
          </a:xfrm>
          <a:custGeom>
            <a:avLst/>
            <a:gdLst/>
            <a:ahLst/>
            <a:cxnLst/>
            <a:rect l="l" t="t" r="r" b="b"/>
            <a:pathLst>
              <a:path w="1675764" h="878205">
                <a:moveTo>
                  <a:pt x="88999" y="6250"/>
                </a:moveTo>
                <a:lnTo>
                  <a:pt x="398859" y="765869"/>
                </a:lnTo>
                <a:lnTo>
                  <a:pt x="707231" y="6250"/>
                </a:lnTo>
                <a:lnTo>
                  <a:pt x="796230" y="6250"/>
                </a:lnTo>
                <a:lnTo>
                  <a:pt x="435471" y="871835"/>
                </a:lnTo>
                <a:lnTo>
                  <a:pt x="361057" y="871835"/>
                </a:lnTo>
                <a:lnTo>
                  <a:pt x="0" y="6250"/>
                </a:lnTo>
                <a:lnTo>
                  <a:pt x="88999" y="6250"/>
                </a:lnTo>
                <a:close/>
              </a:path>
              <a:path w="1675764" h="878205">
                <a:moveTo>
                  <a:pt x="1269261" y="877788"/>
                </a:moveTo>
                <a:lnTo>
                  <a:pt x="1225114" y="875481"/>
                </a:lnTo>
                <a:lnTo>
                  <a:pt x="1182866" y="868560"/>
                </a:lnTo>
                <a:lnTo>
                  <a:pt x="1142515" y="857026"/>
                </a:lnTo>
                <a:lnTo>
                  <a:pt x="1104061" y="840878"/>
                </a:lnTo>
                <a:lnTo>
                  <a:pt x="1067896" y="820749"/>
                </a:lnTo>
                <a:lnTo>
                  <a:pt x="1034410" y="797569"/>
                </a:lnTo>
                <a:lnTo>
                  <a:pt x="1003602" y="771338"/>
                </a:lnTo>
                <a:lnTo>
                  <a:pt x="975474" y="742056"/>
                </a:lnTo>
                <a:lnTo>
                  <a:pt x="950192" y="710151"/>
                </a:lnTo>
                <a:lnTo>
                  <a:pt x="927923" y="676051"/>
                </a:lnTo>
                <a:lnTo>
                  <a:pt x="908669" y="639756"/>
                </a:lnTo>
                <a:lnTo>
                  <a:pt x="892428" y="601265"/>
                </a:lnTo>
                <a:lnTo>
                  <a:pt x="879666" y="561323"/>
                </a:lnTo>
                <a:lnTo>
                  <a:pt x="870550" y="520972"/>
                </a:lnTo>
                <a:lnTo>
                  <a:pt x="865081" y="480212"/>
                </a:lnTo>
                <a:lnTo>
                  <a:pt x="863257" y="439042"/>
                </a:lnTo>
                <a:lnTo>
                  <a:pt x="865192" y="396199"/>
                </a:lnTo>
                <a:lnTo>
                  <a:pt x="870997" y="354285"/>
                </a:lnTo>
                <a:lnTo>
                  <a:pt x="880670" y="313301"/>
                </a:lnTo>
                <a:lnTo>
                  <a:pt x="894214" y="273248"/>
                </a:lnTo>
                <a:lnTo>
                  <a:pt x="911310" y="234794"/>
                </a:lnTo>
                <a:lnTo>
                  <a:pt x="931346" y="198611"/>
                </a:lnTo>
                <a:lnTo>
                  <a:pt x="954322" y="164696"/>
                </a:lnTo>
                <a:lnTo>
                  <a:pt x="980236" y="133052"/>
                </a:lnTo>
                <a:lnTo>
                  <a:pt x="1008960" y="104105"/>
                </a:lnTo>
                <a:lnTo>
                  <a:pt x="1040065" y="78283"/>
                </a:lnTo>
                <a:lnTo>
                  <a:pt x="1073552" y="55587"/>
                </a:lnTo>
                <a:lnTo>
                  <a:pt x="1109419" y="36016"/>
                </a:lnTo>
                <a:lnTo>
                  <a:pt x="1147389" y="20259"/>
                </a:lnTo>
                <a:lnTo>
                  <a:pt x="1186884" y="9004"/>
                </a:lnTo>
                <a:lnTo>
                  <a:pt x="1227905" y="2251"/>
                </a:lnTo>
                <a:lnTo>
                  <a:pt x="1270451" y="0"/>
                </a:lnTo>
                <a:lnTo>
                  <a:pt x="1314597" y="2399"/>
                </a:lnTo>
                <a:lnTo>
                  <a:pt x="1356846" y="9599"/>
                </a:lnTo>
                <a:lnTo>
                  <a:pt x="1397197" y="21598"/>
                </a:lnTo>
                <a:lnTo>
                  <a:pt x="1435650" y="38397"/>
                </a:lnTo>
                <a:lnTo>
                  <a:pt x="1471778" y="59084"/>
                </a:lnTo>
                <a:lnTo>
                  <a:pt x="1505153" y="82748"/>
                </a:lnTo>
                <a:lnTo>
                  <a:pt x="1535775" y="109388"/>
                </a:lnTo>
                <a:lnTo>
                  <a:pt x="1563643" y="139005"/>
                </a:lnTo>
                <a:lnTo>
                  <a:pt x="1588646" y="171152"/>
                </a:lnTo>
                <a:lnTo>
                  <a:pt x="1610672" y="205382"/>
                </a:lnTo>
                <a:lnTo>
                  <a:pt x="1629722" y="241696"/>
                </a:lnTo>
                <a:lnTo>
                  <a:pt x="1645796" y="280094"/>
                </a:lnTo>
                <a:lnTo>
                  <a:pt x="1658688" y="319571"/>
                </a:lnTo>
                <a:lnTo>
                  <a:pt x="1667897" y="359419"/>
                </a:lnTo>
                <a:lnTo>
                  <a:pt x="1673422" y="399640"/>
                </a:lnTo>
                <a:lnTo>
                  <a:pt x="1675264" y="440233"/>
                </a:lnTo>
                <a:lnTo>
                  <a:pt x="1673310" y="483077"/>
                </a:lnTo>
                <a:lnTo>
                  <a:pt x="1667450" y="524991"/>
                </a:lnTo>
                <a:lnTo>
                  <a:pt x="1657683" y="565974"/>
                </a:lnTo>
                <a:lnTo>
                  <a:pt x="1644010" y="606028"/>
                </a:lnTo>
                <a:lnTo>
                  <a:pt x="1627081" y="644444"/>
                </a:lnTo>
                <a:lnTo>
                  <a:pt x="1607249" y="680516"/>
                </a:lnTo>
                <a:lnTo>
                  <a:pt x="1584516" y="714244"/>
                </a:lnTo>
                <a:lnTo>
                  <a:pt x="1558880" y="745628"/>
                </a:lnTo>
                <a:lnTo>
                  <a:pt x="1530528" y="774315"/>
                </a:lnTo>
                <a:lnTo>
                  <a:pt x="1499646" y="799951"/>
                </a:lnTo>
                <a:lnTo>
                  <a:pt x="1466235" y="822535"/>
                </a:lnTo>
                <a:lnTo>
                  <a:pt x="1430293" y="842069"/>
                </a:lnTo>
                <a:lnTo>
                  <a:pt x="1392323" y="857696"/>
                </a:lnTo>
                <a:lnTo>
                  <a:pt x="1352828" y="868858"/>
                </a:lnTo>
                <a:lnTo>
                  <a:pt x="1311807" y="875555"/>
                </a:lnTo>
                <a:lnTo>
                  <a:pt x="1269261" y="877788"/>
                </a:lnTo>
                <a:close/>
              </a:path>
              <a:path w="1675764" h="878205">
                <a:moveTo>
                  <a:pt x="948685" y="439042"/>
                </a:moveTo>
                <a:lnTo>
                  <a:pt x="954415" y="508322"/>
                </a:lnTo>
                <a:lnTo>
                  <a:pt x="971604" y="575071"/>
                </a:lnTo>
                <a:lnTo>
                  <a:pt x="999658" y="636612"/>
                </a:lnTo>
                <a:lnTo>
                  <a:pt x="1037386" y="690860"/>
                </a:lnTo>
                <a:lnTo>
                  <a:pt x="1084118" y="736252"/>
                </a:lnTo>
                <a:lnTo>
                  <a:pt x="1138590" y="771227"/>
                </a:lnTo>
                <a:lnTo>
                  <a:pt x="1200576" y="793551"/>
                </a:lnTo>
                <a:lnTo>
                  <a:pt x="1269261" y="800992"/>
                </a:lnTo>
                <a:lnTo>
                  <a:pt x="1305017" y="799020"/>
                </a:lnTo>
                <a:lnTo>
                  <a:pt x="1371394" y="783245"/>
                </a:lnTo>
                <a:lnTo>
                  <a:pt x="1430776" y="752307"/>
                </a:lnTo>
                <a:lnTo>
                  <a:pt x="1481378" y="710784"/>
                </a:lnTo>
                <a:lnTo>
                  <a:pt x="1522845" y="659959"/>
                </a:lnTo>
                <a:lnTo>
                  <a:pt x="1554843" y="602065"/>
                </a:lnTo>
                <a:lnTo>
                  <a:pt x="1577112" y="538162"/>
                </a:lnTo>
                <a:lnTo>
                  <a:pt x="1588422" y="472380"/>
                </a:lnTo>
                <a:lnTo>
                  <a:pt x="1589836" y="439042"/>
                </a:lnTo>
                <a:lnTo>
                  <a:pt x="1588348" y="403975"/>
                </a:lnTo>
                <a:lnTo>
                  <a:pt x="1576442" y="335960"/>
                </a:lnTo>
                <a:lnTo>
                  <a:pt x="1552946" y="271369"/>
                </a:lnTo>
                <a:lnTo>
                  <a:pt x="1519757" y="213772"/>
                </a:lnTo>
                <a:lnTo>
                  <a:pt x="1477359" y="164082"/>
                </a:lnTo>
                <a:lnTo>
                  <a:pt x="1426758" y="124197"/>
                </a:lnTo>
                <a:lnTo>
                  <a:pt x="1368492" y="95026"/>
                </a:lnTo>
                <a:lnTo>
                  <a:pt x="1303900" y="80143"/>
                </a:lnTo>
                <a:lnTo>
                  <a:pt x="1269261" y="78283"/>
                </a:lnTo>
                <a:lnTo>
                  <a:pt x="1233486" y="80218"/>
                </a:lnTo>
                <a:lnTo>
                  <a:pt x="1166960" y="95696"/>
                </a:lnTo>
                <a:lnTo>
                  <a:pt x="1107559" y="125983"/>
                </a:lnTo>
                <a:lnTo>
                  <a:pt x="1056957" y="167059"/>
                </a:lnTo>
                <a:lnTo>
                  <a:pt x="1015490" y="217847"/>
                </a:lnTo>
                <a:lnTo>
                  <a:pt x="983492" y="275890"/>
                </a:lnTo>
                <a:lnTo>
                  <a:pt x="961242" y="339923"/>
                </a:lnTo>
                <a:lnTo>
                  <a:pt x="950080" y="405705"/>
                </a:lnTo>
                <a:lnTo>
                  <a:pt x="948685" y="43904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23353" y="977723"/>
            <a:ext cx="1593850" cy="878205"/>
          </a:xfrm>
          <a:custGeom>
            <a:avLst/>
            <a:gdLst/>
            <a:ahLst/>
            <a:cxnLst/>
            <a:rect l="l" t="t" r="r" b="b"/>
            <a:pathLst>
              <a:path w="1593850" h="878205">
                <a:moveTo>
                  <a:pt x="0" y="431601"/>
                </a:moveTo>
                <a:lnTo>
                  <a:pt x="1711" y="392645"/>
                </a:lnTo>
                <a:lnTo>
                  <a:pt x="6846" y="353764"/>
                </a:lnTo>
                <a:lnTo>
                  <a:pt x="15403" y="314957"/>
                </a:lnTo>
                <a:lnTo>
                  <a:pt x="27384" y="276224"/>
                </a:lnTo>
                <a:lnTo>
                  <a:pt x="42639" y="238571"/>
                </a:lnTo>
                <a:lnTo>
                  <a:pt x="61019" y="203001"/>
                </a:lnTo>
                <a:lnTo>
                  <a:pt x="82525" y="169515"/>
                </a:lnTo>
                <a:lnTo>
                  <a:pt x="107156" y="138112"/>
                </a:lnTo>
                <a:lnTo>
                  <a:pt x="135005" y="109016"/>
                </a:lnTo>
                <a:lnTo>
                  <a:pt x="165868" y="82748"/>
                </a:lnTo>
                <a:lnTo>
                  <a:pt x="199745" y="59308"/>
                </a:lnTo>
                <a:lnTo>
                  <a:pt x="236636" y="38695"/>
                </a:lnTo>
                <a:lnTo>
                  <a:pt x="276317" y="21766"/>
                </a:lnTo>
                <a:lnTo>
                  <a:pt x="318566" y="9673"/>
                </a:lnTo>
                <a:lnTo>
                  <a:pt x="363382" y="2418"/>
                </a:lnTo>
                <a:lnTo>
                  <a:pt x="410765" y="0"/>
                </a:lnTo>
                <a:lnTo>
                  <a:pt x="466687" y="3292"/>
                </a:lnTo>
                <a:lnTo>
                  <a:pt x="518368" y="13171"/>
                </a:lnTo>
                <a:lnTo>
                  <a:pt x="565807" y="29635"/>
                </a:lnTo>
                <a:lnTo>
                  <a:pt x="609004" y="52685"/>
                </a:lnTo>
                <a:lnTo>
                  <a:pt x="647402" y="80850"/>
                </a:lnTo>
                <a:lnTo>
                  <a:pt x="680442" y="112960"/>
                </a:lnTo>
                <a:lnTo>
                  <a:pt x="708124" y="149014"/>
                </a:lnTo>
                <a:lnTo>
                  <a:pt x="730448" y="189011"/>
                </a:lnTo>
                <a:lnTo>
                  <a:pt x="663178" y="230683"/>
                </a:lnTo>
                <a:lnTo>
                  <a:pt x="652313" y="210108"/>
                </a:lnTo>
                <a:lnTo>
                  <a:pt x="640258" y="191244"/>
                </a:lnTo>
                <a:lnTo>
                  <a:pt x="612576" y="158650"/>
                </a:lnTo>
                <a:lnTo>
                  <a:pt x="581694" y="132233"/>
                </a:lnTo>
                <a:lnTo>
                  <a:pt x="548580" y="111323"/>
                </a:lnTo>
                <a:lnTo>
                  <a:pt x="496174" y="89668"/>
                </a:lnTo>
                <a:lnTo>
                  <a:pt x="441721" y="79102"/>
                </a:lnTo>
                <a:lnTo>
                  <a:pt x="406003" y="77092"/>
                </a:lnTo>
                <a:lnTo>
                  <a:pt x="368144" y="79083"/>
                </a:lnTo>
                <a:lnTo>
                  <a:pt x="299237" y="95008"/>
                </a:lnTo>
                <a:lnTo>
                  <a:pt x="239464" y="125945"/>
                </a:lnTo>
                <a:lnTo>
                  <a:pt x="189160" y="167320"/>
                </a:lnTo>
                <a:lnTo>
                  <a:pt x="148437" y="218088"/>
                </a:lnTo>
                <a:lnTo>
                  <a:pt x="117630" y="275685"/>
                </a:lnTo>
                <a:lnTo>
                  <a:pt x="96980" y="338993"/>
                </a:lnTo>
                <a:lnTo>
                  <a:pt x="86710" y="403882"/>
                </a:lnTo>
                <a:lnTo>
                  <a:pt x="85427" y="436661"/>
                </a:lnTo>
                <a:lnTo>
                  <a:pt x="86990" y="472175"/>
                </a:lnTo>
                <a:lnTo>
                  <a:pt x="99491" y="541083"/>
                </a:lnTo>
                <a:lnTo>
                  <a:pt x="124066" y="606418"/>
                </a:lnTo>
                <a:lnTo>
                  <a:pt x="158148" y="664610"/>
                </a:lnTo>
                <a:lnTo>
                  <a:pt x="201290" y="714877"/>
                </a:lnTo>
                <a:lnTo>
                  <a:pt x="252486" y="755209"/>
                </a:lnTo>
                <a:lnTo>
                  <a:pt x="311236" y="784547"/>
                </a:lnTo>
                <a:lnTo>
                  <a:pt x="375530" y="799430"/>
                </a:lnTo>
                <a:lnTo>
                  <a:pt x="409574" y="801290"/>
                </a:lnTo>
                <a:lnTo>
                  <a:pt x="427992" y="800713"/>
                </a:lnTo>
                <a:lnTo>
                  <a:pt x="484584" y="792063"/>
                </a:lnTo>
                <a:lnTo>
                  <a:pt x="522386" y="780156"/>
                </a:lnTo>
                <a:lnTo>
                  <a:pt x="558998" y="762892"/>
                </a:lnTo>
                <a:lnTo>
                  <a:pt x="593600" y="740271"/>
                </a:lnTo>
                <a:lnTo>
                  <a:pt x="625375" y="712886"/>
                </a:lnTo>
                <a:lnTo>
                  <a:pt x="653504" y="679697"/>
                </a:lnTo>
                <a:lnTo>
                  <a:pt x="676572" y="640258"/>
                </a:lnTo>
                <a:lnTo>
                  <a:pt x="747414" y="676870"/>
                </a:lnTo>
                <a:lnTo>
                  <a:pt x="722337" y="722783"/>
                </a:lnTo>
                <a:lnTo>
                  <a:pt x="688776" y="762892"/>
                </a:lnTo>
                <a:lnTo>
                  <a:pt x="648816" y="796974"/>
                </a:lnTo>
                <a:lnTo>
                  <a:pt x="604539" y="825400"/>
                </a:lnTo>
                <a:lnTo>
                  <a:pt x="556989" y="848022"/>
                </a:lnTo>
                <a:lnTo>
                  <a:pt x="506610" y="864691"/>
                </a:lnTo>
                <a:lnTo>
                  <a:pt x="455265" y="874737"/>
                </a:lnTo>
                <a:lnTo>
                  <a:pt x="404812" y="878085"/>
                </a:lnTo>
                <a:lnTo>
                  <a:pt x="361224" y="875648"/>
                </a:lnTo>
                <a:lnTo>
                  <a:pt x="319459" y="868337"/>
                </a:lnTo>
                <a:lnTo>
                  <a:pt x="279517" y="856152"/>
                </a:lnTo>
                <a:lnTo>
                  <a:pt x="241399" y="839092"/>
                </a:lnTo>
                <a:lnTo>
                  <a:pt x="205494" y="817996"/>
                </a:lnTo>
                <a:lnTo>
                  <a:pt x="172194" y="793997"/>
                </a:lnTo>
                <a:lnTo>
                  <a:pt x="141498" y="767097"/>
                </a:lnTo>
                <a:lnTo>
                  <a:pt x="113407" y="737294"/>
                </a:lnTo>
                <a:lnTo>
                  <a:pt x="88087" y="704831"/>
                </a:lnTo>
                <a:lnTo>
                  <a:pt x="65707" y="670247"/>
                </a:lnTo>
                <a:lnTo>
                  <a:pt x="46266" y="633542"/>
                </a:lnTo>
                <a:lnTo>
                  <a:pt x="29765" y="594717"/>
                </a:lnTo>
                <a:lnTo>
                  <a:pt x="16743" y="554496"/>
                </a:lnTo>
                <a:lnTo>
                  <a:pt x="7441" y="513903"/>
                </a:lnTo>
                <a:lnTo>
                  <a:pt x="1860" y="472938"/>
                </a:lnTo>
                <a:lnTo>
                  <a:pt x="0" y="431601"/>
                </a:lnTo>
                <a:close/>
              </a:path>
              <a:path w="1593850" h="878205">
                <a:moveTo>
                  <a:pt x="1162007" y="5060"/>
                </a:moveTo>
                <a:lnTo>
                  <a:pt x="1233742" y="5060"/>
                </a:lnTo>
                <a:lnTo>
                  <a:pt x="1593608" y="870644"/>
                </a:lnTo>
                <a:lnTo>
                  <a:pt x="1503418" y="870644"/>
                </a:lnTo>
                <a:lnTo>
                  <a:pt x="1391202" y="600074"/>
                </a:lnTo>
                <a:lnTo>
                  <a:pt x="1002165" y="600074"/>
                </a:lnTo>
                <a:lnTo>
                  <a:pt x="891139" y="870644"/>
                </a:lnTo>
                <a:lnTo>
                  <a:pt x="799759" y="870644"/>
                </a:lnTo>
                <a:lnTo>
                  <a:pt x="1162007" y="5060"/>
                </a:lnTo>
                <a:close/>
              </a:path>
              <a:path w="1593850" h="878205">
                <a:moveTo>
                  <a:pt x="1371557" y="532804"/>
                </a:moveTo>
                <a:lnTo>
                  <a:pt x="1197130" y="105072"/>
                </a:lnTo>
                <a:lnTo>
                  <a:pt x="1020620" y="532804"/>
                </a:lnTo>
                <a:lnTo>
                  <a:pt x="1371557" y="53280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1351" y="982783"/>
            <a:ext cx="651510" cy="866140"/>
          </a:xfrm>
          <a:custGeom>
            <a:avLst/>
            <a:gdLst/>
            <a:ahLst/>
            <a:cxnLst/>
            <a:rect l="l" t="t" r="r" b="b"/>
            <a:pathLst>
              <a:path w="651510" h="866139">
                <a:moveTo>
                  <a:pt x="650974" y="642342"/>
                </a:moveTo>
                <a:lnTo>
                  <a:pt x="646062" y="689222"/>
                </a:lnTo>
                <a:lnTo>
                  <a:pt x="631328" y="732234"/>
                </a:lnTo>
                <a:lnTo>
                  <a:pt x="608558" y="770259"/>
                </a:lnTo>
                <a:lnTo>
                  <a:pt x="578941" y="802778"/>
                </a:lnTo>
                <a:lnTo>
                  <a:pt x="543371" y="829270"/>
                </a:lnTo>
                <a:lnTo>
                  <a:pt x="502146" y="849213"/>
                </a:lnTo>
                <a:lnTo>
                  <a:pt x="456827" y="861491"/>
                </a:lnTo>
                <a:lnTo>
                  <a:pt x="408384" y="865584"/>
                </a:lnTo>
                <a:lnTo>
                  <a:pt x="0" y="865584"/>
                </a:lnTo>
                <a:lnTo>
                  <a:pt x="0" y="0"/>
                </a:lnTo>
                <a:lnTo>
                  <a:pt x="416718" y="0"/>
                </a:lnTo>
                <a:lnTo>
                  <a:pt x="459804" y="4911"/>
                </a:lnTo>
                <a:lnTo>
                  <a:pt x="498574" y="19645"/>
                </a:lnTo>
                <a:lnTo>
                  <a:pt x="532432" y="41969"/>
                </a:lnTo>
                <a:lnTo>
                  <a:pt x="560784" y="70246"/>
                </a:lnTo>
                <a:lnTo>
                  <a:pt x="583480" y="103361"/>
                </a:lnTo>
                <a:lnTo>
                  <a:pt x="600372" y="140791"/>
                </a:lnTo>
                <a:lnTo>
                  <a:pt x="610864" y="180528"/>
                </a:lnTo>
                <a:lnTo>
                  <a:pt x="614362" y="220563"/>
                </a:lnTo>
                <a:lnTo>
                  <a:pt x="606102" y="283517"/>
                </a:lnTo>
                <a:lnTo>
                  <a:pt x="581322" y="340816"/>
                </a:lnTo>
                <a:lnTo>
                  <a:pt x="542106" y="388143"/>
                </a:lnTo>
                <a:lnTo>
                  <a:pt x="489942" y="421778"/>
                </a:lnTo>
                <a:lnTo>
                  <a:pt x="525195" y="435154"/>
                </a:lnTo>
                <a:lnTo>
                  <a:pt x="583982" y="476082"/>
                </a:lnTo>
                <a:lnTo>
                  <a:pt x="626529" y="534627"/>
                </a:lnTo>
                <a:lnTo>
                  <a:pt x="648258" y="603981"/>
                </a:lnTo>
                <a:lnTo>
                  <a:pt x="650974" y="642342"/>
                </a:lnTo>
                <a:close/>
              </a:path>
              <a:path w="651510" h="866139">
                <a:moveTo>
                  <a:pt x="565546" y="627756"/>
                </a:moveTo>
                <a:lnTo>
                  <a:pt x="559351" y="581434"/>
                </a:lnTo>
                <a:lnTo>
                  <a:pt x="541213" y="538311"/>
                </a:lnTo>
                <a:lnTo>
                  <a:pt x="512842" y="503280"/>
                </a:lnTo>
                <a:lnTo>
                  <a:pt x="475952" y="477440"/>
                </a:lnTo>
                <a:lnTo>
                  <a:pt x="432364" y="464046"/>
                </a:lnTo>
                <a:lnTo>
                  <a:pt x="416718" y="463153"/>
                </a:lnTo>
                <a:lnTo>
                  <a:pt x="85129" y="463153"/>
                </a:lnTo>
                <a:lnTo>
                  <a:pt x="85129" y="791170"/>
                </a:lnTo>
                <a:lnTo>
                  <a:pt x="408384" y="791170"/>
                </a:lnTo>
                <a:lnTo>
                  <a:pt x="455153" y="783635"/>
                </a:lnTo>
                <a:lnTo>
                  <a:pt x="496639" y="762074"/>
                </a:lnTo>
                <a:lnTo>
                  <a:pt x="529846" y="730001"/>
                </a:lnTo>
                <a:lnTo>
                  <a:pt x="553342" y="689371"/>
                </a:lnTo>
                <a:lnTo>
                  <a:pt x="564784" y="643551"/>
                </a:lnTo>
                <a:lnTo>
                  <a:pt x="565546" y="627756"/>
                </a:lnTo>
                <a:close/>
              </a:path>
              <a:path w="651510" h="866139">
                <a:moveTo>
                  <a:pt x="85129" y="74414"/>
                </a:moveTo>
                <a:lnTo>
                  <a:pt x="85129" y="393799"/>
                </a:lnTo>
                <a:lnTo>
                  <a:pt x="382785" y="393799"/>
                </a:lnTo>
                <a:lnTo>
                  <a:pt x="427769" y="386264"/>
                </a:lnTo>
                <a:lnTo>
                  <a:pt x="467320" y="364852"/>
                </a:lnTo>
                <a:lnTo>
                  <a:pt x="498016" y="333561"/>
                </a:lnTo>
                <a:lnTo>
                  <a:pt x="519112" y="294382"/>
                </a:lnTo>
                <a:lnTo>
                  <a:pt x="529437" y="249677"/>
                </a:lnTo>
                <a:lnTo>
                  <a:pt x="530125" y="233957"/>
                </a:lnTo>
                <a:lnTo>
                  <a:pt x="529474" y="217809"/>
                </a:lnTo>
                <a:lnTo>
                  <a:pt x="519707" y="172045"/>
                </a:lnTo>
                <a:lnTo>
                  <a:pt x="499504" y="132531"/>
                </a:lnTo>
                <a:lnTo>
                  <a:pt x="470073" y="102170"/>
                </a:lnTo>
                <a:lnTo>
                  <a:pt x="433071" y="81613"/>
                </a:lnTo>
                <a:lnTo>
                  <a:pt x="389929" y="74414"/>
                </a:lnTo>
                <a:lnTo>
                  <a:pt x="85129" y="7441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1134" y="982783"/>
            <a:ext cx="3929379" cy="871855"/>
          </a:xfrm>
          <a:custGeom>
            <a:avLst/>
            <a:gdLst/>
            <a:ahLst/>
            <a:cxnLst/>
            <a:rect l="l" t="t" r="r" b="b"/>
            <a:pathLst>
              <a:path w="3929379" h="871855">
                <a:moveTo>
                  <a:pt x="363140" y="794742"/>
                </a:moveTo>
                <a:lnTo>
                  <a:pt x="402338" y="792807"/>
                </a:lnTo>
                <a:lnTo>
                  <a:pt x="470352" y="777329"/>
                </a:lnTo>
                <a:lnTo>
                  <a:pt x="524879" y="747079"/>
                </a:lnTo>
                <a:lnTo>
                  <a:pt x="568039" y="706301"/>
                </a:lnTo>
                <a:lnTo>
                  <a:pt x="600484" y="656052"/>
                </a:lnTo>
                <a:lnTo>
                  <a:pt x="623106" y="598456"/>
                </a:lnTo>
                <a:lnTo>
                  <a:pt x="636333" y="534534"/>
                </a:lnTo>
                <a:lnTo>
                  <a:pt x="642732" y="469199"/>
                </a:lnTo>
                <a:lnTo>
                  <a:pt x="643532" y="436364"/>
                </a:lnTo>
                <a:lnTo>
                  <a:pt x="643532" y="0"/>
                </a:lnTo>
                <a:lnTo>
                  <a:pt x="728960" y="0"/>
                </a:lnTo>
                <a:lnTo>
                  <a:pt x="728960" y="436364"/>
                </a:lnTo>
                <a:lnTo>
                  <a:pt x="727732" y="479710"/>
                </a:lnTo>
                <a:lnTo>
                  <a:pt x="724048" y="521940"/>
                </a:lnTo>
                <a:lnTo>
                  <a:pt x="717909" y="563053"/>
                </a:lnTo>
                <a:lnTo>
                  <a:pt x="709314" y="603051"/>
                </a:lnTo>
                <a:lnTo>
                  <a:pt x="698134" y="641170"/>
                </a:lnTo>
                <a:lnTo>
                  <a:pt x="683939" y="676944"/>
                </a:lnTo>
                <a:lnTo>
                  <a:pt x="646509" y="741461"/>
                </a:lnTo>
                <a:lnTo>
                  <a:pt x="596726" y="794965"/>
                </a:lnTo>
                <a:lnTo>
                  <a:pt x="533697" y="836413"/>
                </a:lnTo>
                <a:lnTo>
                  <a:pt x="497104" y="851780"/>
                </a:lnTo>
                <a:lnTo>
                  <a:pt x="456679" y="862756"/>
                </a:lnTo>
                <a:lnTo>
                  <a:pt x="412421" y="869342"/>
                </a:lnTo>
                <a:lnTo>
                  <a:pt x="364331" y="871537"/>
                </a:lnTo>
                <a:lnTo>
                  <a:pt x="315143" y="869230"/>
                </a:lnTo>
                <a:lnTo>
                  <a:pt x="269974" y="862310"/>
                </a:lnTo>
                <a:lnTo>
                  <a:pt x="228823" y="850775"/>
                </a:lnTo>
                <a:lnTo>
                  <a:pt x="191690" y="834628"/>
                </a:lnTo>
                <a:lnTo>
                  <a:pt x="158408" y="814536"/>
                </a:lnTo>
                <a:lnTo>
                  <a:pt x="102003" y="765423"/>
                </a:lnTo>
                <a:lnTo>
                  <a:pt x="59122" y="704831"/>
                </a:lnTo>
                <a:lnTo>
                  <a:pt x="28761" y="635328"/>
                </a:lnTo>
                <a:lnTo>
                  <a:pt x="18157" y="597396"/>
                </a:lnTo>
                <a:lnTo>
                  <a:pt x="10213" y="558086"/>
                </a:lnTo>
                <a:lnTo>
                  <a:pt x="4539" y="518145"/>
                </a:lnTo>
                <a:lnTo>
                  <a:pt x="1134" y="477570"/>
                </a:lnTo>
                <a:lnTo>
                  <a:pt x="0" y="436364"/>
                </a:lnTo>
                <a:lnTo>
                  <a:pt x="0" y="0"/>
                </a:lnTo>
                <a:lnTo>
                  <a:pt x="83939" y="0"/>
                </a:lnTo>
                <a:lnTo>
                  <a:pt x="83939" y="436364"/>
                </a:lnTo>
                <a:lnTo>
                  <a:pt x="84776" y="470352"/>
                </a:lnTo>
                <a:lnTo>
                  <a:pt x="91473" y="536878"/>
                </a:lnTo>
                <a:lnTo>
                  <a:pt x="105202" y="600800"/>
                </a:lnTo>
                <a:lnTo>
                  <a:pt x="127973" y="658099"/>
                </a:lnTo>
                <a:lnTo>
                  <a:pt x="160418" y="707789"/>
                </a:lnTo>
                <a:lnTo>
                  <a:pt x="203429" y="747972"/>
                </a:lnTo>
                <a:lnTo>
                  <a:pt x="257491" y="777664"/>
                </a:lnTo>
                <a:lnTo>
                  <a:pt x="324612" y="792844"/>
                </a:lnTo>
                <a:lnTo>
                  <a:pt x="363140" y="794742"/>
                </a:lnTo>
                <a:close/>
              </a:path>
              <a:path w="3929379" h="871855">
                <a:moveTo>
                  <a:pt x="932700" y="865584"/>
                </a:moveTo>
                <a:lnTo>
                  <a:pt x="932700" y="0"/>
                </a:lnTo>
                <a:lnTo>
                  <a:pt x="1017829" y="0"/>
                </a:lnTo>
                <a:lnTo>
                  <a:pt x="1017829" y="789979"/>
                </a:lnTo>
                <a:lnTo>
                  <a:pt x="1517892" y="789979"/>
                </a:lnTo>
                <a:lnTo>
                  <a:pt x="1517892" y="865584"/>
                </a:lnTo>
                <a:lnTo>
                  <a:pt x="932700" y="865584"/>
                </a:lnTo>
                <a:close/>
              </a:path>
              <a:path w="3929379" h="871855">
                <a:moveTo>
                  <a:pt x="1911682" y="0"/>
                </a:moveTo>
                <a:lnTo>
                  <a:pt x="1983417" y="0"/>
                </a:lnTo>
                <a:lnTo>
                  <a:pt x="2343283" y="865584"/>
                </a:lnTo>
                <a:lnTo>
                  <a:pt x="2253093" y="865584"/>
                </a:lnTo>
                <a:lnTo>
                  <a:pt x="2140877" y="595014"/>
                </a:lnTo>
                <a:lnTo>
                  <a:pt x="1751840" y="595014"/>
                </a:lnTo>
                <a:lnTo>
                  <a:pt x="1640814" y="865584"/>
                </a:lnTo>
                <a:lnTo>
                  <a:pt x="1549434" y="865584"/>
                </a:lnTo>
                <a:lnTo>
                  <a:pt x="1911682" y="0"/>
                </a:lnTo>
                <a:close/>
              </a:path>
              <a:path w="3929379" h="871855">
                <a:moveTo>
                  <a:pt x="2121231" y="527744"/>
                </a:moveTo>
                <a:lnTo>
                  <a:pt x="1946805" y="100012"/>
                </a:lnTo>
                <a:lnTo>
                  <a:pt x="1770295" y="527744"/>
                </a:lnTo>
                <a:lnTo>
                  <a:pt x="2121231" y="527744"/>
                </a:lnTo>
                <a:close/>
              </a:path>
              <a:path w="3929379" h="871855">
                <a:moveTo>
                  <a:pt x="2467673" y="865584"/>
                </a:moveTo>
                <a:lnTo>
                  <a:pt x="2467673" y="0"/>
                </a:lnTo>
                <a:lnTo>
                  <a:pt x="2833194" y="0"/>
                </a:lnTo>
                <a:lnTo>
                  <a:pt x="2887070" y="5953"/>
                </a:lnTo>
                <a:lnTo>
                  <a:pt x="2936183" y="23812"/>
                </a:lnTo>
                <a:lnTo>
                  <a:pt x="2980013" y="51271"/>
                </a:lnTo>
                <a:lnTo>
                  <a:pt x="3017444" y="86022"/>
                </a:lnTo>
                <a:lnTo>
                  <a:pt x="3047804" y="127024"/>
                </a:lnTo>
                <a:lnTo>
                  <a:pt x="3070426" y="173235"/>
                </a:lnTo>
                <a:lnTo>
                  <a:pt x="3084491" y="222125"/>
                </a:lnTo>
                <a:lnTo>
                  <a:pt x="3089179" y="271760"/>
                </a:lnTo>
                <a:lnTo>
                  <a:pt x="3088304" y="295312"/>
                </a:lnTo>
                <a:lnTo>
                  <a:pt x="3081310" y="340853"/>
                </a:lnTo>
                <a:lnTo>
                  <a:pt x="3067506" y="383902"/>
                </a:lnTo>
                <a:lnTo>
                  <a:pt x="3048009" y="422895"/>
                </a:lnTo>
                <a:lnTo>
                  <a:pt x="3023043" y="457423"/>
                </a:lnTo>
                <a:lnTo>
                  <a:pt x="2992831" y="486593"/>
                </a:lnTo>
                <a:lnTo>
                  <a:pt x="2957652" y="510126"/>
                </a:lnTo>
                <a:lnTo>
                  <a:pt x="2918064" y="526349"/>
                </a:lnTo>
                <a:lnTo>
                  <a:pt x="2896595" y="531614"/>
                </a:lnTo>
                <a:lnTo>
                  <a:pt x="3108824" y="865584"/>
                </a:lnTo>
                <a:lnTo>
                  <a:pt x="3012383" y="865584"/>
                </a:lnTo>
                <a:lnTo>
                  <a:pt x="2808787" y="546199"/>
                </a:lnTo>
                <a:lnTo>
                  <a:pt x="2552802" y="546199"/>
                </a:lnTo>
                <a:lnTo>
                  <a:pt x="2552802" y="865584"/>
                </a:lnTo>
                <a:lnTo>
                  <a:pt x="2467673" y="865584"/>
                </a:lnTo>
                <a:close/>
              </a:path>
              <a:path w="3929379" h="871855">
                <a:moveTo>
                  <a:pt x="2552802" y="470594"/>
                </a:moveTo>
                <a:lnTo>
                  <a:pt x="2835873" y="470594"/>
                </a:lnTo>
                <a:lnTo>
                  <a:pt x="2854346" y="469571"/>
                </a:lnTo>
                <a:lnTo>
                  <a:pt x="2904632" y="454223"/>
                </a:lnTo>
                <a:lnTo>
                  <a:pt x="2946043" y="422857"/>
                </a:lnTo>
                <a:lnTo>
                  <a:pt x="2977186" y="379734"/>
                </a:lnTo>
                <a:lnTo>
                  <a:pt x="2997184" y="328240"/>
                </a:lnTo>
                <a:lnTo>
                  <a:pt x="3004049" y="271760"/>
                </a:lnTo>
                <a:lnTo>
                  <a:pt x="3003175" y="252468"/>
                </a:lnTo>
                <a:lnTo>
                  <a:pt x="2990059" y="197048"/>
                </a:lnTo>
                <a:lnTo>
                  <a:pt x="2963549" y="148214"/>
                </a:lnTo>
                <a:lnTo>
                  <a:pt x="2926286" y="109983"/>
                </a:lnTo>
                <a:lnTo>
                  <a:pt x="2879722" y="84478"/>
                </a:lnTo>
                <a:lnTo>
                  <a:pt x="2828432" y="75604"/>
                </a:lnTo>
                <a:lnTo>
                  <a:pt x="2552802" y="75604"/>
                </a:lnTo>
                <a:lnTo>
                  <a:pt x="2552802" y="470594"/>
                </a:lnTo>
                <a:close/>
              </a:path>
              <a:path w="3929379" h="871855">
                <a:moveTo>
                  <a:pt x="3268572" y="0"/>
                </a:moveTo>
                <a:lnTo>
                  <a:pt x="3551346" y="465831"/>
                </a:lnTo>
                <a:lnTo>
                  <a:pt x="3836798" y="0"/>
                </a:lnTo>
                <a:lnTo>
                  <a:pt x="3929369" y="0"/>
                </a:lnTo>
                <a:lnTo>
                  <a:pt x="3594208" y="543817"/>
                </a:lnTo>
                <a:lnTo>
                  <a:pt x="3594208" y="865584"/>
                </a:lnTo>
                <a:lnTo>
                  <a:pt x="3508781" y="865584"/>
                </a:lnTo>
                <a:lnTo>
                  <a:pt x="3508781" y="541139"/>
                </a:lnTo>
                <a:lnTo>
                  <a:pt x="3174811" y="0"/>
                </a:lnTo>
                <a:lnTo>
                  <a:pt x="3268572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2500" y="6362735"/>
            <a:ext cx="5019674" cy="39242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688" y="625762"/>
            <a:ext cx="2666365" cy="1950085"/>
          </a:xfrm>
          <a:prstGeom prst="rect">
            <a:avLst/>
          </a:prstGeom>
          <a:solidFill>
            <a:srgbClr val="FFD59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/>
              <a:cs typeface="Times New Roman"/>
            </a:endParaRPr>
          </a:p>
          <a:p>
            <a:pPr marL="772795">
              <a:lnSpc>
                <a:spcPct val="100000"/>
              </a:lnSpc>
              <a:spcBef>
                <a:spcPts val="5"/>
              </a:spcBef>
            </a:pPr>
            <a:r>
              <a:rPr sz="4000" b="1" spc="185" dirty="0">
                <a:latin typeface="Trebuchet MS"/>
                <a:cs typeface="Trebuchet MS"/>
              </a:rPr>
              <a:t>AmE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281" y="625762"/>
            <a:ext cx="2666365" cy="1950085"/>
          </a:xfrm>
          <a:prstGeom prst="rect">
            <a:avLst/>
          </a:prstGeom>
          <a:solidFill>
            <a:srgbClr val="FFD59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95" dirty="0">
                <a:latin typeface="Trebuchet MS"/>
                <a:cs typeface="Trebuchet MS"/>
              </a:rPr>
              <a:t>BrE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688" y="2761421"/>
            <a:ext cx="2666365" cy="212407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spc="50" dirty="0">
                <a:latin typeface="Microsoft Sans Serif"/>
                <a:cs typeface="Microsoft Sans Serif"/>
              </a:rPr>
              <a:t>Fall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281" y="2761421"/>
            <a:ext cx="2666365" cy="212407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392430">
              <a:lnSpc>
                <a:spcPct val="100000"/>
              </a:lnSpc>
              <a:spcBef>
                <a:spcPts val="5"/>
              </a:spcBef>
            </a:pPr>
            <a:r>
              <a:rPr sz="4000" spc="165" dirty="0">
                <a:latin typeface="Microsoft Sans Serif"/>
                <a:cs typeface="Microsoft Sans Serif"/>
              </a:rPr>
              <a:t>Autumn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688" y="5071186"/>
            <a:ext cx="2666365" cy="212407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516890">
              <a:lnSpc>
                <a:spcPct val="100000"/>
              </a:lnSpc>
              <a:spcBef>
                <a:spcPts val="5"/>
              </a:spcBef>
            </a:pPr>
            <a:r>
              <a:rPr sz="4000" spc="55" dirty="0">
                <a:latin typeface="Microsoft Sans Serif"/>
                <a:cs typeface="Microsoft Sans Serif"/>
              </a:rPr>
              <a:t>Cookie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281" y="5071186"/>
            <a:ext cx="2666365" cy="212407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553720">
              <a:lnSpc>
                <a:spcPct val="100000"/>
              </a:lnSpc>
              <a:spcBef>
                <a:spcPts val="5"/>
              </a:spcBef>
            </a:pPr>
            <a:r>
              <a:rPr sz="4000" spc="60" dirty="0">
                <a:latin typeface="Microsoft Sans Serif"/>
                <a:cs typeface="Microsoft Sans Serif"/>
              </a:rPr>
              <a:t>Biscuit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688" y="7380952"/>
            <a:ext cx="2666365" cy="212407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351155" rIns="0" bIns="0" rtlCol="0">
            <a:spAutoFit/>
          </a:bodyPr>
          <a:lstStyle/>
          <a:p>
            <a:pPr marL="476884" marR="193675" indent="-276225">
              <a:lnSpc>
                <a:spcPct val="116300"/>
              </a:lnSpc>
              <a:spcBef>
                <a:spcPts val="2765"/>
              </a:spcBef>
            </a:pPr>
            <a:r>
              <a:rPr sz="3600" spc="30" dirty="0">
                <a:latin typeface="Microsoft Sans Serif"/>
                <a:cs typeface="Microsoft Sans Serif"/>
              </a:rPr>
              <a:t>A</a:t>
            </a:r>
            <a:r>
              <a:rPr sz="3600" spc="215" dirty="0">
                <a:latin typeface="Microsoft Sans Serif"/>
                <a:cs typeface="Microsoft Sans Serif"/>
              </a:rPr>
              <a:t>p</a:t>
            </a:r>
            <a:r>
              <a:rPr sz="3600" spc="-45" dirty="0">
                <a:latin typeface="Microsoft Sans Serif"/>
                <a:cs typeface="Microsoft Sans Serif"/>
              </a:rPr>
              <a:t>a</a:t>
            </a:r>
            <a:r>
              <a:rPr sz="3600" spc="60" dirty="0">
                <a:latin typeface="Microsoft Sans Serif"/>
                <a:cs typeface="Microsoft Sans Serif"/>
              </a:rPr>
              <a:t>r</a:t>
            </a:r>
            <a:r>
              <a:rPr sz="3600" spc="204" dirty="0">
                <a:latin typeface="Microsoft Sans Serif"/>
                <a:cs typeface="Microsoft Sans Serif"/>
              </a:rPr>
              <a:t>t</a:t>
            </a:r>
            <a:r>
              <a:rPr sz="3600" spc="305" dirty="0">
                <a:latin typeface="Microsoft Sans Serif"/>
                <a:cs typeface="Microsoft Sans Serif"/>
              </a:rPr>
              <a:t>m</a:t>
            </a:r>
            <a:r>
              <a:rPr sz="3600" spc="110" dirty="0">
                <a:latin typeface="Microsoft Sans Serif"/>
                <a:cs typeface="Microsoft Sans Serif"/>
              </a:rPr>
              <a:t>e</a:t>
            </a:r>
            <a:r>
              <a:rPr sz="3600" spc="95" dirty="0">
                <a:latin typeface="Microsoft Sans Serif"/>
                <a:cs typeface="Microsoft Sans Serif"/>
              </a:rPr>
              <a:t>n</a:t>
            </a:r>
            <a:r>
              <a:rPr sz="3600" spc="195" dirty="0">
                <a:latin typeface="Microsoft Sans Serif"/>
                <a:cs typeface="Microsoft Sans Serif"/>
              </a:rPr>
              <a:t>t  </a:t>
            </a:r>
            <a:r>
              <a:rPr sz="3600" spc="120" dirty="0">
                <a:latin typeface="Microsoft Sans Serif"/>
                <a:cs typeface="Microsoft Sans Serif"/>
              </a:rPr>
              <a:t>building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5281" y="7380952"/>
            <a:ext cx="2666365" cy="212407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285115" rIns="0" bIns="0" rtlCol="0">
            <a:spAutoFit/>
          </a:bodyPr>
          <a:lstStyle/>
          <a:p>
            <a:pPr marL="832485" marR="361950" indent="-463550">
              <a:lnSpc>
                <a:spcPct val="115599"/>
              </a:lnSpc>
              <a:spcBef>
                <a:spcPts val="2245"/>
              </a:spcBef>
            </a:pPr>
            <a:r>
              <a:rPr sz="4000" spc="125" dirty="0">
                <a:latin typeface="Microsoft Sans Serif"/>
                <a:cs typeface="Microsoft Sans Serif"/>
              </a:rPr>
              <a:t>Block</a:t>
            </a:r>
            <a:r>
              <a:rPr sz="4000" spc="-130" dirty="0">
                <a:latin typeface="Microsoft Sans Serif"/>
                <a:cs typeface="Microsoft Sans Serif"/>
              </a:rPr>
              <a:t> </a:t>
            </a:r>
            <a:r>
              <a:rPr sz="4000" spc="175" dirty="0">
                <a:latin typeface="Microsoft Sans Serif"/>
                <a:cs typeface="Microsoft Sans Serif"/>
              </a:rPr>
              <a:t>of </a:t>
            </a:r>
            <a:r>
              <a:rPr sz="4000" spc="-1050" dirty="0">
                <a:latin typeface="Microsoft Sans Serif"/>
                <a:cs typeface="Microsoft Sans Serif"/>
              </a:rPr>
              <a:t> </a:t>
            </a:r>
            <a:r>
              <a:rPr sz="4000" spc="100" dirty="0">
                <a:latin typeface="Microsoft Sans Serif"/>
                <a:cs typeface="Microsoft Sans Serif"/>
              </a:rPr>
              <a:t>flats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85275" y="703891"/>
            <a:ext cx="2666365" cy="1950085"/>
          </a:xfrm>
          <a:prstGeom prst="rect">
            <a:avLst/>
          </a:prstGeom>
          <a:solidFill>
            <a:srgbClr val="FFD59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/>
              <a:cs typeface="Times New Roman"/>
            </a:endParaRPr>
          </a:p>
          <a:p>
            <a:pPr marL="772795">
              <a:lnSpc>
                <a:spcPct val="100000"/>
              </a:lnSpc>
              <a:spcBef>
                <a:spcPts val="5"/>
              </a:spcBef>
            </a:pPr>
            <a:r>
              <a:rPr sz="4000" b="1" spc="185" dirty="0">
                <a:latin typeface="Trebuchet MS"/>
                <a:cs typeface="Trebuchet MS"/>
              </a:rPr>
              <a:t>AmE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6868" y="703891"/>
            <a:ext cx="2666365" cy="1950085"/>
          </a:xfrm>
          <a:prstGeom prst="rect">
            <a:avLst/>
          </a:prstGeom>
          <a:solidFill>
            <a:srgbClr val="FFD59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95" dirty="0">
                <a:latin typeface="Trebuchet MS"/>
                <a:cs typeface="Trebuchet MS"/>
              </a:rPr>
              <a:t>BrE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85275" y="2839550"/>
            <a:ext cx="2666365" cy="212407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285115" rIns="0" bIns="0" rtlCol="0">
            <a:spAutoFit/>
          </a:bodyPr>
          <a:lstStyle/>
          <a:p>
            <a:pPr marL="1027430" marR="444500" indent="-575310">
              <a:lnSpc>
                <a:spcPct val="115599"/>
              </a:lnSpc>
              <a:spcBef>
                <a:spcPts val="2245"/>
              </a:spcBef>
            </a:pPr>
            <a:r>
              <a:rPr sz="4000" spc="-185" dirty="0">
                <a:latin typeface="Microsoft Sans Serif"/>
                <a:cs typeface="Microsoft Sans Serif"/>
              </a:rPr>
              <a:t>P</a:t>
            </a:r>
            <a:r>
              <a:rPr sz="4000" spc="-50" dirty="0">
                <a:latin typeface="Microsoft Sans Serif"/>
                <a:cs typeface="Microsoft Sans Serif"/>
              </a:rPr>
              <a:t>a</a:t>
            </a:r>
            <a:r>
              <a:rPr sz="4000" spc="65" dirty="0">
                <a:latin typeface="Microsoft Sans Serif"/>
                <a:cs typeface="Microsoft Sans Serif"/>
              </a:rPr>
              <a:t>r</a:t>
            </a:r>
            <a:r>
              <a:rPr sz="4000" spc="114" dirty="0">
                <a:latin typeface="Microsoft Sans Serif"/>
                <a:cs typeface="Microsoft Sans Serif"/>
              </a:rPr>
              <a:t>k</a:t>
            </a:r>
            <a:r>
              <a:rPr sz="4000" spc="-45" dirty="0">
                <a:latin typeface="Microsoft Sans Serif"/>
                <a:cs typeface="Microsoft Sans Serif"/>
              </a:rPr>
              <a:t>i</a:t>
            </a:r>
            <a:r>
              <a:rPr sz="4000" spc="100" dirty="0">
                <a:latin typeface="Microsoft Sans Serif"/>
                <a:cs typeface="Microsoft Sans Serif"/>
              </a:rPr>
              <a:t>n</a:t>
            </a:r>
            <a:r>
              <a:rPr sz="4000" spc="160" dirty="0">
                <a:latin typeface="Microsoft Sans Serif"/>
                <a:cs typeface="Microsoft Sans Serif"/>
              </a:rPr>
              <a:t>g  </a:t>
            </a:r>
            <a:r>
              <a:rPr sz="4000" spc="185" dirty="0">
                <a:latin typeface="Microsoft Sans Serif"/>
                <a:cs typeface="Microsoft Sans Serif"/>
              </a:rPr>
              <a:t>lot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36868" y="2839550"/>
            <a:ext cx="2666365" cy="212407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  <a:spcBef>
                <a:spcPts val="5"/>
              </a:spcBef>
            </a:pPr>
            <a:r>
              <a:rPr sz="4000" spc="-45" dirty="0">
                <a:latin typeface="Microsoft Sans Serif"/>
                <a:cs typeface="Microsoft Sans Serif"/>
              </a:rPr>
              <a:t>Car</a:t>
            </a:r>
            <a:r>
              <a:rPr sz="4000" spc="-80" dirty="0">
                <a:latin typeface="Microsoft Sans Serif"/>
                <a:cs typeface="Microsoft Sans Serif"/>
              </a:rPr>
              <a:t> </a:t>
            </a:r>
            <a:r>
              <a:rPr sz="4000" spc="90" dirty="0">
                <a:latin typeface="Microsoft Sans Serif"/>
                <a:cs typeface="Microsoft Sans Serif"/>
              </a:rPr>
              <a:t>park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85275" y="5149315"/>
            <a:ext cx="2666365" cy="205168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313055" rIns="0" bIns="0" rtlCol="0">
            <a:spAutoFit/>
          </a:bodyPr>
          <a:lstStyle/>
          <a:p>
            <a:pPr marL="269240" marR="214629" indent="-47625">
              <a:lnSpc>
                <a:spcPct val="116300"/>
              </a:lnSpc>
              <a:spcBef>
                <a:spcPts val="2465"/>
              </a:spcBef>
            </a:pPr>
            <a:r>
              <a:rPr sz="3600" spc="-30" dirty="0">
                <a:latin typeface="Microsoft Sans Serif"/>
                <a:cs typeface="Microsoft Sans Serif"/>
              </a:rPr>
              <a:t>D</a:t>
            </a:r>
            <a:r>
              <a:rPr sz="3600" spc="60" dirty="0">
                <a:latin typeface="Microsoft Sans Serif"/>
                <a:cs typeface="Microsoft Sans Serif"/>
              </a:rPr>
              <a:t>r</a:t>
            </a:r>
            <a:r>
              <a:rPr sz="3600" spc="135" dirty="0">
                <a:latin typeface="Microsoft Sans Serif"/>
                <a:cs typeface="Microsoft Sans Serif"/>
              </a:rPr>
              <a:t>u</a:t>
            </a:r>
            <a:r>
              <a:rPr sz="3600" spc="220" dirty="0">
                <a:latin typeface="Microsoft Sans Serif"/>
                <a:cs typeface="Microsoft Sans Serif"/>
              </a:rPr>
              <a:t>g</a:t>
            </a:r>
            <a:r>
              <a:rPr sz="3600" spc="-50" dirty="0">
                <a:latin typeface="Microsoft Sans Serif"/>
                <a:cs typeface="Microsoft Sans Serif"/>
              </a:rPr>
              <a:t>s</a:t>
            </a:r>
            <a:r>
              <a:rPr sz="3600" spc="204" dirty="0">
                <a:latin typeface="Microsoft Sans Serif"/>
                <a:cs typeface="Microsoft Sans Serif"/>
              </a:rPr>
              <a:t>t</a:t>
            </a:r>
            <a:r>
              <a:rPr sz="3600" spc="135" dirty="0">
                <a:latin typeface="Microsoft Sans Serif"/>
                <a:cs typeface="Microsoft Sans Serif"/>
              </a:rPr>
              <a:t>o</a:t>
            </a:r>
            <a:r>
              <a:rPr sz="3600" spc="60" dirty="0">
                <a:latin typeface="Microsoft Sans Serif"/>
                <a:cs typeface="Microsoft Sans Serif"/>
              </a:rPr>
              <a:t>r</a:t>
            </a:r>
            <a:r>
              <a:rPr sz="3600" spc="110" dirty="0">
                <a:latin typeface="Microsoft Sans Serif"/>
                <a:cs typeface="Microsoft Sans Serif"/>
              </a:rPr>
              <a:t>e</a:t>
            </a:r>
            <a:r>
              <a:rPr sz="3600" spc="-185" dirty="0">
                <a:latin typeface="Microsoft Sans Serif"/>
                <a:cs typeface="Microsoft Sans Serif"/>
              </a:rPr>
              <a:t>,  </a:t>
            </a:r>
            <a:r>
              <a:rPr sz="3600" spc="114" dirty="0">
                <a:latin typeface="Microsoft Sans Serif"/>
                <a:cs typeface="Microsoft Sans Serif"/>
              </a:rPr>
              <a:t>pharmacy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36868" y="5149315"/>
            <a:ext cx="2666365" cy="205168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262890" rIns="0" bIns="0" rtlCol="0">
            <a:spAutoFit/>
          </a:bodyPr>
          <a:lstStyle/>
          <a:p>
            <a:pPr marL="767715" marR="210820" indent="-549275">
              <a:lnSpc>
                <a:spcPct val="115399"/>
              </a:lnSpc>
              <a:spcBef>
                <a:spcPts val="2070"/>
              </a:spcBef>
            </a:pPr>
            <a:r>
              <a:rPr sz="3900" spc="-145" dirty="0">
                <a:latin typeface="Microsoft Sans Serif"/>
                <a:cs typeface="Microsoft Sans Serif"/>
              </a:rPr>
              <a:t>C</a:t>
            </a:r>
            <a:r>
              <a:rPr sz="3900" spc="100" dirty="0">
                <a:latin typeface="Microsoft Sans Serif"/>
                <a:cs typeface="Microsoft Sans Serif"/>
              </a:rPr>
              <a:t>h</a:t>
            </a:r>
            <a:r>
              <a:rPr sz="3900" spc="120" dirty="0">
                <a:latin typeface="Microsoft Sans Serif"/>
                <a:cs typeface="Microsoft Sans Serif"/>
              </a:rPr>
              <a:t>e</a:t>
            </a:r>
            <a:r>
              <a:rPr sz="3900" spc="335" dirty="0">
                <a:latin typeface="Microsoft Sans Serif"/>
                <a:cs typeface="Microsoft Sans Serif"/>
              </a:rPr>
              <a:t>m</a:t>
            </a:r>
            <a:r>
              <a:rPr sz="3900" spc="-40" dirty="0">
                <a:latin typeface="Microsoft Sans Serif"/>
                <a:cs typeface="Microsoft Sans Serif"/>
              </a:rPr>
              <a:t>i</a:t>
            </a:r>
            <a:r>
              <a:rPr sz="3900" spc="-55" dirty="0">
                <a:latin typeface="Microsoft Sans Serif"/>
                <a:cs typeface="Microsoft Sans Serif"/>
              </a:rPr>
              <a:t>s</a:t>
            </a:r>
            <a:r>
              <a:rPr sz="3900" spc="220" dirty="0">
                <a:latin typeface="Microsoft Sans Serif"/>
                <a:cs typeface="Microsoft Sans Serif"/>
              </a:rPr>
              <a:t>t</a:t>
            </a:r>
            <a:r>
              <a:rPr sz="3900" spc="20" dirty="0">
                <a:latin typeface="Microsoft Sans Serif"/>
                <a:cs typeface="Microsoft Sans Serif"/>
              </a:rPr>
              <a:t>'</a:t>
            </a:r>
            <a:r>
              <a:rPr sz="3900" spc="-35" dirty="0">
                <a:latin typeface="Microsoft Sans Serif"/>
                <a:cs typeface="Microsoft Sans Serif"/>
              </a:rPr>
              <a:t>s  </a:t>
            </a:r>
            <a:r>
              <a:rPr sz="3900" spc="110" dirty="0">
                <a:latin typeface="Microsoft Sans Serif"/>
                <a:cs typeface="Microsoft Sans Serif"/>
              </a:rPr>
              <a:t>shop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85275" y="7386252"/>
            <a:ext cx="2666365" cy="211899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285115" rIns="0" bIns="0" rtlCol="0">
            <a:spAutoFit/>
          </a:bodyPr>
          <a:lstStyle/>
          <a:p>
            <a:pPr marL="709295" marR="556260" indent="-145415">
              <a:lnSpc>
                <a:spcPct val="115599"/>
              </a:lnSpc>
              <a:spcBef>
                <a:spcPts val="2245"/>
              </a:spcBef>
            </a:pPr>
            <a:r>
              <a:rPr sz="4000" spc="-185" dirty="0">
                <a:latin typeface="Microsoft Sans Serif"/>
                <a:cs typeface="Microsoft Sans Serif"/>
              </a:rPr>
              <a:t>P</a:t>
            </a:r>
            <a:r>
              <a:rPr sz="4000" spc="150" dirty="0">
                <a:latin typeface="Microsoft Sans Serif"/>
                <a:cs typeface="Microsoft Sans Serif"/>
              </a:rPr>
              <a:t>o</a:t>
            </a:r>
            <a:r>
              <a:rPr sz="4000" spc="225" dirty="0">
                <a:latin typeface="Microsoft Sans Serif"/>
                <a:cs typeface="Microsoft Sans Serif"/>
              </a:rPr>
              <a:t>t</a:t>
            </a:r>
            <a:r>
              <a:rPr sz="4000" spc="-50" dirty="0">
                <a:latin typeface="Microsoft Sans Serif"/>
                <a:cs typeface="Microsoft Sans Serif"/>
              </a:rPr>
              <a:t>a</a:t>
            </a:r>
            <a:r>
              <a:rPr sz="4000" spc="225" dirty="0">
                <a:latin typeface="Microsoft Sans Serif"/>
                <a:cs typeface="Microsoft Sans Serif"/>
              </a:rPr>
              <a:t>t</a:t>
            </a:r>
            <a:r>
              <a:rPr sz="4000" spc="100" dirty="0">
                <a:latin typeface="Microsoft Sans Serif"/>
                <a:cs typeface="Microsoft Sans Serif"/>
              </a:rPr>
              <a:t>o  </a:t>
            </a:r>
            <a:r>
              <a:rPr sz="4000" spc="85" dirty="0">
                <a:latin typeface="Microsoft Sans Serif"/>
                <a:cs typeface="Microsoft Sans Serif"/>
              </a:rPr>
              <a:t>chips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36868" y="7386252"/>
            <a:ext cx="2666365" cy="211899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5"/>
              </a:spcBef>
            </a:pPr>
            <a:r>
              <a:rPr sz="4000" dirty="0">
                <a:latin typeface="Microsoft Sans Serif"/>
                <a:cs typeface="Microsoft Sans Serif"/>
              </a:rPr>
              <a:t>Crisps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41421" y="703891"/>
            <a:ext cx="2666365" cy="1950085"/>
          </a:xfrm>
          <a:prstGeom prst="rect">
            <a:avLst/>
          </a:prstGeom>
          <a:solidFill>
            <a:srgbClr val="FFD59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/>
              <a:cs typeface="Times New Roman"/>
            </a:endParaRPr>
          </a:p>
          <a:p>
            <a:pPr marL="772795">
              <a:lnSpc>
                <a:spcPct val="100000"/>
              </a:lnSpc>
              <a:spcBef>
                <a:spcPts val="5"/>
              </a:spcBef>
            </a:pPr>
            <a:r>
              <a:rPr sz="4000" b="1" spc="185" dirty="0">
                <a:latin typeface="Trebuchet MS"/>
                <a:cs typeface="Trebuchet MS"/>
              </a:rPr>
              <a:t>AmE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193013" y="703891"/>
            <a:ext cx="2666365" cy="1950085"/>
          </a:xfrm>
          <a:prstGeom prst="rect">
            <a:avLst/>
          </a:prstGeom>
          <a:solidFill>
            <a:srgbClr val="FFD59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95" dirty="0">
                <a:latin typeface="Trebuchet MS"/>
                <a:cs typeface="Trebuchet MS"/>
              </a:rPr>
              <a:t>BrE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341421" y="2839550"/>
            <a:ext cx="2666365" cy="2124075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285115" rIns="0" bIns="0" rtlCol="0">
            <a:spAutoFit/>
          </a:bodyPr>
          <a:lstStyle/>
          <a:p>
            <a:pPr marL="608330" marR="600710" indent="159385">
              <a:lnSpc>
                <a:spcPct val="115599"/>
              </a:lnSpc>
              <a:spcBef>
                <a:spcPts val="2245"/>
              </a:spcBef>
            </a:pPr>
            <a:r>
              <a:rPr sz="4000" spc="30" dirty="0">
                <a:latin typeface="Microsoft Sans Serif"/>
                <a:cs typeface="Microsoft Sans Serif"/>
              </a:rPr>
              <a:t>Film, </a:t>
            </a:r>
            <a:r>
              <a:rPr sz="4000" spc="35" dirty="0">
                <a:latin typeface="Microsoft Sans Serif"/>
                <a:cs typeface="Microsoft Sans Serif"/>
              </a:rPr>
              <a:t> </a:t>
            </a:r>
            <a:r>
              <a:rPr sz="4000" spc="335" dirty="0">
                <a:latin typeface="Microsoft Sans Serif"/>
                <a:cs typeface="Microsoft Sans Serif"/>
              </a:rPr>
              <a:t>m</a:t>
            </a:r>
            <a:r>
              <a:rPr sz="4000" spc="150" dirty="0">
                <a:latin typeface="Microsoft Sans Serif"/>
                <a:cs typeface="Microsoft Sans Serif"/>
              </a:rPr>
              <a:t>o</a:t>
            </a:r>
            <a:r>
              <a:rPr sz="4000" spc="125" dirty="0">
                <a:latin typeface="Microsoft Sans Serif"/>
                <a:cs typeface="Microsoft Sans Serif"/>
              </a:rPr>
              <a:t>v</a:t>
            </a:r>
            <a:r>
              <a:rPr sz="4000" spc="-45" dirty="0">
                <a:latin typeface="Microsoft Sans Serif"/>
                <a:cs typeface="Microsoft Sans Serif"/>
              </a:rPr>
              <a:t>i</a:t>
            </a:r>
            <a:r>
              <a:rPr sz="4000" spc="120" dirty="0">
                <a:latin typeface="Microsoft Sans Serif"/>
                <a:cs typeface="Microsoft Sans Serif"/>
              </a:rPr>
              <a:t>e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193013" y="2839550"/>
            <a:ext cx="2666365" cy="2124075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marL="824865">
              <a:lnSpc>
                <a:spcPct val="100000"/>
              </a:lnSpc>
              <a:spcBef>
                <a:spcPts val="5"/>
              </a:spcBef>
            </a:pPr>
            <a:r>
              <a:rPr sz="4000" spc="95" dirty="0">
                <a:latin typeface="Microsoft Sans Serif"/>
                <a:cs typeface="Microsoft Sans Serif"/>
              </a:rPr>
              <a:t>Film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341421" y="5149315"/>
            <a:ext cx="2666365" cy="2069464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4800">
              <a:latin typeface="Times New Roman"/>
              <a:cs typeface="Times New Roman"/>
            </a:endParaRPr>
          </a:p>
          <a:p>
            <a:pPr marL="435609">
              <a:lnSpc>
                <a:spcPct val="100000"/>
              </a:lnSpc>
              <a:spcBef>
                <a:spcPts val="5"/>
              </a:spcBef>
            </a:pPr>
            <a:r>
              <a:rPr sz="4000" spc="100" dirty="0">
                <a:latin typeface="Microsoft Sans Serif"/>
                <a:cs typeface="Microsoft Sans Serif"/>
              </a:rPr>
              <a:t>Holiday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193013" y="5149315"/>
            <a:ext cx="2666365" cy="2069464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4800">
              <a:latin typeface="Times New Roman"/>
              <a:cs typeface="Times New Roman"/>
            </a:endParaRPr>
          </a:p>
          <a:p>
            <a:pPr marL="304165">
              <a:lnSpc>
                <a:spcPct val="100000"/>
              </a:lnSpc>
              <a:spcBef>
                <a:spcPts val="5"/>
              </a:spcBef>
            </a:pPr>
            <a:r>
              <a:rPr sz="4000" spc="70" dirty="0">
                <a:latin typeface="Microsoft Sans Serif"/>
                <a:cs typeface="Microsoft Sans Serif"/>
              </a:rPr>
              <a:t>Vacation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341421" y="7404459"/>
            <a:ext cx="2666365" cy="2100580"/>
          </a:xfrm>
          <a:prstGeom prst="rect">
            <a:avLst/>
          </a:prstGeom>
          <a:solidFill>
            <a:srgbClr val="FFEB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0" spc="120" dirty="0">
                <a:latin typeface="Microsoft Sans Serif"/>
                <a:cs typeface="Microsoft Sans Serif"/>
              </a:rPr>
              <a:t>Lift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193013" y="7404459"/>
            <a:ext cx="2666365" cy="2100580"/>
          </a:xfrm>
          <a:prstGeom prst="rect">
            <a:avLst/>
          </a:prstGeom>
          <a:solidFill>
            <a:srgbClr val="FFF4E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950">
              <a:latin typeface="Times New Roman"/>
              <a:cs typeface="Times New Roman"/>
            </a:endParaRPr>
          </a:p>
          <a:p>
            <a:pPr marL="360680">
              <a:lnSpc>
                <a:spcPct val="100000"/>
              </a:lnSpc>
            </a:pPr>
            <a:r>
              <a:rPr sz="4000" spc="70" dirty="0">
                <a:latin typeface="Microsoft Sans Serif"/>
                <a:cs typeface="Microsoft Sans Serif"/>
              </a:rPr>
              <a:t>Elevator</a:t>
            </a:r>
            <a:endParaRPr sz="4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32500" y="5"/>
            <a:ext cx="15755619" cy="10287000"/>
            <a:chOff x="2532500" y="5"/>
            <a:chExt cx="15755619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3728" y="5"/>
              <a:ext cx="12304271" cy="102869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2500" y="6362741"/>
              <a:ext cx="5019674" cy="39242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2971" y="7203488"/>
              <a:ext cx="3591531" cy="30734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3503217" y="4038181"/>
            <a:ext cx="3973195" cy="67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5910" algn="l"/>
              </a:tabLst>
            </a:pPr>
            <a:r>
              <a:rPr sz="4250" spc="114" dirty="0">
                <a:latin typeface="Microsoft Sans Serif"/>
                <a:cs typeface="Microsoft Sans Serif"/>
              </a:rPr>
              <a:t>and	</a:t>
            </a:r>
            <a:r>
              <a:rPr sz="4250" spc="105" dirty="0">
                <a:latin typeface="Microsoft Sans Serif"/>
                <a:cs typeface="Microsoft Sans Serif"/>
              </a:rPr>
              <a:t>American</a:t>
            </a:r>
            <a:endParaRPr sz="425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64026" y="3991508"/>
            <a:ext cx="2643505" cy="141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9550">
              <a:lnSpc>
                <a:spcPct val="107400"/>
              </a:lnSpc>
              <a:spcBef>
                <a:spcPts val="95"/>
              </a:spcBef>
            </a:pPr>
            <a:r>
              <a:rPr sz="4250" spc="50" dirty="0">
                <a:latin typeface="Microsoft Sans Serif"/>
                <a:cs typeface="Microsoft Sans Serif"/>
              </a:rPr>
              <a:t>English </a:t>
            </a:r>
            <a:r>
              <a:rPr sz="4250" spc="55" dirty="0">
                <a:latin typeface="Microsoft Sans Serif"/>
                <a:cs typeface="Microsoft Sans Serif"/>
              </a:rPr>
              <a:t> </a:t>
            </a:r>
            <a:r>
              <a:rPr sz="4250" spc="114" dirty="0">
                <a:latin typeface="Microsoft Sans Serif"/>
                <a:cs typeface="Microsoft Sans Serif"/>
              </a:rPr>
              <a:t>n</a:t>
            </a:r>
            <a:r>
              <a:rPr sz="4250" spc="165" dirty="0">
                <a:latin typeface="Microsoft Sans Serif"/>
                <a:cs typeface="Microsoft Sans Serif"/>
              </a:rPr>
              <a:t>o</a:t>
            </a:r>
            <a:r>
              <a:rPr sz="4250" spc="245" dirty="0">
                <a:latin typeface="Microsoft Sans Serif"/>
                <a:cs typeface="Microsoft Sans Serif"/>
              </a:rPr>
              <a:t>t</a:t>
            </a:r>
            <a:r>
              <a:rPr sz="4250" spc="-45" dirty="0">
                <a:latin typeface="Microsoft Sans Serif"/>
                <a:cs typeface="Microsoft Sans Serif"/>
              </a:rPr>
              <a:t>i</a:t>
            </a:r>
            <a:r>
              <a:rPr sz="4250" spc="210" dirty="0">
                <a:latin typeface="Microsoft Sans Serif"/>
                <a:cs typeface="Microsoft Sans Serif"/>
              </a:rPr>
              <a:t>c</a:t>
            </a:r>
            <a:r>
              <a:rPr sz="4250" spc="130" dirty="0">
                <a:latin typeface="Microsoft Sans Serif"/>
                <a:cs typeface="Microsoft Sans Serif"/>
              </a:rPr>
              <a:t>e</a:t>
            </a:r>
            <a:r>
              <a:rPr sz="4250" spc="-45" dirty="0">
                <a:latin typeface="Microsoft Sans Serif"/>
                <a:cs typeface="Microsoft Sans Serif"/>
              </a:rPr>
              <a:t>a</a:t>
            </a:r>
            <a:r>
              <a:rPr sz="4250" spc="260" dirty="0">
                <a:latin typeface="Microsoft Sans Serif"/>
                <a:cs typeface="Microsoft Sans Serif"/>
              </a:rPr>
              <a:t>b</a:t>
            </a:r>
            <a:r>
              <a:rPr sz="4250" spc="185" dirty="0">
                <a:latin typeface="Microsoft Sans Serif"/>
                <a:cs typeface="Microsoft Sans Serif"/>
              </a:rPr>
              <a:t>l</a:t>
            </a:r>
            <a:r>
              <a:rPr sz="4250" spc="180" dirty="0">
                <a:latin typeface="Microsoft Sans Serif"/>
                <a:cs typeface="Microsoft Sans Serif"/>
              </a:rPr>
              <a:t>y</a:t>
            </a:r>
            <a:endParaRPr sz="425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21229" y="3991508"/>
            <a:ext cx="1583055" cy="2111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95"/>
              </a:spcBef>
            </a:pPr>
            <a:r>
              <a:rPr sz="4250" spc="40" dirty="0">
                <a:latin typeface="Microsoft Sans Serif"/>
                <a:cs typeface="Microsoft Sans Serif"/>
              </a:rPr>
              <a:t>British </a:t>
            </a:r>
            <a:r>
              <a:rPr sz="4250" spc="-1120" dirty="0">
                <a:latin typeface="Microsoft Sans Serif"/>
                <a:cs typeface="Microsoft Sans Serif"/>
              </a:rPr>
              <a:t> </a:t>
            </a:r>
            <a:r>
              <a:rPr sz="4250" spc="-55" dirty="0">
                <a:latin typeface="Microsoft Sans Serif"/>
                <a:cs typeface="Microsoft Sans Serif"/>
              </a:rPr>
              <a:t>s</a:t>
            </a:r>
            <a:r>
              <a:rPr sz="4250" spc="165" dirty="0">
                <a:latin typeface="Microsoft Sans Serif"/>
                <a:cs typeface="Microsoft Sans Serif"/>
              </a:rPr>
              <a:t>o</a:t>
            </a:r>
            <a:r>
              <a:rPr sz="4250" spc="160" dirty="0">
                <a:latin typeface="Microsoft Sans Serif"/>
                <a:cs typeface="Microsoft Sans Serif"/>
              </a:rPr>
              <a:t>u</a:t>
            </a:r>
            <a:r>
              <a:rPr sz="4250" spc="114" dirty="0">
                <a:latin typeface="Microsoft Sans Serif"/>
                <a:cs typeface="Microsoft Sans Serif"/>
              </a:rPr>
              <a:t>n</a:t>
            </a:r>
            <a:r>
              <a:rPr sz="4250" spc="180" dirty="0">
                <a:latin typeface="Microsoft Sans Serif"/>
                <a:cs typeface="Microsoft Sans Serif"/>
              </a:rPr>
              <a:t>d  most</a:t>
            </a:r>
            <a:endParaRPr sz="425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69430" y="5428831"/>
            <a:ext cx="5709285" cy="67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64740" algn="l"/>
                <a:tab pos="5314950" algn="l"/>
              </a:tabLst>
            </a:pPr>
            <a:r>
              <a:rPr sz="4250" spc="165" dirty="0">
                <a:latin typeface="Microsoft Sans Serif"/>
                <a:cs typeface="Microsoft Sans Serif"/>
              </a:rPr>
              <a:t>o</a:t>
            </a:r>
            <a:r>
              <a:rPr sz="4250" spc="260" dirty="0">
                <a:latin typeface="Microsoft Sans Serif"/>
                <a:cs typeface="Microsoft Sans Serif"/>
              </a:rPr>
              <a:t>b</a:t>
            </a:r>
            <a:r>
              <a:rPr sz="4250" spc="140" dirty="0">
                <a:latin typeface="Microsoft Sans Serif"/>
                <a:cs typeface="Microsoft Sans Serif"/>
              </a:rPr>
              <a:t>v</a:t>
            </a:r>
            <a:r>
              <a:rPr sz="4250" spc="-45" dirty="0">
                <a:latin typeface="Microsoft Sans Serif"/>
                <a:cs typeface="Microsoft Sans Serif"/>
              </a:rPr>
              <a:t>i</a:t>
            </a:r>
            <a:r>
              <a:rPr sz="4250" spc="165" dirty="0">
                <a:latin typeface="Microsoft Sans Serif"/>
                <a:cs typeface="Microsoft Sans Serif"/>
              </a:rPr>
              <a:t>o</a:t>
            </a:r>
            <a:r>
              <a:rPr sz="4250" spc="160" dirty="0">
                <a:latin typeface="Microsoft Sans Serif"/>
                <a:cs typeface="Microsoft Sans Serif"/>
              </a:rPr>
              <a:t>u</a:t>
            </a:r>
            <a:r>
              <a:rPr sz="4250" spc="-55" dirty="0">
                <a:latin typeface="Microsoft Sans Serif"/>
                <a:cs typeface="Microsoft Sans Serif"/>
              </a:rPr>
              <a:t>s	</a:t>
            </a:r>
            <a:r>
              <a:rPr sz="4250" spc="280" dirty="0">
                <a:latin typeface="Microsoft Sans Serif"/>
                <a:cs typeface="Microsoft Sans Serif"/>
              </a:rPr>
              <a:t>d</a:t>
            </a:r>
            <a:r>
              <a:rPr sz="4250" spc="-45" dirty="0">
                <a:latin typeface="Microsoft Sans Serif"/>
                <a:cs typeface="Microsoft Sans Serif"/>
              </a:rPr>
              <a:t>i</a:t>
            </a:r>
            <a:r>
              <a:rPr sz="4250" spc="220" dirty="0">
                <a:latin typeface="Microsoft Sans Serif"/>
                <a:cs typeface="Microsoft Sans Serif"/>
              </a:rPr>
              <a:t>ff</a:t>
            </a:r>
            <a:r>
              <a:rPr sz="4250" spc="130" dirty="0">
                <a:latin typeface="Microsoft Sans Serif"/>
                <a:cs typeface="Microsoft Sans Serif"/>
              </a:rPr>
              <a:t>e</a:t>
            </a:r>
            <a:r>
              <a:rPr sz="4250" spc="105" dirty="0">
                <a:latin typeface="Microsoft Sans Serif"/>
                <a:cs typeface="Microsoft Sans Serif"/>
              </a:rPr>
              <a:t>re</a:t>
            </a:r>
            <a:r>
              <a:rPr sz="4250" spc="114" dirty="0">
                <a:latin typeface="Microsoft Sans Serif"/>
                <a:cs typeface="Microsoft Sans Serif"/>
              </a:rPr>
              <a:t>n</a:t>
            </a:r>
            <a:r>
              <a:rPr sz="4250" spc="210" dirty="0">
                <a:latin typeface="Microsoft Sans Serif"/>
                <a:cs typeface="Microsoft Sans Serif"/>
              </a:rPr>
              <a:t>c</a:t>
            </a:r>
            <a:r>
              <a:rPr sz="4250" spc="130" dirty="0">
                <a:latin typeface="Microsoft Sans Serif"/>
                <a:cs typeface="Microsoft Sans Serif"/>
              </a:rPr>
              <a:t>e	</a:t>
            </a:r>
            <a:r>
              <a:rPr sz="4250" spc="-45" dirty="0">
                <a:latin typeface="Microsoft Sans Serif"/>
                <a:cs typeface="Microsoft Sans Serif"/>
              </a:rPr>
              <a:t>i</a:t>
            </a:r>
            <a:r>
              <a:rPr sz="4250" spc="-55" dirty="0">
                <a:latin typeface="Microsoft Sans Serif"/>
                <a:cs typeface="Microsoft Sans Serif"/>
              </a:rPr>
              <a:t>s</a:t>
            </a:r>
            <a:endParaRPr sz="42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67372" y="4686833"/>
            <a:ext cx="3609975" cy="14160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470"/>
              </a:spcBef>
              <a:tabLst>
                <a:tab pos="2618740" algn="l"/>
              </a:tabLst>
            </a:pPr>
            <a:r>
              <a:rPr sz="4250" spc="280" dirty="0">
                <a:latin typeface="Microsoft Sans Serif"/>
                <a:cs typeface="Microsoft Sans Serif"/>
              </a:rPr>
              <a:t>d</a:t>
            </a:r>
            <a:r>
              <a:rPr sz="4250" spc="-45" dirty="0">
                <a:latin typeface="Microsoft Sans Serif"/>
                <a:cs typeface="Microsoft Sans Serif"/>
              </a:rPr>
              <a:t>i</a:t>
            </a:r>
            <a:r>
              <a:rPr sz="4250" spc="220" dirty="0">
                <a:latin typeface="Microsoft Sans Serif"/>
                <a:cs typeface="Microsoft Sans Serif"/>
              </a:rPr>
              <a:t>ff</a:t>
            </a:r>
            <a:r>
              <a:rPr sz="4250" spc="130" dirty="0">
                <a:latin typeface="Microsoft Sans Serif"/>
                <a:cs typeface="Microsoft Sans Serif"/>
              </a:rPr>
              <a:t>e</a:t>
            </a:r>
            <a:r>
              <a:rPr sz="4250" spc="105" dirty="0">
                <a:latin typeface="Microsoft Sans Serif"/>
                <a:cs typeface="Microsoft Sans Serif"/>
              </a:rPr>
              <a:t>re</a:t>
            </a:r>
            <a:r>
              <a:rPr sz="4250" spc="114" dirty="0">
                <a:latin typeface="Microsoft Sans Serif"/>
                <a:cs typeface="Microsoft Sans Serif"/>
              </a:rPr>
              <a:t>n</a:t>
            </a:r>
            <a:r>
              <a:rPr sz="4250" spc="245" dirty="0">
                <a:latin typeface="Microsoft Sans Serif"/>
                <a:cs typeface="Microsoft Sans Serif"/>
              </a:rPr>
              <a:t>t</a:t>
            </a:r>
            <a:r>
              <a:rPr sz="4250" spc="-380" dirty="0">
                <a:latin typeface="Microsoft Sans Serif"/>
                <a:cs typeface="Microsoft Sans Serif"/>
              </a:rPr>
              <a:t>.	T</a:t>
            </a:r>
            <a:r>
              <a:rPr sz="4250" spc="114" dirty="0">
                <a:latin typeface="Microsoft Sans Serif"/>
                <a:cs typeface="Microsoft Sans Serif"/>
              </a:rPr>
              <a:t>h</a:t>
            </a:r>
            <a:r>
              <a:rPr sz="4250" spc="130" dirty="0">
                <a:latin typeface="Microsoft Sans Serif"/>
                <a:cs typeface="Microsoft Sans Serif"/>
              </a:rPr>
              <a:t>e</a:t>
            </a:r>
            <a:endParaRPr sz="4250" dirty="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375"/>
              </a:spcBef>
            </a:pPr>
            <a:r>
              <a:rPr sz="4250" spc="165" dirty="0">
                <a:latin typeface="Microsoft Sans Serif"/>
                <a:cs typeface="Microsoft Sans Serif"/>
              </a:rPr>
              <a:t>the</a:t>
            </a:r>
            <a:endParaRPr sz="425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21229" y="6124156"/>
            <a:ext cx="7630159" cy="67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50" spc="175" dirty="0">
                <a:latin typeface="Microsoft Sans Serif"/>
                <a:cs typeface="Microsoft Sans Serif"/>
              </a:rPr>
              <a:t>way</a:t>
            </a:r>
            <a:r>
              <a:rPr sz="4250" spc="-60" dirty="0">
                <a:latin typeface="Microsoft Sans Serif"/>
                <a:cs typeface="Microsoft Sans Serif"/>
              </a:rPr>
              <a:t> </a:t>
            </a:r>
            <a:r>
              <a:rPr sz="4250" spc="165" dirty="0">
                <a:latin typeface="Microsoft Sans Serif"/>
                <a:cs typeface="Microsoft Sans Serif"/>
              </a:rPr>
              <a:t>the</a:t>
            </a:r>
            <a:r>
              <a:rPr sz="4250" spc="-55" dirty="0">
                <a:latin typeface="Microsoft Sans Serif"/>
                <a:cs typeface="Microsoft Sans Serif"/>
              </a:rPr>
              <a:t> </a:t>
            </a:r>
            <a:r>
              <a:rPr sz="4250" spc="170" dirty="0">
                <a:latin typeface="Microsoft Sans Serif"/>
                <a:cs typeface="Microsoft Sans Serif"/>
              </a:rPr>
              <a:t>letter</a:t>
            </a:r>
            <a:r>
              <a:rPr sz="4250" spc="-60" dirty="0">
                <a:latin typeface="Microsoft Sans Serif"/>
                <a:cs typeface="Microsoft Sans Serif"/>
              </a:rPr>
              <a:t> </a:t>
            </a:r>
            <a:r>
              <a:rPr sz="4250" spc="75" dirty="0">
                <a:latin typeface="Microsoft Sans Serif"/>
                <a:cs typeface="Microsoft Sans Serif"/>
              </a:rPr>
              <a:t>r</a:t>
            </a:r>
            <a:r>
              <a:rPr sz="4250" spc="-55" dirty="0">
                <a:latin typeface="Microsoft Sans Serif"/>
                <a:cs typeface="Microsoft Sans Serif"/>
              </a:rPr>
              <a:t> </a:t>
            </a:r>
            <a:r>
              <a:rPr sz="4250" spc="-50" dirty="0">
                <a:latin typeface="Microsoft Sans Serif"/>
                <a:cs typeface="Microsoft Sans Serif"/>
              </a:rPr>
              <a:t>is</a:t>
            </a:r>
            <a:r>
              <a:rPr sz="4250" spc="-60" dirty="0">
                <a:latin typeface="Microsoft Sans Serif"/>
                <a:cs typeface="Microsoft Sans Serif"/>
              </a:rPr>
              <a:t> </a:t>
            </a:r>
            <a:r>
              <a:rPr sz="4250" spc="120" dirty="0">
                <a:latin typeface="Microsoft Sans Serif"/>
                <a:cs typeface="Microsoft Sans Serif"/>
              </a:rPr>
              <a:t>pronounced.</a:t>
            </a:r>
            <a:endParaRPr sz="425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37344" y="982795"/>
            <a:ext cx="615950" cy="866140"/>
          </a:xfrm>
          <a:custGeom>
            <a:avLst/>
            <a:gdLst/>
            <a:ahLst/>
            <a:cxnLst/>
            <a:rect l="l" t="t" r="r" b="b"/>
            <a:pathLst>
              <a:path w="615950" h="866139">
                <a:moveTo>
                  <a:pt x="0" y="865584"/>
                </a:moveTo>
                <a:lnTo>
                  <a:pt x="0" y="0"/>
                </a:lnTo>
                <a:lnTo>
                  <a:pt x="358378" y="0"/>
                </a:lnTo>
                <a:lnTo>
                  <a:pt x="412105" y="5953"/>
                </a:lnTo>
                <a:lnTo>
                  <a:pt x="461367" y="23812"/>
                </a:lnTo>
                <a:lnTo>
                  <a:pt x="505122" y="51271"/>
                </a:lnTo>
                <a:lnTo>
                  <a:pt x="542329" y="86022"/>
                </a:lnTo>
                <a:lnTo>
                  <a:pt x="572839" y="127024"/>
                </a:lnTo>
                <a:lnTo>
                  <a:pt x="595907" y="173235"/>
                </a:lnTo>
                <a:lnTo>
                  <a:pt x="610641" y="222125"/>
                </a:lnTo>
                <a:lnTo>
                  <a:pt x="615553" y="271760"/>
                </a:lnTo>
                <a:lnTo>
                  <a:pt x="614399" y="298288"/>
                </a:lnTo>
                <a:lnTo>
                  <a:pt x="605172" y="349783"/>
                </a:lnTo>
                <a:lnTo>
                  <a:pt x="587089" y="398729"/>
                </a:lnTo>
                <a:lnTo>
                  <a:pt x="561491" y="442335"/>
                </a:lnTo>
                <a:lnTo>
                  <a:pt x="528711" y="479952"/>
                </a:lnTo>
                <a:lnTo>
                  <a:pt x="489421" y="510461"/>
                </a:lnTo>
                <a:lnTo>
                  <a:pt x="443879" y="533139"/>
                </a:lnTo>
                <a:lnTo>
                  <a:pt x="392980" y="544748"/>
                </a:lnTo>
                <a:lnTo>
                  <a:pt x="85129" y="546199"/>
                </a:lnTo>
                <a:lnTo>
                  <a:pt x="85129" y="865584"/>
                </a:lnTo>
                <a:lnTo>
                  <a:pt x="0" y="865584"/>
                </a:lnTo>
                <a:close/>
              </a:path>
              <a:path w="615950" h="866139">
                <a:moveTo>
                  <a:pt x="85129" y="470594"/>
                </a:moveTo>
                <a:lnTo>
                  <a:pt x="361949" y="470594"/>
                </a:lnTo>
                <a:lnTo>
                  <a:pt x="380423" y="469571"/>
                </a:lnTo>
                <a:lnTo>
                  <a:pt x="430708" y="454223"/>
                </a:lnTo>
                <a:lnTo>
                  <a:pt x="472231" y="423192"/>
                </a:lnTo>
                <a:lnTo>
                  <a:pt x="503262" y="380627"/>
                </a:lnTo>
                <a:lnTo>
                  <a:pt x="523261" y="328575"/>
                </a:lnTo>
                <a:lnTo>
                  <a:pt x="530125" y="271760"/>
                </a:lnTo>
                <a:lnTo>
                  <a:pt x="529251" y="251928"/>
                </a:lnTo>
                <a:lnTo>
                  <a:pt x="522256" y="213828"/>
                </a:lnTo>
                <a:lnTo>
                  <a:pt x="508527" y="178128"/>
                </a:lnTo>
                <a:lnTo>
                  <a:pt x="478333" y="132754"/>
                </a:lnTo>
                <a:lnTo>
                  <a:pt x="437759" y="99100"/>
                </a:lnTo>
                <a:lnTo>
                  <a:pt x="389111" y="79399"/>
                </a:lnTo>
                <a:lnTo>
                  <a:pt x="354508" y="75604"/>
                </a:lnTo>
                <a:lnTo>
                  <a:pt x="85129" y="75604"/>
                </a:lnTo>
                <a:lnTo>
                  <a:pt x="85129" y="47059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5687" y="976544"/>
            <a:ext cx="9163685" cy="879475"/>
          </a:xfrm>
          <a:custGeom>
            <a:avLst/>
            <a:gdLst/>
            <a:ahLst/>
            <a:cxnLst/>
            <a:rect l="l" t="t" r="r" b="b"/>
            <a:pathLst>
              <a:path w="9163685" h="879475">
                <a:moveTo>
                  <a:pt x="0" y="871835"/>
                </a:moveTo>
                <a:lnTo>
                  <a:pt x="0" y="6250"/>
                </a:lnTo>
                <a:lnTo>
                  <a:pt x="365521" y="6250"/>
                </a:lnTo>
                <a:lnTo>
                  <a:pt x="419397" y="12203"/>
                </a:lnTo>
                <a:lnTo>
                  <a:pt x="468510" y="30063"/>
                </a:lnTo>
                <a:lnTo>
                  <a:pt x="512340" y="57522"/>
                </a:lnTo>
                <a:lnTo>
                  <a:pt x="549771" y="92273"/>
                </a:lnTo>
                <a:lnTo>
                  <a:pt x="580131" y="133275"/>
                </a:lnTo>
                <a:lnTo>
                  <a:pt x="602753" y="179486"/>
                </a:lnTo>
                <a:lnTo>
                  <a:pt x="616818" y="228376"/>
                </a:lnTo>
                <a:lnTo>
                  <a:pt x="621506" y="278010"/>
                </a:lnTo>
                <a:lnTo>
                  <a:pt x="620631" y="301562"/>
                </a:lnTo>
                <a:lnTo>
                  <a:pt x="613636" y="347104"/>
                </a:lnTo>
                <a:lnTo>
                  <a:pt x="599833" y="390152"/>
                </a:lnTo>
                <a:lnTo>
                  <a:pt x="580336" y="429145"/>
                </a:lnTo>
                <a:lnTo>
                  <a:pt x="555370" y="463673"/>
                </a:lnTo>
                <a:lnTo>
                  <a:pt x="525158" y="492844"/>
                </a:lnTo>
                <a:lnTo>
                  <a:pt x="489979" y="516377"/>
                </a:lnTo>
                <a:lnTo>
                  <a:pt x="450391" y="532600"/>
                </a:lnTo>
                <a:lnTo>
                  <a:pt x="428922" y="537864"/>
                </a:lnTo>
                <a:lnTo>
                  <a:pt x="641151" y="871835"/>
                </a:lnTo>
                <a:lnTo>
                  <a:pt x="544710" y="871835"/>
                </a:lnTo>
                <a:lnTo>
                  <a:pt x="341114" y="552449"/>
                </a:lnTo>
                <a:lnTo>
                  <a:pt x="85129" y="552449"/>
                </a:lnTo>
                <a:lnTo>
                  <a:pt x="85129" y="871835"/>
                </a:lnTo>
                <a:lnTo>
                  <a:pt x="0" y="871835"/>
                </a:lnTo>
                <a:close/>
              </a:path>
              <a:path w="9163685" h="879475">
                <a:moveTo>
                  <a:pt x="85129" y="476845"/>
                </a:moveTo>
                <a:lnTo>
                  <a:pt x="368200" y="476845"/>
                </a:lnTo>
                <a:lnTo>
                  <a:pt x="386674" y="475822"/>
                </a:lnTo>
                <a:lnTo>
                  <a:pt x="436959" y="460474"/>
                </a:lnTo>
                <a:lnTo>
                  <a:pt x="478370" y="429108"/>
                </a:lnTo>
                <a:lnTo>
                  <a:pt x="509513" y="385985"/>
                </a:lnTo>
                <a:lnTo>
                  <a:pt x="529511" y="334491"/>
                </a:lnTo>
                <a:lnTo>
                  <a:pt x="536376" y="278010"/>
                </a:lnTo>
                <a:lnTo>
                  <a:pt x="535502" y="258719"/>
                </a:lnTo>
                <a:lnTo>
                  <a:pt x="522386" y="203299"/>
                </a:lnTo>
                <a:lnTo>
                  <a:pt x="495876" y="154464"/>
                </a:lnTo>
                <a:lnTo>
                  <a:pt x="458613" y="116234"/>
                </a:lnTo>
                <a:lnTo>
                  <a:pt x="412049" y="90729"/>
                </a:lnTo>
                <a:lnTo>
                  <a:pt x="360759" y="81855"/>
                </a:lnTo>
                <a:lnTo>
                  <a:pt x="85129" y="81855"/>
                </a:lnTo>
                <a:lnTo>
                  <a:pt x="85129" y="476845"/>
                </a:lnTo>
                <a:close/>
              </a:path>
              <a:path w="9163685" h="879475">
                <a:moveTo>
                  <a:pt x="1144693" y="877788"/>
                </a:moveTo>
                <a:lnTo>
                  <a:pt x="1100547" y="875481"/>
                </a:lnTo>
                <a:lnTo>
                  <a:pt x="1058298" y="868560"/>
                </a:lnTo>
                <a:lnTo>
                  <a:pt x="1017947" y="857026"/>
                </a:lnTo>
                <a:lnTo>
                  <a:pt x="979493" y="840878"/>
                </a:lnTo>
                <a:lnTo>
                  <a:pt x="943328" y="820749"/>
                </a:lnTo>
                <a:lnTo>
                  <a:pt x="909842" y="797569"/>
                </a:lnTo>
                <a:lnTo>
                  <a:pt x="879034" y="771338"/>
                </a:lnTo>
                <a:lnTo>
                  <a:pt x="850906" y="742056"/>
                </a:lnTo>
                <a:lnTo>
                  <a:pt x="825624" y="710151"/>
                </a:lnTo>
                <a:lnTo>
                  <a:pt x="803355" y="676051"/>
                </a:lnTo>
                <a:lnTo>
                  <a:pt x="784101" y="639756"/>
                </a:lnTo>
                <a:lnTo>
                  <a:pt x="767860" y="601265"/>
                </a:lnTo>
                <a:lnTo>
                  <a:pt x="755098" y="561323"/>
                </a:lnTo>
                <a:lnTo>
                  <a:pt x="745982" y="520972"/>
                </a:lnTo>
                <a:lnTo>
                  <a:pt x="740513" y="480212"/>
                </a:lnTo>
                <a:lnTo>
                  <a:pt x="738690" y="439042"/>
                </a:lnTo>
                <a:lnTo>
                  <a:pt x="740624" y="396199"/>
                </a:lnTo>
                <a:lnTo>
                  <a:pt x="746429" y="354285"/>
                </a:lnTo>
                <a:lnTo>
                  <a:pt x="756102" y="313301"/>
                </a:lnTo>
                <a:lnTo>
                  <a:pt x="769646" y="273248"/>
                </a:lnTo>
                <a:lnTo>
                  <a:pt x="786742" y="234794"/>
                </a:lnTo>
                <a:lnTo>
                  <a:pt x="806778" y="198611"/>
                </a:lnTo>
                <a:lnTo>
                  <a:pt x="829754" y="164696"/>
                </a:lnTo>
                <a:lnTo>
                  <a:pt x="855668" y="133052"/>
                </a:lnTo>
                <a:lnTo>
                  <a:pt x="884392" y="104105"/>
                </a:lnTo>
                <a:lnTo>
                  <a:pt x="915497" y="78283"/>
                </a:lnTo>
                <a:lnTo>
                  <a:pt x="948984" y="55587"/>
                </a:lnTo>
                <a:lnTo>
                  <a:pt x="984851" y="36016"/>
                </a:lnTo>
                <a:lnTo>
                  <a:pt x="1022821" y="20259"/>
                </a:lnTo>
                <a:lnTo>
                  <a:pt x="1062316" y="9004"/>
                </a:lnTo>
                <a:lnTo>
                  <a:pt x="1103337" y="2251"/>
                </a:lnTo>
                <a:lnTo>
                  <a:pt x="1145883" y="0"/>
                </a:lnTo>
                <a:lnTo>
                  <a:pt x="1190029" y="2399"/>
                </a:lnTo>
                <a:lnTo>
                  <a:pt x="1232278" y="9599"/>
                </a:lnTo>
                <a:lnTo>
                  <a:pt x="1272629" y="21598"/>
                </a:lnTo>
                <a:lnTo>
                  <a:pt x="1311082" y="38397"/>
                </a:lnTo>
                <a:lnTo>
                  <a:pt x="1347210" y="59084"/>
                </a:lnTo>
                <a:lnTo>
                  <a:pt x="1380585" y="82748"/>
                </a:lnTo>
                <a:lnTo>
                  <a:pt x="1411207" y="109388"/>
                </a:lnTo>
                <a:lnTo>
                  <a:pt x="1439075" y="139005"/>
                </a:lnTo>
                <a:lnTo>
                  <a:pt x="1464078" y="171152"/>
                </a:lnTo>
                <a:lnTo>
                  <a:pt x="1486104" y="205382"/>
                </a:lnTo>
                <a:lnTo>
                  <a:pt x="1505154" y="241696"/>
                </a:lnTo>
                <a:lnTo>
                  <a:pt x="1521228" y="280094"/>
                </a:lnTo>
                <a:lnTo>
                  <a:pt x="1534120" y="319571"/>
                </a:lnTo>
                <a:lnTo>
                  <a:pt x="1543329" y="359419"/>
                </a:lnTo>
                <a:lnTo>
                  <a:pt x="1548854" y="399640"/>
                </a:lnTo>
                <a:lnTo>
                  <a:pt x="1550696" y="440233"/>
                </a:lnTo>
                <a:lnTo>
                  <a:pt x="1548742" y="483077"/>
                </a:lnTo>
                <a:lnTo>
                  <a:pt x="1542882" y="524991"/>
                </a:lnTo>
                <a:lnTo>
                  <a:pt x="1533115" y="565974"/>
                </a:lnTo>
                <a:lnTo>
                  <a:pt x="1519442" y="606028"/>
                </a:lnTo>
                <a:lnTo>
                  <a:pt x="1502513" y="644444"/>
                </a:lnTo>
                <a:lnTo>
                  <a:pt x="1482681" y="680516"/>
                </a:lnTo>
                <a:lnTo>
                  <a:pt x="1459948" y="714244"/>
                </a:lnTo>
                <a:lnTo>
                  <a:pt x="1434312" y="745628"/>
                </a:lnTo>
                <a:lnTo>
                  <a:pt x="1405960" y="774315"/>
                </a:lnTo>
                <a:lnTo>
                  <a:pt x="1375079" y="799951"/>
                </a:lnTo>
                <a:lnTo>
                  <a:pt x="1341667" y="822535"/>
                </a:lnTo>
                <a:lnTo>
                  <a:pt x="1305725" y="842069"/>
                </a:lnTo>
                <a:lnTo>
                  <a:pt x="1267755" y="857696"/>
                </a:lnTo>
                <a:lnTo>
                  <a:pt x="1228260" y="868858"/>
                </a:lnTo>
                <a:lnTo>
                  <a:pt x="1187239" y="875555"/>
                </a:lnTo>
                <a:lnTo>
                  <a:pt x="1144693" y="877788"/>
                </a:lnTo>
                <a:close/>
              </a:path>
              <a:path w="9163685" h="879475">
                <a:moveTo>
                  <a:pt x="824117" y="439042"/>
                </a:moveTo>
                <a:lnTo>
                  <a:pt x="829847" y="508322"/>
                </a:lnTo>
                <a:lnTo>
                  <a:pt x="847036" y="575071"/>
                </a:lnTo>
                <a:lnTo>
                  <a:pt x="875091" y="636612"/>
                </a:lnTo>
                <a:lnTo>
                  <a:pt x="912818" y="690860"/>
                </a:lnTo>
                <a:lnTo>
                  <a:pt x="959550" y="736252"/>
                </a:lnTo>
                <a:lnTo>
                  <a:pt x="1014022" y="771227"/>
                </a:lnTo>
                <a:lnTo>
                  <a:pt x="1076008" y="793551"/>
                </a:lnTo>
                <a:lnTo>
                  <a:pt x="1144693" y="800992"/>
                </a:lnTo>
                <a:lnTo>
                  <a:pt x="1180449" y="799020"/>
                </a:lnTo>
                <a:lnTo>
                  <a:pt x="1246826" y="783245"/>
                </a:lnTo>
                <a:lnTo>
                  <a:pt x="1306208" y="752307"/>
                </a:lnTo>
                <a:lnTo>
                  <a:pt x="1356810" y="710784"/>
                </a:lnTo>
                <a:lnTo>
                  <a:pt x="1398277" y="659959"/>
                </a:lnTo>
                <a:lnTo>
                  <a:pt x="1430275" y="602065"/>
                </a:lnTo>
                <a:lnTo>
                  <a:pt x="1452544" y="538162"/>
                </a:lnTo>
                <a:lnTo>
                  <a:pt x="1463855" y="472380"/>
                </a:lnTo>
                <a:lnTo>
                  <a:pt x="1465268" y="439042"/>
                </a:lnTo>
                <a:lnTo>
                  <a:pt x="1463780" y="403975"/>
                </a:lnTo>
                <a:lnTo>
                  <a:pt x="1451874" y="335960"/>
                </a:lnTo>
                <a:lnTo>
                  <a:pt x="1428378" y="271369"/>
                </a:lnTo>
                <a:lnTo>
                  <a:pt x="1395189" y="213772"/>
                </a:lnTo>
                <a:lnTo>
                  <a:pt x="1352792" y="164082"/>
                </a:lnTo>
                <a:lnTo>
                  <a:pt x="1302190" y="124197"/>
                </a:lnTo>
                <a:lnTo>
                  <a:pt x="1243924" y="95026"/>
                </a:lnTo>
                <a:lnTo>
                  <a:pt x="1179332" y="80143"/>
                </a:lnTo>
                <a:lnTo>
                  <a:pt x="1144693" y="78283"/>
                </a:lnTo>
                <a:lnTo>
                  <a:pt x="1108918" y="80218"/>
                </a:lnTo>
                <a:lnTo>
                  <a:pt x="1042392" y="95696"/>
                </a:lnTo>
                <a:lnTo>
                  <a:pt x="982991" y="125983"/>
                </a:lnTo>
                <a:lnTo>
                  <a:pt x="932389" y="167059"/>
                </a:lnTo>
                <a:lnTo>
                  <a:pt x="890922" y="217847"/>
                </a:lnTo>
                <a:lnTo>
                  <a:pt x="858924" y="275890"/>
                </a:lnTo>
                <a:lnTo>
                  <a:pt x="836674" y="339923"/>
                </a:lnTo>
                <a:lnTo>
                  <a:pt x="825512" y="405705"/>
                </a:lnTo>
                <a:lnTo>
                  <a:pt x="824117" y="439042"/>
                </a:lnTo>
                <a:close/>
              </a:path>
              <a:path w="9163685" h="879475">
                <a:moveTo>
                  <a:pt x="1796886" y="164603"/>
                </a:moveTo>
                <a:lnTo>
                  <a:pt x="1796886" y="871835"/>
                </a:lnTo>
                <a:lnTo>
                  <a:pt x="1711757" y="871835"/>
                </a:lnTo>
                <a:lnTo>
                  <a:pt x="1711757" y="6250"/>
                </a:lnTo>
                <a:lnTo>
                  <a:pt x="1777539" y="6250"/>
                </a:lnTo>
                <a:lnTo>
                  <a:pt x="2350527" y="726876"/>
                </a:lnTo>
                <a:lnTo>
                  <a:pt x="2350527" y="7441"/>
                </a:lnTo>
                <a:lnTo>
                  <a:pt x="2435954" y="7441"/>
                </a:lnTo>
                <a:lnTo>
                  <a:pt x="2435954" y="871835"/>
                </a:lnTo>
                <a:lnTo>
                  <a:pt x="2361540" y="871835"/>
                </a:lnTo>
                <a:lnTo>
                  <a:pt x="1796886" y="164603"/>
                </a:lnTo>
                <a:close/>
              </a:path>
              <a:path w="9163685" h="879475">
                <a:moveTo>
                  <a:pt x="3003916" y="800992"/>
                </a:moveTo>
                <a:lnTo>
                  <a:pt x="3043113" y="799058"/>
                </a:lnTo>
                <a:lnTo>
                  <a:pt x="3111128" y="783580"/>
                </a:lnTo>
                <a:lnTo>
                  <a:pt x="3165655" y="753330"/>
                </a:lnTo>
                <a:lnTo>
                  <a:pt x="3208815" y="712551"/>
                </a:lnTo>
                <a:lnTo>
                  <a:pt x="3241259" y="662303"/>
                </a:lnTo>
                <a:lnTo>
                  <a:pt x="3263881" y="604707"/>
                </a:lnTo>
                <a:lnTo>
                  <a:pt x="3277108" y="540785"/>
                </a:lnTo>
                <a:lnTo>
                  <a:pt x="3283508" y="475450"/>
                </a:lnTo>
                <a:lnTo>
                  <a:pt x="3284308" y="442614"/>
                </a:lnTo>
                <a:lnTo>
                  <a:pt x="3284308" y="6250"/>
                </a:lnTo>
                <a:lnTo>
                  <a:pt x="3369735" y="6250"/>
                </a:lnTo>
                <a:lnTo>
                  <a:pt x="3369735" y="442614"/>
                </a:lnTo>
                <a:lnTo>
                  <a:pt x="3368507" y="485961"/>
                </a:lnTo>
                <a:lnTo>
                  <a:pt x="3364824" y="528190"/>
                </a:lnTo>
                <a:lnTo>
                  <a:pt x="3358685" y="569304"/>
                </a:lnTo>
                <a:lnTo>
                  <a:pt x="3350090" y="609302"/>
                </a:lnTo>
                <a:lnTo>
                  <a:pt x="3338909" y="647420"/>
                </a:lnTo>
                <a:lnTo>
                  <a:pt x="3324715" y="683195"/>
                </a:lnTo>
                <a:lnTo>
                  <a:pt x="3287284" y="747712"/>
                </a:lnTo>
                <a:lnTo>
                  <a:pt x="3237501" y="801216"/>
                </a:lnTo>
                <a:lnTo>
                  <a:pt x="3174473" y="842664"/>
                </a:lnTo>
                <a:lnTo>
                  <a:pt x="3137880" y="858031"/>
                </a:lnTo>
                <a:lnTo>
                  <a:pt x="3097454" y="869007"/>
                </a:lnTo>
                <a:lnTo>
                  <a:pt x="3053196" y="875593"/>
                </a:lnTo>
                <a:lnTo>
                  <a:pt x="3005106" y="877788"/>
                </a:lnTo>
                <a:lnTo>
                  <a:pt x="2955919" y="875481"/>
                </a:lnTo>
                <a:lnTo>
                  <a:pt x="2910749" y="868560"/>
                </a:lnTo>
                <a:lnTo>
                  <a:pt x="2869598" y="857026"/>
                </a:lnTo>
                <a:lnTo>
                  <a:pt x="2832466" y="840878"/>
                </a:lnTo>
                <a:lnTo>
                  <a:pt x="2799184" y="820787"/>
                </a:lnTo>
                <a:lnTo>
                  <a:pt x="2742778" y="771673"/>
                </a:lnTo>
                <a:lnTo>
                  <a:pt x="2699897" y="711082"/>
                </a:lnTo>
                <a:lnTo>
                  <a:pt x="2669536" y="641579"/>
                </a:lnTo>
                <a:lnTo>
                  <a:pt x="2658932" y="603646"/>
                </a:lnTo>
                <a:lnTo>
                  <a:pt x="2650988" y="564337"/>
                </a:lnTo>
                <a:lnTo>
                  <a:pt x="2645314" y="524395"/>
                </a:lnTo>
                <a:lnTo>
                  <a:pt x="2641910" y="483821"/>
                </a:lnTo>
                <a:lnTo>
                  <a:pt x="2640775" y="442614"/>
                </a:lnTo>
                <a:lnTo>
                  <a:pt x="2640775" y="6250"/>
                </a:lnTo>
                <a:lnTo>
                  <a:pt x="2724714" y="6250"/>
                </a:lnTo>
                <a:lnTo>
                  <a:pt x="2724714" y="442614"/>
                </a:lnTo>
                <a:lnTo>
                  <a:pt x="2725551" y="476603"/>
                </a:lnTo>
                <a:lnTo>
                  <a:pt x="2732249" y="543129"/>
                </a:lnTo>
                <a:lnTo>
                  <a:pt x="2745978" y="607051"/>
                </a:lnTo>
                <a:lnTo>
                  <a:pt x="2768749" y="664350"/>
                </a:lnTo>
                <a:lnTo>
                  <a:pt x="2801193" y="714040"/>
                </a:lnTo>
                <a:lnTo>
                  <a:pt x="2844205" y="754223"/>
                </a:lnTo>
                <a:lnTo>
                  <a:pt x="2898266" y="783914"/>
                </a:lnTo>
                <a:lnTo>
                  <a:pt x="2965388" y="799095"/>
                </a:lnTo>
                <a:lnTo>
                  <a:pt x="3003916" y="800992"/>
                </a:lnTo>
                <a:close/>
              </a:path>
              <a:path w="9163685" h="879475">
                <a:moveTo>
                  <a:pt x="3658605" y="164603"/>
                </a:moveTo>
                <a:lnTo>
                  <a:pt x="3658605" y="871835"/>
                </a:lnTo>
                <a:lnTo>
                  <a:pt x="3573475" y="871835"/>
                </a:lnTo>
                <a:lnTo>
                  <a:pt x="3573475" y="6250"/>
                </a:lnTo>
                <a:lnTo>
                  <a:pt x="3639257" y="6250"/>
                </a:lnTo>
                <a:lnTo>
                  <a:pt x="4212245" y="726876"/>
                </a:lnTo>
                <a:lnTo>
                  <a:pt x="4212245" y="7441"/>
                </a:lnTo>
                <a:lnTo>
                  <a:pt x="4297672" y="7441"/>
                </a:lnTo>
                <a:lnTo>
                  <a:pt x="4297672" y="871835"/>
                </a:lnTo>
                <a:lnTo>
                  <a:pt x="4223258" y="871835"/>
                </a:lnTo>
                <a:lnTo>
                  <a:pt x="3658605" y="164603"/>
                </a:lnTo>
                <a:close/>
              </a:path>
              <a:path w="9163685" h="879475">
                <a:moveTo>
                  <a:pt x="4457250" y="432792"/>
                </a:moveTo>
                <a:lnTo>
                  <a:pt x="4458961" y="393836"/>
                </a:lnTo>
                <a:lnTo>
                  <a:pt x="4464096" y="354955"/>
                </a:lnTo>
                <a:lnTo>
                  <a:pt x="4472654" y="316148"/>
                </a:lnTo>
                <a:lnTo>
                  <a:pt x="4484634" y="277415"/>
                </a:lnTo>
                <a:lnTo>
                  <a:pt x="4499889" y="239762"/>
                </a:lnTo>
                <a:lnTo>
                  <a:pt x="4518269" y="204192"/>
                </a:lnTo>
                <a:lnTo>
                  <a:pt x="4539775" y="170705"/>
                </a:lnTo>
                <a:lnTo>
                  <a:pt x="4564406" y="139303"/>
                </a:lnTo>
                <a:lnTo>
                  <a:pt x="4592256" y="110207"/>
                </a:lnTo>
                <a:lnTo>
                  <a:pt x="4623119" y="83939"/>
                </a:lnTo>
                <a:lnTo>
                  <a:pt x="4656996" y="60498"/>
                </a:lnTo>
                <a:lnTo>
                  <a:pt x="4693887" y="39885"/>
                </a:lnTo>
                <a:lnTo>
                  <a:pt x="4733568" y="22956"/>
                </a:lnTo>
                <a:lnTo>
                  <a:pt x="4775816" y="10864"/>
                </a:lnTo>
                <a:lnTo>
                  <a:pt x="4820632" y="3609"/>
                </a:lnTo>
                <a:lnTo>
                  <a:pt x="4868016" y="1190"/>
                </a:lnTo>
                <a:lnTo>
                  <a:pt x="4923938" y="4483"/>
                </a:lnTo>
                <a:lnTo>
                  <a:pt x="4975618" y="14361"/>
                </a:lnTo>
                <a:lnTo>
                  <a:pt x="5023057" y="30826"/>
                </a:lnTo>
                <a:lnTo>
                  <a:pt x="5066255" y="53875"/>
                </a:lnTo>
                <a:lnTo>
                  <a:pt x="5104652" y="82041"/>
                </a:lnTo>
                <a:lnTo>
                  <a:pt x="5137692" y="114151"/>
                </a:lnTo>
                <a:lnTo>
                  <a:pt x="5165374" y="150204"/>
                </a:lnTo>
                <a:lnTo>
                  <a:pt x="5187698" y="190202"/>
                </a:lnTo>
                <a:lnTo>
                  <a:pt x="5120428" y="231874"/>
                </a:lnTo>
                <a:lnTo>
                  <a:pt x="5109564" y="211298"/>
                </a:lnTo>
                <a:lnTo>
                  <a:pt x="5097509" y="192434"/>
                </a:lnTo>
                <a:lnTo>
                  <a:pt x="5069826" y="159841"/>
                </a:lnTo>
                <a:lnTo>
                  <a:pt x="5038945" y="133424"/>
                </a:lnTo>
                <a:lnTo>
                  <a:pt x="5005830" y="112514"/>
                </a:lnTo>
                <a:lnTo>
                  <a:pt x="4953424" y="90859"/>
                </a:lnTo>
                <a:lnTo>
                  <a:pt x="4898972" y="80292"/>
                </a:lnTo>
                <a:lnTo>
                  <a:pt x="4863253" y="78283"/>
                </a:lnTo>
                <a:lnTo>
                  <a:pt x="4825395" y="80274"/>
                </a:lnTo>
                <a:lnTo>
                  <a:pt x="4756487" y="96198"/>
                </a:lnTo>
                <a:lnTo>
                  <a:pt x="4696714" y="127136"/>
                </a:lnTo>
                <a:lnTo>
                  <a:pt x="4646411" y="168510"/>
                </a:lnTo>
                <a:lnTo>
                  <a:pt x="4605687" y="219279"/>
                </a:lnTo>
                <a:lnTo>
                  <a:pt x="4574880" y="276876"/>
                </a:lnTo>
                <a:lnTo>
                  <a:pt x="4554230" y="340183"/>
                </a:lnTo>
                <a:lnTo>
                  <a:pt x="4543961" y="405072"/>
                </a:lnTo>
                <a:lnTo>
                  <a:pt x="4542677" y="437852"/>
                </a:lnTo>
                <a:lnTo>
                  <a:pt x="4544240" y="473366"/>
                </a:lnTo>
                <a:lnTo>
                  <a:pt x="4556742" y="542273"/>
                </a:lnTo>
                <a:lnTo>
                  <a:pt x="4581317" y="607609"/>
                </a:lnTo>
                <a:lnTo>
                  <a:pt x="4615398" y="665801"/>
                </a:lnTo>
                <a:lnTo>
                  <a:pt x="4658540" y="716067"/>
                </a:lnTo>
                <a:lnTo>
                  <a:pt x="4709737" y="756400"/>
                </a:lnTo>
                <a:lnTo>
                  <a:pt x="4768487" y="785738"/>
                </a:lnTo>
                <a:lnTo>
                  <a:pt x="4832780" y="800620"/>
                </a:lnTo>
                <a:lnTo>
                  <a:pt x="4866825" y="802481"/>
                </a:lnTo>
                <a:lnTo>
                  <a:pt x="4885242" y="801904"/>
                </a:lnTo>
                <a:lnTo>
                  <a:pt x="4941834" y="793253"/>
                </a:lnTo>
                <a:lnTo>
                  <a:pt x="4979637" y="781347"/>
                </a:lnTo>
                <a:lnTo>
                  <a:pt x="5016248" y="764083"/>
                </a:lnTo>
                <a:lnTo>
                  <a:pt x="5050851" y="741461"/>
                </a:lnTo>
                <a:lnTo>
                  <a:pt x="5082626" y="714077"/>
                </a:lnTo>
                <a:lnTo>
                  <a:pt x="5110754" y="680888"/>
                </a:lnTo>
                <a:lnTo>
                  <a:pt x="5133823" y="641449"/>
                </a:lnTo>
                <a:lnTo>
                  <a:pt x="5204665" y="678060"/>
                </a:lnTo>
                <a:lnTo>
                  <a:pt x="5179587" y="723974"/>
                </a:lnTo>
                <a:lnTo>
                  <a:pt x="5146026" y="764083"/>
                </a:lnTo>
                <a:lnTo>
                  <a:pt x="5106066" y="798165"/>
                </a:lnTo>
                <a:lnTo>
                  <a:pt x="5061790" y="826591"/>
                </a:lnTo>
                <a:lnTo>
                  <a:pt x="5014239" y="849213"/>
                </a:lnTo>
                <a:lnTo>
                  <a:pt x="4963861" y="865881"/>
                </a:lnTo>
                <a:lnTo>
                  <a:pt x="4912515" y="875927"/>
                </a:lnTo>
                <a:lnTo>
                  <a:pt x="4862062" y="879276"/>
                </a:lnTo>
                <a:lnTo>
                  <a:pt x="4818474" y="876839"/>
                </a:lnTo>
                <a:lnTo>
                  <a:pt x="4776709" y="869528"/>
                </a:lnTo>
                <a:lnTo>
                  <a:pt x="4736768" y="857342"/>
                </a:lnTo>
                <a:lnTo>
                  <a:pt x="4698649" y="840283"/>
                </a:lnTo>
                <a:lnTo>
                  <a:pt x="4662744" y="819187"/>
                </a:lnTo>
                <a:lnTo>
                  <a:pt x="4629444" y="795188"/>
                </a:lnTo>
                <a:lnTo>
                  <a:pt x="4598748" y="768287"/>
                </a:lnTo>
                <a:lnTo>
                  <a:pt x="4570657" y="738485"/>
                </a:lnTo>
                <a:lnTo>
                  <a:pt x="4545338" y="706021"/>
                </a:lnTo>
                <a:lnTo>
                  <a:pt x="4522958" y="671438"/>
                </a:lnTo>
                <a:lnTo>
                  <a:pt x="4503517" y="634733"/>
                </a:lnTo>
                <a:lnTo>
                  <a:pt x="4487016" y="595907"/>
                </a:lnTo>
                <a:lnTo>
                  <a:pt x="4473993" y="555686"/>
                </a:lnTo>
                <a:lnTo>
                  <a:pt x="4464691" y="515094"/>
                </a:lnTo>
                <a:lnTo>
                  <a:pt x="4459110" y="474129"/>
                </a:lnTo>
                <a:lnTo>
                  <a:pt x="4457250" y="432792"/>
                </a:lnTo>
                <a:close/>
              </a:path>
              <a:path w="9163685" h="879475">
                <a:moveTo>
                  <a:pt x="5351069" y="871835"/>
                </a:moveTo>
                <a:lnTo>
                  <a:pt x="5351069" y="6250"/>
                </a:lnTo>
                <a:lnTo>
                  <a:pt x="5436198" y="6250"/>
                </a:lnTo>
                <a:lnTo>
                  <a:pt x="5436198" y="871835"/>
                </a:lnTo>
                <a:lnTo>
                  <a:pt x="5351069" y="871835"/>
                </a:lnTo>
                <a:close/>
              </a:path>
              <a:path w="9163685" h="879475">
                <a:moveTo>
                  <a:pt x="5921619" y="6250"/>
                </a:moveTo>
                <a:lnTo>
                  <a:pt x="5993354" y="6250"/>
                </a:lnTo>
                <a:lnTo>
                  <a:pt x="6353220" y="871835"/>
                </a:lnTo>
                <a:lnTo>
                  <a:pt x="6263030" y="871835"/>
                </a:lnTo>
                <a:lnTo>
                  <a:pt x="6150814" y="601265"/>
                </a:lnTo>
                <a:lnTo>
                  <a:pt x="5761777" y="601265"/>
                </a:lnTo>
                <a:lnTo>
                  <a:pt x="5650751" y="871835"/>
                </a:lnTo>
                <a:lnTo>
                  <a:pt x="5559371" y="871835"/>
                </a:lnTo>
                <a:lnTo>
                  <a:pt x="5921619" y="6250"/>
                </a:lnTo>
                <a:close/>
              </a:path>
              <a:path w="9163685" h="879475">
                <a:moveTo>
                  <a:pt x="6131169" y="533995"/>
                </a:moveTo>
                <a:lnTo>
                  <a:pt x="5956742" y="106263"/>
                </a:lnTo>
                <a:lnTo>
                  <a:pt x="5780232" y="533995"/>
                </a:lnTo>
                <a:lnTo>
                  <a:pt x="6131169" y="533995"/>
                </a:lnTo>
                <a:close/>
              </a:path>
              <a:path w="9163685" h="879475">
                <a:moveTo>
                  <a:pt x="7091972" y="81855"/>
                </a:moveTo>
                <a:lnTo>
                  <a:pt x="6783600" y="81855"/>
                </a:lnTo>
                <a:lnTo>
                  <a:pt x="6783600" y="871835"/>
                </a:lnTo>
                <a:lnTo>
                  <a:pt x="6698173" y="871835"/>
                </a:lnTo>
                <a:lnTo>
                  <a:pt x="6698173" y="81855"/>
                </a:lnTo>
                <a:lnTo>
                  <a:pt x="6389801" y="81855"/>
                </a:lnTo>
                <a:lnTo>
                  <a:pt x="6389801" y="6250"/>
                </a:lnTo>
                <a:lnTo>
                  <a:pt x="7091972" y="6250"/>
                </a:lnTo>
                <a:lnTo>
                  <a:pt x="7091972" y="81855"/>
                </a:lnTo>
                <a:close/>
              </a:path>
              <a:path w="9163685" h="879475">
                <a:moveTo>
                  <a:pt x="7221322" y="871835"/>
                </a:moveTo>
                <a:lnTo>
                  <a:pt x="7221322" y="6250"/>
                </a:lnTo>
                <a:lnTo>
                  <a:pt x="7306451" y="6250"/>
                </a:lnTo>
                <a:lnTo>
                  <a:pt x="7306451" y="871835"/>
                </a:lnTo>
                <a:lnTo>
                  <a:pt x="7221322" y="871835"/>
                </a:lnTo>
                <a:close/>
              </a:path>
              <a:path w="9163685" h="879475">
                <a:moveTo>
                  <a:pt x="7872239" y="877788"/>
                </a:moveTo>
                <a:lnTo>
                  <a:pt x="7828093" y="875481"/>
                </a:lnTo>
                <a:lnTo>
                  <a:pt x="7785844" y="868560"/>
                </a:lnTo>
                <a:lnTo>
                  <a:pt x="7745493" y="857026"/>
                </a:lnTo>
                <a:lnTo>
                  <a:pt x="7707040" y="840878"/>
                </a:lnTo>
                <a:lnTo>
                  <a:pt x="7670874" y="820749"/>
                </a:lnTo>
                <a:lnTo>
                  <a:pt x="7637388" y="797569"/>
                </a:lnTo>
                <a:lnTo>
                  <a:pt x="7606581" y="771338"/>
                </a:lnTo>
                <a:lnTo>
                  <a:pt x="7578452" y="742056"/>
                </a:lnTo>
                <a:lnTo>
                  <a:pt x="7553170" y="710151"/>
                </a:lnTo>
                <a:lnTo>
                  <a:pt x="7530902" y="676051"/>
                </a:lnTo>
                <a:lnTo>
                  <a:pt x="7511647" y="639756"/>
                </a:lnTo>
                <a:lnTo>
                  <a:pt x="7495406" y="601265"/>
                </a:lnTo>
                <a:lnTo>
                  <a:pt x="7482644" y="561323"/>
                </a:lnTo>
                <a:lnTo>
                  <a:pt x="7473528" y="520972"/>
                </a:lnTo>
                <a:lnTo>
                  <a:pt x="7468059" y="480212"/>
                </a:lnTo>
                <a:lnTo>
                  <a:pt x="7466236" y="439042"/>
                </a:lnTo>
                <a:lnTo>
                  <a:pt x="7468170" y="396199"/>
                </a:lnTo>
                <a:lnTo>
                  <a:pt x="7473975" y="354285"/>
                </a:lnTo>
                <a:lnTo>
                  <a:pt x="7483649" y="313301"/>
                </a:lnTo>
                <a:lnTo>
                  <a:pt x="7497192" y="273248"/>
                </a:lnTo>
                <a:lnTo>
                  <a:pt x="7514289" y="234794"/>
                </a:lnTo>
                <a:lnTo>
                  <a:pt x="7534325" y="198611"/>
                </a:lnTo>
                <a:lnTo>
                  <a:pt x="7557300" y="164696"/>
                </a:lnTo>
                <a:lnTo>
                  <a:pt x="7583215" y="133052"/>
                </a:lnTo>
                <a:lnTo>
                  <a:pt x="7611939" y="104105"/>
                </a:lnTo>
                <a:lnTo>
                  <a:pt x="7643044" y="78283"/>
                </a:lnTo>
                <a:lnTo>
                  <a:pt x="7676530" y="55587"/>
                </a:lnTo>
                <a:lnTo>
                  <a:pt x="7712397" y="36016"/>
                </a:lnTo>
                <a:lnTo>
                  <a:pt x="7750367" y="20259"/>
                </a:lnTo>
                <a:lnTo>
                  <a:pt x="7789862" y="9004"/>
                </a:lnTo>
                <a:lnTo>
                  <a:pt x="7830883" y="2251"/>
                </a:lnTo>
                <a:lnTo>
                  <a:pt x="7873429" y="0"/>
                </a:lnTo>
                <a:lnTo>
                  <a:pt x="7917576" y="2399"/>
                </a:lnTo>
                <a:lnTo>
                  <a:pt x="7959824" y="9599"/>
                </a:lnTo>
                <a:lnTo>
                  <a:pt x="8000175" y="21598"/>
                </a:lnTo>
                <a:lnTo>
                  <a:pt x="8038629" y="38397"/>
                </a:lnTo>
                <a:lnTo>
                  <a:pt x="8074757" y="59084"/>
                </a:lnTo>
                <a:lnTo>
                  <a:pt x="8108131" y="82748"/>
                </a:lnTo>
                <a:lnTo>
                  <a:pt x="8138753" y="109388"/>
                </a:lnTo>
                <a:lnTo>
                  <a:pt x="8166621" y="139005"/>
                </a:lnTo>
                <a:lnTo>
                  <a:pt x="8191624" y="171152"/>
                </a:lnTo>
                <a:lnTo>
                  <a:pt x="8213650" y="205382"/>
                </a:lnTo>
                <a:lnTo>
                  <a:pt x="8232700" y="241696"/>
                </a:lnTo>
                <a:lnTo>
                  <a:pt x="8248774" y="280094"/>
                </a:lnTo>
                <a:lnTo>
                  <a:pt x="8261666" y="319571"/>
                </a:lnTo>
                <a:lnTo>
                  <a:pt x="8270875" y="359419"/>
                </a:lnTo>
                <a:lnTo>
                  <a:pt x="8276400" y="399640"/>
                </a:lnTo>
                <a:lnTo>
                  <a:pt x="8278242" y="440233"/>
                </a:lnTo>
                <a:lnTo>
                  <a:pt x="8276289" y="483077"/>
                </a:lnTo>
                <a:lnTo>
                  <a:pt x="8270428" y="524991"/>
                </a:lnTo>
                <a:lnTo>
                  <a:pt x="8260662" y="565974"/>
                </a:lnTo>
                <a:lnTo>
                  <a:pt x="8246988" y="606028"/>
                </a:lnTo>
                <a:lnTo>
                  <a:pt x="8230059" y="644444"/>
                </a:lnTo>
                <a:lnTo>
                  <a:pt x="8210227" y="680516"/>
                </a:lnTo>
                <a:lnTo>
                  <a:pt x="8187494" y="714244"/>
                </a:lnTo>
                <a:lnTo>
                  <a:pt x="8161858" y="745628"/>
                </a:lnTo>
                <a:lnTo>
                  <a:pt x="8133506" y="774315"/>
                </a:lnTo>
                <a:lnTo>
                  <a:pt x="8102625" y="799951"/>
                </a:lnTo>
                <a:lnTo>
                  <a:pt x="8069213" y="822535"/>
                </a:lnTo>
                <a:lnTo>
                  <a:pt x="8033271" y="842069"/>
                </a:lnTo>
                <a:lnTo>
                  <a:pt x="7995301" y="857696"/>
                </a:lnTo>
                <a:lnTo>
                  <a:pt x="7955806" y="868858"/>
                </a:lnTo>
                <a:lnTo>
                  <a:pt x="7914785" y="875555"/>
                </a:lnTo>
                <a:lnTo>
                  <a:pt x="7872239" y="877788"/>
                </a:lnTo>
                <a:close/>
              </a:path>
              <a:path w="9163685" h="879475">
                <a:moveTo>
                  <a:pt x="7551663" y="439042"/>
                </a:moveTo>
                <a:lnTo>
                  <a:pt x="7557393" y="508322"/>
                </a:lnTo>
                <a:lnTo>
                  <a:pt x="7574583" y="575071"/>
                </a:lnTo>
                <a:lnTo>
                  <a:pt x="7602637" y="636612"/>
                </a:lnTo>
                <a:lnTo>
                  <a:pt x="7640365" y="690860"/>
                </a:lnTo>
                <a:lnTo>
                  <a:pt x="7687097" y="736252"/>
                </a:lnTo>
                <a:lnTo>
                  <a:pt x="7741568" y="771227"/>
                </a:lnTo>
                <a:lnTo>
                  <a:pt x="7803555" y="793551"/>
                </a:lnTo>
                <a:lnTo>
                  <a:pt x="7872239" y="800992"/>
                </a:lnTo>
                <a:lnTo>
                  <a:pt x="7907995" y="799020"/>
                </a:lnTo>
                <a:lnTo>
                  <a:pt x="7974372" y="783245"/>
                </a:lnTo>
                <a:lnTo>
                  <a:pt x="8033755" y="752307"/>
                </a:lnTo>
                <a:lnTo>
                  <a:pt x="8084356" y="710784"/>
                </a:lnTo>
                <a:lnTo>
                  <a:pt x="8125823" y="659959"/>
                </a:lnTo>
                <a:lnTo>
                  <a:pt x="8157821" y="602065"/>
                </a:lnTo>
                <a:lnTo>
                  <a:pt x="8180090" y="538162"/>
                </a:lnTo>
                <a:lnTo>
                  <a:pt x="8191401" y="472380"/>
                </a:lnTo>
                <a:lnTo>
                  <a:pt x="8192815" y="439042"/>
                </a:lnTo>
                <a:lnTo>
                  <a:pt x="8191326" y="403975"/>
                </a:lnTo>
                <a:lnTo>
                  <a:pt x="8179420" y="335960"/>
                </a:lnTo>
                <a:lnTo>
                  <a:pt x="8155924" y="271369"/>
                </a:lnTo>
                <a:lnTo>
                  <a:pt x="8122735" y="213772"/>
                </a:lnTo>
                <a:lnTo>
                  <a:pt x="8080338" y="164082"/>
                </a:lnTo>
                <a:lnTo>
                  <a:pt x="8029736" y="124197"/>
                </a:lnTo>
                <a:lnTo>
                  <a:pt x="7971470" y="95026"/>
                </a:lnTo>
                <a:lnTo>
                  <a:pt x="7906879" y="80143"/>
                </a:lnTo>
                <a:lnTo>
                  <a:pt x="7872239" y="78283"/>
                </a:lnTo>
                <a:lnTo>
                  <a:pt x="7836464" y="80218"/>
                </a:lnTo>
                <a:lnTo>
                  <a:pt x="7769938" y="95696"/>
                </a:lnTo>
                <a:lnTo>
                  <a:pt x="7710537" y="125983"/>
                </a:lnTo>
                <a:lnTo>
                  <a:pt x="7659936" y="167059"/>
                </a:lnTo>
                <a:lnTo>
                  <a:pt x="7618468" y="217847"/>
                </a:lnTo>
                <a:lnTo>
                  <a:pt x="7586470" y="275890"/>
                </a:lnTo>
                <a:lnTo>
                  <a:pt x="7564220" y="339923"/>
                </a:lnTo>
                <a:lnTo>
                  <a:pt x="7553058" y="405705"/>
                </a:lnTo>
                <a:lnTo>
                  <a:pt x="7551663" y="439042"/>
                </a:lnTo>
                <a:close/>
              </a:path>
              <a:path w="9163685" h="879475">
                <a:moveTo>
                  <a:pt x="8524433" y="164603"/>
                </a:moveTo>
                <a:lnTo>
                  <a:pt x="8524433" y="871835"/>
                </a:lnTo>
                <a:lnTo>
                  <a:pt x="8439303" y="871835"/>
                </a:lnTo>
                <a:lnTo>
                  <a:pt x="8439303" y="6250"/>
                </a:lnTo>
                <a:lnTo>
                  <a:pt x="8505085" y="6250"/>
                </a:lnTo>
                <a:lnTo>
                  <a:pt x="9078073" y="726876"/>
                </a:lnTo>
                <a:lnTo>
                  <a:pt x="9078073" y="7441"/>
                </a:lnTo>
                <a:lnTo>
                  <a:pt x="9163501" y="7441"/>
                </a:lnTo>
                <a:lnTo>
                  <a:pt x="9163501" y="871835"/>
                </a:lnTo>
                <a:lnTo>
                  <a:pt x="9089087" y="871835"/>
                </a:lnTo>
                <a:lnTo>
                  <a:pt x="8524433" y="16460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369</Words>
  <Application>Microsoft Office PowerPoint</Application>
  <PresentationFormat>Произвольный</PresentationFormat>
  <Paragraphs>126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Lucida Sans Unicode</vt:lpstr>
      <vt:lpstr>Microsoft Sans Serif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 USA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between British and American English</dc:title>
  <dc:creator>User</dc:creator>
  <cp:lastModifiedBy>Елена Ларина</cp:lastModifiedBy>
  <cp:revision>2</cp:revision>
  <dcterms:created xsi:type="dcterms:W3CDTF">2022-03-16T18:58:10Z</dcterms:created>
  <dcterms:modified xsi:type="dcterms:W3CDTF">2022-03-16T19:19:31Z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2022-03-16T00:00:00Z</vt:filetime>
  </property>
  <property fmtid="{D5CDD505-2E9C-101B-9397-08002B2CF9AE}" pid="3" name="Creator">
    <vt:lpwstr>Canva</vt:lpwstr>
  </property>
  <property fmtid="{D5CDD505-2E9C-101B-9397-08002B2CF9AE}" pid="4" name="LastSaved">
    <vt:filetime>2022-03-16T00:00:00Z</vt:filetime>
  </property>
</Properties>
</file>