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3" r:id="rId5"/>
    <p:sldId id="265" r:id="rId6"/>
    <p:sldId id="266" r:id="rId7"/>
    <p:sldId id="270" r:id="rId8"/>
    <p:sldId id="264" r:id="rId9"/>
    <p:sldId id="272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06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2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1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34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6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91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8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8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6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9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2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9A58-1915-4E66-A527-0727D374F2E2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0A56-EF2B-421B-8343-B4B7EEFE9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56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zen_doc/1894366/pub_5e774cc213b1b3019efe7a48_5e775783bd50810ac6e785d7/scale_1200" TargetMode="External"/><Relationship Id="rId3" Type="http://schemas.openxmlformats.org/officeDocument/2006/relationships/hyperlink" Target="http://fogelman.ru/wp-content/uploads/IMG_6489.jpg" TargetMode="External"/><Relationship Id="rId7" Type="http://schemas.openxmlformats.org/officeDocument/2006/relationships/hyperlink" Target="https://98.music.mos.ru/upload/medialibrary/6bf/img_1363_.jpg" TargetMode="External"/><Relationship Id="rId2" Type="http://schemas.openxmlformats.org/officeDocument/2006/relationships/hyperlink" Target="http://aelita544.ru/post35965217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orage.onbird.ru/bird/photo/hohlatyy-zhavoronok/hohlatyy-zhavoronok%20foto%205%20(onbird.ru).jpg" TargetMode="External"/><Relationship Id="rId5" Type="http://schemas.openxmlformats.org/officeDocument/2006/relationships/hyperlink" Target="http://monastyr-uspeniya.ortox.ru/users/98/1101098/editor_files/image/DSC_0350.JPG" TargetMode="External"/><Relationship Id="rId4" Type="http://schemas.openxmlformats.org/officeDocument/2006/relationships/hyperlink" Target="http://i.mycdn.me/i?r=AzEPZsRbOZEKgBhR0XGMT1RkyDA1e0R3-SE7NPguDV6bp6aKTM5SRkZCeTgDn6uOyic" TargetMode="External"/><Relationship Id="rId9" Type="http://schemas.openxmlformats.org/officeDocument/2006/relationships/hyperlink" Target="https://avatars.mds.yandex.net/get-zen_doc/3584238/pub_5f43cf9b5facec7c3c7849b4_5f43d0c3e9083951f6da90ef/scale_120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16" y="759654"/>
            <a:ext cx="11776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Times New Roman" panose="02020603050405020304" pitchFamily="18" charset="0"/>
              </a:rPr>
              <a:t>Мастер класс жаворонок  из солёного теста.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«Жаворонков встречаем – весну закликаем!»</a:t>
            </a:r>
            <a:r>
              <a:rPr lang="ru-RU" sz="36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52793" y="5445370"/>
            <a:ext cx="2936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Аксёнова А.И.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3479497"/>
            <a:ext cx="5421118" cy="25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1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861" y="875983"/>
            <a:ext cx="5286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942534" y="4288664"/>
            <a:ext cx="10789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Руси весну ждали с большим нетерпением и верили, что ускорить приход её могут птицы.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издревле существовал такой красивый обычай в другой православный праздник Благовещенье (7 апреля)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82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4" y="216876"/>
            <a:ext cx="108338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интернет-источники: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342900" lvl="0" indent="-342900">
              <a:buFont typeface="+mj-lt"/>
              <a:buAutoNum type="arabicPeriod"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://aelita544.ru/post359652175/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http://fogelman.ru/wp-content/uploads/IMG_6489.jpg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http://i.mycdn.me/i?r=AzEPZsRbOZEKgBhR0XGMT1RkyDA1e0R3-SE7NPguDV6bp6aKTM5SRkZCeTgDn6uOyic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5"/>
              </a:rPr>
              <a:t>http://monastyr-uspeniya.ortox.ru/users/98/1101098/editor_files/image/DSC_0350.JPG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6"/>
              </a:rPr>
              <a:t>http://storage.onbird.ru/bird/photo/hohlatyy-zhavoronok/hohlatyy-zhavoronok%20foto%205%20%28onbird.ru%29.jpg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7"/>
              </a:rPr>
              <a:t>https://98.music.mos.ru/upload/medialibrary/6bf/img_1363_.jpg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8"/>
              </a:rPr>
              <a:t>https://avatars.mds.yandex.net/get-zen_doc/1894366/pub_5e774cc213b1b3019efe7a48_5e775783bd50810ac6e785d7/scale_1200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9"/>
              </a:rPr>
              <a:t>https://avatars.mds.yandex.net/get-zen_doc/3584238/pub_5f43cf9b5facec7c3c7849b4_5f43d0c3e9083951f6da90ef/scale_1200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406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490" y="5176910"/>
            <a:ext cx="10720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Старинный славянский праздник Жаворонки празднуют 22 марта – в день весеннего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равноденствия.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Считалось, что в этот день возвращаются на родину жаворонки, а за ними летят и другие перелетные птицы.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7443" y="4434352"/>
            <a:ext cx="1138238" cy="82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86945" y="3433530"/>
            <a:ext cx="1100138" cy="797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8153" y="4471437"/>
            <a:ext cx="845465" cy="613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89" b="89869" l="275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54159" y="1848303"/>
            <a:ext cx="1259681" cy="8620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89" b="89869" l="275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1602547" y="1353977"/>
            <a:ext cx="868934" cy="594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777" y="4638477"/>
            <a:ext cx="845465" cy="613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1955" y="4434352"/>
            <a:ext cx="911070" cy="6607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276" y="269043"/>
            <a:ext cx="6695861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5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23" y="4688368"/>
            <a:ext cx="11438793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Жаворонков действительно можно считать вестниками весны: они возвращаются с зимовки одними из первых, когда в полях еще лежит снег, и даже нет насекомых, которыми можно поживиться. Так что, прилет жаворонков – это верная примета, что весна близко!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89" b="89869" l="275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37699" y="436099"/>
            <a:ext cx="1259681" cy="862063"/>
          </a:xfrm>
          <a:prstGeom prst="rect">
            <a:avLst/>
          </a:prstGeom>
        </p:spPr>
      </p:pic>
      <p:pic>
        <p:nvPicPr>
          <p:cNvPr id="5" name="Рисунок 4" descr="64ab0f242582bf9d49657171a2843631641b4c8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1386" y="914400"/>
            <a:ext cx="4431322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84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23" y="4688368"/>
            <a:ext cx="11438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старину прилета жаворонков ждали всей деревней, потому что именно с этого события можно было начинать пахотные работы. «Жаворонок небо пашет» говорят в народе – причина необычный полет жаворонков: птица летит вверх, а затем резко вниз.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4" y="132983"/>
            <a:ext cx="7719646" cy="434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542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23" y="4688368"/>
            <a:ext cx="11438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Обычно жаворонки летают стайками, перепрыгивают с проталинки на проталинку, питаются прошлогодними семенами растений. Делают гнезда прямо на земле, в ямках. Вы можете и не заметить, что прошли по полю рядом с гнездовьем жаворонка.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10" y="555169"/>
            <a:ext cx="5194041" cy="3895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09" y="555170"/>
            <a:ext cx="5863657" cy="3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4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06595" y="633047"/>
            <a:ext cx="3715042" cy="3207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442" y="4178105"/>
            <a:ext cx="115744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традиции на праздник Жаворонки хозяйки вместе с детьми пекут булочки обязательно из пресного теста (потому что в эти даты проходит Великий пост) в виде птичек жаворонков. Испеченные жаворонки раздавались детям . Словами благословляли, желая крепкого здоровья и удачи «Жаворонки прилетели – на головку сели».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прикрепляли выпеченных жаворонков на палки, и бегали по всей деревне, зазывая весну: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Жаворонки, прилетите,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Студёну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зиму унесите,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Тёплу весну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принесите:Зима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нам надоела,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Весь хлеб у нас поела!</a:t>
            </a:r>
          </a:p>
          <a:p>
            <a:pPr algn="just"/>
            <a:endParaRPr lang="ru-RU" sz="2800" dirty="0">
              <a:ln w="0">
                <a:solidFill>
                  <a:srgbClr val="0070C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5" y="617342"/>
            <a:ext cx="3590484" cy="3291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449" y="661182"/>
            <a:ext cx="3707640" cy="3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3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89" b="89869" l="275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37699" y="436099"/>
            <a:ext cx="1259681" cy="862063"/>
          </a:xfrm>
          <a:prstGeom prst="rect">
            <a:avLst/>
          </a:prstGeom>
        </p:spPr>
      </p:pic>
      <p:pic>
        <p:nvPicPr>
          <p:cNvPr id="6" name="Рисунок 5" descr="e98c92fb0da947f795a4ef19ab13ece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87" y="770150"/>
            <a:ext cx="6077242" cy="39565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12558" y="5460321"/>
            <a:ext cx="3431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Замесить соленое тесто. </a:t>
            </a:r>
          </a:p>
        </p:txBody>
      </p:sp>
    </p:spTree>
    <p:extLst>
      <p:ext uri="{BB962C8B-B14F-4D97-AF65-F5344CB8AC3E}">
        <p14:creationId xmlns:p14="http://schemas.microsoft.com/office/powerpoint/2010/main" xmlns="" val="414884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73b2021aae628d564cfdc9b09794ba0.jpeg"/>
          <p:cNvPicPr>
            <a:picLocks noChangeAspect="1"/>
          </p:cNvPicPr>
          <p:nvPr/>
        </p:nvPicPr>
        <p:blipFill>
          <a:blip r:embed="rId2"/>
          <a:srcRect l="19643" r="24459" b="3401"/>
          <a:stretch>
            <a:fillRect/>
          </a:stretch>
        </p:blipFill>
        <p:spPr>
          <a:xfrm>
            <a:off x="1083212" y="675248"/>
            <a:ext cx="4051496" cy="3995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3372" y="5078437"/>
            <a:ext cx="883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Скатать шар. Готовое тесто нужно разделить равных кусочков- колобков.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353" y="679037"/>
            <a:ext cx="5145190" cy="39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747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DO\Desktop\Атестация\Презентации\жаворонок\жаворо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095" y="562708"/>
            <a:ext cx="6020973" cy="29120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0332" y="3727940"/>
            <a:ext cx="10691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Раскатать каждый колобок в длинный тонкий жгут не менее 15 сантиметров.</a:t>
            </a:r>
          </a:p>
          <a:p>
            <a:pPr indent="-342900" algn="just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Сворачиваем нашу заготовку в петельку, и продеваем в нее один краешек жгута.</a:t>
            </a:r>
          </a:p>
          <a:p>
            <a:pPr indent="-342900" algn="just">
              <a:buAutoNum type="arabicPeriod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краешек теста нужно слегка расплющить .</a:t>
            </a: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 Теперь постараемся придать нашему узелку форму птички.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Чтобы еще увеличить сходство, сделаем на «хвостике» несколько надрезов.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  Краешек теста, который остался у нас наверху будет головкой жаворонка. </a:t>
            </a: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Скругляем его пальцами и вытягиваем спереди остренький клювик.</a:t>
            </a: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  Осталось сделать глазки из кусочков изюминки и маленькая смешная птичка готова.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26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324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PDO</cp:lastModifiedBy>
  <cp:revision>33</cp:revision>
  <dcterms:created xsi:type="dcterms:W3CDTF">2021-03-29T18:09:49Z</dcterms:created>
  <dcterms:modified xsi:type="dcterms:W3CDTF">2023-09-01T11:27:06Z</dcterms:modified>
</cp:coreProperties>
</file>