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77" d="100"/>
          <a:sy n="77" d="100"/>
        </p:scale>
        <p:origin x="-19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5B48C-E25E-4D3C-8E8A-4ABF681F2231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0A43-6896-4A0B-9463-6D5C4ACA7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A7AA-45F1-4472-B566-4A1154708CB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9B38-137A-44E0-8135-7FBC3177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Экспериментирование\Свиридов\картинки\к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Г. Свиридов «Колыбельная»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10" name="Г Свиридов  - Колыбельная (q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Экспериментирование\Свиридов\картинки\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рина\Desktop\Экспериментирование\Свиридов\картинки\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1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Экспериментирование\Свиридов\картинки\к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8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Экспериментирование\Свиридов\картинки\к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Экспериментирование\Свиридов\картинки\к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4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\Desktop\Экспериментирование\Свиридов\картинки\к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5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Экспериментирование\Свиридов\картинки\к1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4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Экспериментирование\Свиридов\картинки\к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рина\Desktop\Экспериментирование\Свиридов\картинки\к1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4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рина\Desktop\Экспериментирование\Свиридов\картинки\к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3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5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</Words>
  <Application>Microsoft Office PowerPoint</Application>
  <PresentationFormat>Экран (4:3)</PresentationFormat>
  <Paragraphs>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ирина</cp:lastModifiedBy>
  <cp:revision>238</cp:revision>
  <dcterms:created xsi:type="dcterms:W3CDTF">2016-12-16T18:19:29Z</dcterms:created>
  <dcterms:modified xsi:type="dcterms:W3CDTF">2018-09-24T11:36:29Z</dcterms:modified>
</cp:coreProperties>
</file>