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9" r:id="rId3"/>
    <p:sldId id="277" r:id="rId4"/>
    <p:sldId id="278" r:id="rId5"/>
    <p:sldId id="279" r:id="rId6"/>
    <p:sldId id="262" r:id="rId7"/>
    <p:sldId id="265" r:id="rId8"/>
    <p:sldId id="274" r:id="rId9"/>
    <p:sldId id="273" r:id="rId10"/>
    <p:sldId id="27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765E4-C5B5-448E-BDFA-8415CFA8A71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9E695-3B5D-49F8-97F0-B8E1A2A31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E695-3B5D-49F8-97F0-B8E1A2A311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E695-3B5D-49F8-97F0-B8E1A2A311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2.postila.ru/storage/8448000/8417595/5e98e5e1c5212cf31a92fa494606abb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571744"/>
            <a:ext cx="3357586" cy="406267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00166" y="142852"/>
            <a:ext cx="6072230" cy="6734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MY FAMILY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pic>
        <p:nvPicPr>
          <p:cNvPr id="6" name="Picture 4" descr="Маша и медведь.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143380"/>
            <a:ext cx="2333648" cy="2333648"/>
          </a:xfrm>
          <a:prstGeom prst="rect">
            <a:avLst/>
          </a:prstGeom>
          <a:noFill/>
        </p:spPr>
      </p:pic>
      <p:pic>
        <p:nvPicPr>
          <p:cNvPr id="11266" name="Picture 2" descr="http://www.gifmania.rs/Gif-Animacije-Walt-Disney/Animacija-Disney-Characters/Gif-Slike-Mickey-Mouse/Mickey-Mouse-Images/Mickey-Mouse-Images-337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2431208" cy="260033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letnik.ru/img/__post/45/451f4548bfe11a59d35c099cd23a31d0_7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2152650" cy="22574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8" y="3000372"/>
            <a:ext cx="464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Goodbye!!!!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2844" y="2332037"/>
            <a:ext cx="8515352" cy="4525963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/>
              <a:t>I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have</a:t>
            </a:r>
            <a:r>
              <a:rPr lang="en-US" sz="5400" b="1" dirty="0" smtClean="0"/>
              <a:t> got = </a:t>
            </a:r>
            <a:r>
              <a:rPr lang="en-US" sz="5400" dirty="0" smtClean="0"/>
              <a:t>I</a:t>
            </a:r>
            <a:r>
              <a:rPr lang="en-US" sz="5400" b="1" dirty="0" smtClean="0"/>
              <a:t>`</a:t>
            </a:r>
            <a:r>
              <a:rPr lang="en-US" sz="5400" b="1" dirty="0" smtClean="0">
                <a:solidFill>
                  <a:srgbClr val="FF0000"/>
                </a:solidFill>
              </a:rPr>
              <a:t>ve</a:t>
            </a:r>
            <a:r>
              <a:rPr lang="en-US" sz="5400" b="1" dirty="0" smtClean="0"/>
              <a:t> got</a:t>
            </a:r>
          </a:p>
          <a:p>
            <a:pPr algn="ctr">
              <a:buNone/>
            </a:pPr>
            <a:r>
              <a:rPr lang="en-US" sz="5400" dirty="0" smtClean="0"/>
              <a:t>I have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not</a:t>
            </a:r>
            <a:r>
              <a:rPr lang="en-US" sz="5400" b="1" dirty="0" smtClean="0"/>
              <a:t> got = I have</a:t>
            </a:r>
            <a:r>
              <a:rPr lang="en-US" sz="5400" b="1" dirty="0" smtClean="0">
                <a:solidFill>
                  <a:srgbClr val="FF0000"/>
                </a:solidFill>
              </a:rPr>
              <a:t>n`t</a:t>
            </a:r>
            <a:r>
              <a:rPr lang="en-US" sz="5400" b="1" dirty="0" smtClean="0"/>
              <a:t> </a:t>
            </a:r>
            <a:r>
              <a:rPr lang="en-US" sz="5400" b="1" dirty="0" smtClean="0"/>
              <a:t>got</a:t>
            </a:r>
            <a:endParaRPr lang="en-US" sz="5400" b="1" dirty="0" smtClean="0"/>
          </a:p>
        </p:txBody>
      </p:sp>
      <p:pic>
        <p:nvPicPr>
          <p:cNvPr id="30722" name="Picture 2" descr="http://notes4sintez.ru/_pu/7/29479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643446"/>
            <a:ext cx="2071702" cy="197783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556792"/>
            <a:ext cx="8229600" cy="1080121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Найди </a:t>
            </a:r>
            <a:r>
              <a:rPr lang="ru-RU" sz="3200" b="1" dirty="0" smtClean="0"/>
              <a:t>пять «спрятанных» </a:t>
            </a:r>
            <a:r>
              <a:rPr lang="ru-RU" sz="3200" dirty="0" smtClean="0"/>
              <a:t>слов и обведи их.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357422" y="2857496"/>
          <a:ext cx="507209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785818"/>
                <a:gridCol w="857256"/>
                <a:gridCol w="642942"/>
                <a:gridCol w="642942"/>
                <a:gridCol w="714380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z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556792"/>
            <a:ext cx="8229600" cy="1080121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Найди </a:t>
            </a:r>
            <a:r>
              <a:rPr lang="ru-RU" sz="3200" b="1" dirty="0" smtClean="0"/>
              <a:t>пять «спрятанных» </a:t>
            </a:r>
            <a:r>
              <a:rPr lang="ru-RU" sz="3200" dirty="0" smtClean="0"/>
              <a:t>слов и обведи их.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03648" y="2754187"/>
          <a:ext cx="6192690" cy="3792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670"/>
                <a:gridCol w="884670"/>
                <a:gridCol w="884670"/>
                <a:gridCol w="884670"/>
                <a:gridCol w="884670"/>
                <a:gridCol w="884670"/>
                <a:gridCol w="884670"/>
              </a:tblGrid>
              <a:tr h="43280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m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f</a:t>
                      </a:r>
                      <a:endParaRPr lang="ru-RU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3280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o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z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a</a:t>
                      </a:r>
                      <a:endParaRPr lang="ru-RU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084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t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t</a:t>
                      </a:r>
                      <a:endParaRPr lang="ru-RU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3280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h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h</a:t>
                      </a:r>
                      <a:endParaRPr lang="ru-RU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3280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e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e</a:t>
                      </a:r>
                      <a:endParaRPr lang="ru-RU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3280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r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r</a:t>
                      </a:r>
                      <a:endParaRPr lang="ru-RU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3280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r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h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e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r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867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33CC"/>
                          </a:solidFill>
                        </a:rPr>
                        <a:t>s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33CC"/>
                          </a:solidFill>
                        </a:rPr>
                        <a:t>i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33CC"/>
                          </a:solidFill>
                        </a:rPr>
                        <a:t>s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33CC"/>
                          </a:solidFill>
                        </a:rPr>
                        <a:t>t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33CC"/>
                          </a:solidFill>
                        </a:rPr>
                        <a:t>e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33CC"/>
                          </a:solidFill>
                        </a:rPr>
                        <a:t>r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1.</a:t>
            </a:r>
            <a:r>
              <a:rPr lang="en-US" b="1" dirty="0" smtClean="0"/>
              <a:t>I   </a:t>
            </a:r>
            <a:r>
              <a:rPr lang="en-US" b="1" dirty="0" smtClean="0"/>
              <a:t>have  </a:t>
            </a:r>
            <a:r>
              <a:rPr lang="en-US" b="1" dirty="0" smtClean="0"/>
              <a:t>not  </a:t>
            </a:r>
            <a:r>
              <a:rPr lang="en-US" b="1" dirty="0" smtClean="0"/>
              <a:t>got  </a:t>
            </a:r>
            <a:r>
              <a:rPr lang="en-US" b="1" dirty="0" smtClean="0"/>
              <a:t>a sister.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</a:t>
            </a:r>
            <a:r>
              <a:rPr lang="en-US" b="1" dirty="0" smtClean="0"/>
              <a:t>I  </a:t>
            </a:r>
            <a:r>
              <a:rPr lang="en-US" b="1" dirty="0" smtClean="0"/>
              <a:t>have  got  a  mother  and   a </a:t>
            </a:r>
            <a:r>
              <a:rPr lang="en-US" b="1" dirty="0" smtClean="0"/>
              <a:t>father.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</a:t>
            </a:r>
            <a:r>
              <a:rPr lang="en-US" b="1" dirty="0" smtClean="0"/>
              <a:t>I   </a:t>
            </a:r>
            <a:r>
              <a:rPr lang="en-US" b="1" dirty="0" smtClean="0"/>
              <a:t>have  </a:t>
            </a:r>
            <a:r>
              <a:rPr lang="en-US" b="1" dirty="0" smtClean="0"/>
              <a:t>got </a:t>
            </a:r>
            <a:r>
              <a:rPr lang="en-US" b="1" dirty="0" smtClean="0"/>
              <a:t>a   brother    and  a sister</a:t>
            </a:r>
            <a:r>
              <a:rPr lang="en-US" b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4. </a:t>
            </a:r>
            <a:r>
              <a:rPr lang="en-US" b="1" dirty="0" smtClean="0"/>
              <a:t>I  </a:t>
            </a:r>
            <a:r>
              <a:rPr lang="en-US" b="1" dirty="0" smtClean="0"/>
              <a:t>have </a:t>
            </a:r>
            <a:r>
              <a:rPr lang="en-US" b="1" dirty="0" smtClean="0"/>
              <a:t> </a:t>
            </a:r>
            <a:r>
              <a:rPr lang="en-US" b="1" dirty="0" smtClean="0"/>
              <a:t>not </a:t>
            </a:r>
            <a:r>
              <a:rPr lang="en-US" b="1" dirty="0" smtClean="0"/>
              <a:t>  got   </a:t>
            </a:r>
            <a:r>
              <a:rPr lang="en-US" b="1" dirty="0" smtClean="0"/>
              <a:t>a </a:t>
            </a:r>
            <a:r>
              <a:rPr lang="en-US" b="1" dirty="0" smtClean="0"/>
              <a:t> </a:t>
            </a:r>
            <a:r>
              <a:rPr lang="en-US" b="1" dirty="0" smtClean="0"/>
              <a:t>brother.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528" y="607967"/>
            <a:ext cx="88204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Dear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Wendy,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 name is Mike.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_____    _____ a mother and a father.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_____    _____ a sister. She`s kind and smart.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But I _____ not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_____ a brother.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_____   _____ a nice dog.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But we ____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  ____ a cat.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 the best, Mike.</a:t>
            </a:r>
            <a:endParaRPr kumimoji="0" lang="en-US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vector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140968"/>
            <a:ext cx="3528392" cy="37170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620688"/>
            <a:ext cx="6390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My name is</a:t>
            </a:r>
            <a:r>
              <a:rPr lang="ru-RU" sz="5400" b="1" dirty="0" smtClean="0"/>
              <a:t>…</a:t>
            </a:r>
          </a:p>
          <a:p>
            <a:r>
              <a:rPr lang="en-US" sz="5400" b="1" dirty="0" smtClean="0"/>
              <a:t>I </a:t>
            </a:r>
            <a:r>
              <a:rPr lang="en-US" sz="5400" b="1" dirty="0" smtClean="0">
                <a:solidFill>
                  <a:srgbClr val="FF0000"/>
                </a:solidFill>
              </a:rPr>
              <a:t>have got </a:t>
            </a:r>
            <a:r>
              <a:rPr lang="en-US" sz="5400" b="1" dirty="0" smtClean="0"/>
              <a:t>a</a:t>
            </a:r>
            <a:r>
              <a:rPr lang="ru-RU" sz="5400" b="1" dirty="0" smtClean="0"/>
              <a:t>..</a:t>
            </a:r>
            <a:r>
              <a:rPr lang="en-US" sz="5400" b="1" dirty="0" smtClean="0"/>
              <a:t>. </a:t>
            </a:r>
            <a:r>
              <a:rPr lang="ru-RU" sz="5400" b="1" dirty="0" smtClean="0"/>
              <a:t> </a:t>
            </a:r>
          </a:p>
          <a:p>
            <a:r>
              <a:rPr lang="en-US" sz="5400" b="1" dirty="0" smtClean="0"/>
              <a:t>Her name is</a:t>
            </a:r>
            <a:r>
              <a:rPr lang="ru-RU" sz="5400" b="1" dirty="0" smtClean="0"/>
              <a:t>..</a:t>
            </a:r>
            <a:r>
              <a:rPr lang="en-US" sz="5400" b="1" dirty="0" smtClean="0"/>
              <a:t>. </a:t>
            </a:r>
            <a:endParaRPr lang="ru-RU" sz="5400" b="1" dirty="0" smtClean="0"/>
          </a:p>
          <a:p>
            <a:r>
              <a:rPr lang="en-US" sz="5400" b="1" dirty="0" smtClean="0"/>
              <a:t>I </a:t>
            </a:r>
            <a:r>
              <a:rPr lang="en-US" sz="5400" b="1" dirty="0" smtClean="0">
                <a:solidFill>
                  <a:srgbClr val="FF0000"/>
                </a:solidFill>
              </a:rPr>
              <a:t>have got </a:t>
            </a:r>
            <a:r>
              <a:rPr lang="en-US" sz="5400" b="1" dirty="0" smtClean="0"/>
              <a:t>a</a:t>
            </a:r>
            <a:r>
              <a:rPr lang="ru-RU" sz="5400" b="1" dirty="0" smtClean="0"/>
              <a:t>...  </a:t>
            </a:r>
          </a:p>
          <a:p>
            <a:r>
              <a:rPr lang="en-US" sz="5400" b="1" dirty="0" smtClean="0"/>
              <a:t>His name is</a:t>
            </a:r>
            <a:r>
              <a:rPr lang="ru-RU" sz="5400" b="1" dirty="0" smtClean="0"/>
              <a:t>…</a:t>
            </a:r>
            <a:r>
              <a:rPr lang="en-US" sz="5400" b="1" dirty="0" smtClean="0"/>
              <a:t> 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avatars.mds.yandex.net/get-pdb/251121/661eb193-65d8-4a1f-94f8-61dd14ef5da4/ori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928934"/>
            <a:ext cx="4762500" cy="2705100"/>
          </a:xfrm>
          <a:prstGeom prst="rect">
            <a:avLst/>
          </a:prstGeom>
          <a:noFill/>
        </p:spPr>
      </p:pic>
      <p:pic>
        <p:nvPicPr>
          <p:cNvPr id="5" name="Содержимое 3" descr="well_done_sticker-r43968e64d366491a9c6136e15d61bb9f_v9w09_8byvr_3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496"/>
            <a:ext cx="3095204" cy="30952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g-fotki.yandex.ru/get/6710/206777695.275/0_102e6c_1c92d55d_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3071834" cy="3071834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4429124" y="1785926"/>
            <a:ext cx="4429156" cy="43577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500306"/>
            <a:ext cx="477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Дом. задание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3429000"/>
            <a:ext cx="32928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Sb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.p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16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 4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Ab. P.52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</a:p>
          <a:p>
            <a:pPr algn="ctr"/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582</TotalTime>
  <Words>265</Words>
  <Application>Microsoft Office PowerPoint</Application>
  <PresentationFormat>Экран (4:3)</PresentationFormat>
  <Paragraphs>142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2</vt:lpstr>
      <vt:lpstr>Слайд 1</vt:lpstr>
      <vt:lpstr>Слайд 2</vt:lpstr>
      <vt:lpstr> Найди пять «спрятанных» слов и обведи их.</vt:lpstr>
      <vt:lpstr> Найди пять «спрятанных» слов и обведи их.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Впишите в «паутинку» только те слова, которые называют членов семьи.</dc:title>
  <dc:creator>Анна</dc:creator>
  <cp:lastModifiedBy>Катя</cp:lastModifiedBy>
  <cp:revision>67</cp:revision>
  <dcterms:created xsi:type="dcterms:W3CDTF">2014-01-28T12:26:10Z</dcterms:created>
  <dcterms:modified xsi:type="dcterms:W3CDTF">2018-01-24T16:48:36Z</dcterms:modified>
</cp:coreProperties>
</file>