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64" r:id="rId9"/>
    <p:sldId id="275" r:id="rId10"/>
    <p:sldId id="286" r:id="rId11"/>
    <p:sldId id="287" r:id="rId12"/>
    <p:sldId id="265" r:id="rId13"/>
    <p:sldId id="289" r:id="rId14"/>
    <p:sldId id="296" r:id="rId15"/>
    <p:sldId id="266" r:id="rId16"/>
    <p:sldId id="281" r:id="rId17"/>
    <p:sldId id="288" r:id="rId18"/>
    <p:sldId id="283" r:id="rId19"/>
    <p:sldId id="284" r:id="rId20"/>
    <p:sldId id="285" r:id="rId21"/>
    <p:sldId id="267" r:id="rId22"/>
    <p:sldId id="277" r:id="rId23"/>
    <p:sldId id="278" r:id="rId24"/>
    <p:sldId id="279" r:id="rId25"/>
    <p:sldId id="290" r:id="rId26"/>
    <p:sldId id="291" r:id="rId27"/>
    <p:sldId id="292" r:id="rId28"/>
    <p:sldId id="280" r:id="rId29"/>
    <p:sldId id="268" r:id="rId30"/>
    <p:sldId id="293" r:id="rId31"/>
    <p:sldId id="294" r:id="rId32"/>
    <p:sldId id="295" r:id="rId33"/>
    <p:sldId id="297" r:id="rId34"/>
    <p:sldId id="274" r:id="rId35"/>
    <p:sldId id="270" r:id="rId36"/>
    <p:sldId id="27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9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7C8C6-AF3E-4DE9-9541-822E19C42C70}" type="datetimeFigureOut">
              <a:rPr lang="ru-RU" smtClean="0"/>
              <a:t>20.09.2023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286AC-1026-4E53-9FE6-F53E34978A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4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286AC-1026-4E53-9FE6-F53E34978A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25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AFCA9-E508-4EED-A548-9CC9BDC3C728}" type="datetimeFigureOut">
              <a:rPr lang="ru-RU" smtClean="0"/>
              <a:pPr/>
              <a:t>20.09.2023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6FC2-40E5-4C5C-9357-9F68DA952F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1 c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45571"/>
            <a:ext cx="11430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276872"/>
            <a:ext cx="7630616" cy="28803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детский сад «Буратино» Калужской области Хвастовичского района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1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Инновационные формы работы с детьми по нравственно-патриотическому  воспитанию дошкольников</a:t>
            </a:r>
            <a:r>
              <a:rPr lang="ru-RU" sz="51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1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1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1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1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1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выполнила </a:t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старший воспитатель</a:t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МКДОУ д-с «Буратино»</a:t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Гуракова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Елена Сергеевна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Экскурсия в районную картинную галерею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Администратор\Desktop\IMG-20230918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6440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дминистратор\Desktop\IMG-20230914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39248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6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Экскурсия в школьный краеведческий музей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Администратор\Desktop\IMG-20230919-WA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572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дминистратор\Desktop\IMG-20230919-WA0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03" y="1225352"/>
            <a:ext cx="4468185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2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12168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Формирование любви к природе и всему живому Родная природа… один из сильных факторов воспитания любви к Родине. Яркие впечатления о родной природе, полученные в детстве, нередко остаются в памяти человека на всю жизнь, так как в ее образе воплощается Родина Для осуществления этого направления используем наглядные, практические и словесные методы. Наблюдения, экскурсии, прогулки,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работу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уголке природы.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Администратор\Desktop\IMG-20230918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5365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Администратор\Desktop\IMG-20230918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44744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День нарядного участка.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960440" cy="395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20" y="2348880"/>
            <a:ext cx="4857112" cy="428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4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164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"Разговор о важном"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17445"/>
            <a:ext cx="431671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5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59735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Формирование любви к своей малой Родине «Маленькая родина все равно большая, ведь она единственная» Ж.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Ренар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Основная цель этого направления познакомить детей с родным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селом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его символикой и достопримечательностями, трудовой деятельностью людей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 традициями и обычаями народа дети знакомятся, участвуя в народных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праздниках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«Праздник осени»,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99" y="1844824"/>
            <a:ext cx="4229844" cy="622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4"/>
            <a:ext cx="5266556" cy="622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42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«Покров»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3"/>
            <a:ext cx="4248472" cy="452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https://sun9-80.userapi.com/impg/vU243xquJ0OpZJjVHCFHqwROMqD9AQcmoZwSzg/q-_FC9ZKkDo.jpg?size=1280x1280&amp;quality=95&amp;sign=3afbd508b880d24f5d29920c2637d6d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608512" cy="452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«Масленица</a:t>
            </a: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248472" cy="311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s://sun9-7.userapi.com/impg/eLAnYbh1l5k-7L-WRNBAWrsjIqaY2jmaRNwISg/Hzg_uBx1Odc.jpg?size=453x604&amp;quality=95&amp;sign=6390b915dcad928e01e978af27905fb2&amp;c_uniq_tag=zJmJuM-Ga-zwM4JSUaRcYA--Xwy1vlt8H2bWRSmkAOU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888432" cy="308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8977" y="4293096"/>
            <a:ext cx="4751255" cy="356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01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«Жаворонки»</a:t>
            </a:r>
            <a:endParaRPr lang="ru-RU" dirty="0"/>
          </a:p>
        </p:txBody>
      </p:sp>
      <p:pic>
        <p:nvPicPr>
          <p:cNvPr id="5124" name="Picture 4" descr="https://sun9-14.userapi.com/impg/X5VcD2Ym2GNdj-7VHh7sPuH0MEBd2q4sVamoeg/ZGT5-0JosBY.jpg?size=453x604&amp;quality=95&amp;sign=09745a01ce29fcbd198e8e4428830290&amp;c_uniq_tag=6pAO-LbKZrmGjN7JDSqoz52aJ7hk-OMGR-lOlW3Vrm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7" y="1104899"/>
            <a:ext cx="4314825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1.userapi.com/impg/mX_trR_QpwORo-J-rgFc0EjoYEPoVWuR12P7oA/LVdbKz_gYz0.jpg?size=1040x780&amp;quality=95&amp;sign=3f1943b64489a6f03c2d72e4f91b493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84829"/>
            <a:ext cx="4703828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7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человечеству». Д.С.Лихачёв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 способствует приобщению детей к фольклорному наследию родного края. Проживая с детьми любимые в народе праздники, мы воздействуем на эмоциональную сферу детей и оставляем в их памяти глубокий след.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5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4006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представления о героических защитниках нашей страны Воспитывая в детях уважение к подвигу земляков в годы Великой Отечественной войны, проводим акции: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«Акция Окна Победы»</a:t>
            </a:r>
            <a:endParaRPr lang="ru-RU" dirty="0"/>
          </a:p>
        </p:txBody>
      </p:sp>
      <p:pic>
        <p:nvPicPr>
          <p:cNvPr id="14338" name="Picture 2" descr="https://sun9-10.userapi.com/impg/D92dWxqJI386nOxY9AGaLyXoKTB6JQJ_1QD0Ng/cXPx6BdOwCE.jpg?size=1280x1280&amp;quality=96&amp;sign=57c88b196077d1199e10b6e431bbc51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484784"/>
            <a:ext cx="434441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50.userapi.com/impg/6me841twDJPVNyDZGwsnKVmC3YC9RVzwXkuixg/xuHptal2Myg.jpg?size=1280x1280&amp;quality=96&amp;sign=833e6af796d9a97840cee6ad476c2fa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3"/>
            <a:ext cx="4680520" cy="537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75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Патриотические уголки, посвященные </a:t>
            </a:r>
            <a:b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«Дню победы»</a:t>
            </a:r>
            <a:endParaRPr lang="ru-RU" dirty="0"/>
          </a:p>
        </p:txBody>
      </p:sp>
      <p:pic>
        <p:nvPicPr>
          <p:cNvPr id="1028" name="Picture 4" descr="https://sun9-5.userapi.com/impg/q4H4aekwOzvAsd8Gqc9sUy7IKfrcPSIGP4uGoA/vktYXMLNYAw.jpg?size=1280x1280&amp;quality=96&amp;sign=a70d2b7dd23ec2de9a227dd5583ddec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064496" cy="50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23" y="1268761"/>
            <a:ext cx="5184576" cy="52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7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Помним и чтим», 9 мая возлагаем цветы к памятнику «Неизвестного солдата».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1628800"/>
            <a:ext cx="446449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un9-9.userapi.com/impg/Wx9boU5PN7DE5-ab9gD0ky8-JnWFK06fPgl3Pg/DuGLoX69Bpw.jpg?size=604x453&amp;quality=95&amp;sign=5a128a8fc966188dd7938e64fca89f59&amp;c_uniq_tag=5FtAYWT2AjBwGhw6gvuHHXAzrUmdPHL7gcrxrxujOy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73" y="1629900"/>
            <a:ext cx="4328623" cy="511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6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-apple-system"/>
              </a:rPr>
              <a:t> День воссоединения Крыма с Россией</a:t>
            </a:r>
            <a:endParaRPr lang="ru-RU" sz="2400" dirty="0"/>
          </a:p>
        </p:txBody>
      </p:sp>
      <p:pic>
        <p:nvPicPr>
          <p:cNvPr id="18434" name="Picture 2" descr="https://sun9-12.userapi.com/impg/RjSMXl_hIrUVG1tuP6YAOVa1aAiypb-lCu61eg/8NxKPJeVk8I.jpg?size=604x453&amp;quality=95&amp;sign=ab7166162a2e4e1f0681504eaab2796a&amp;c_uniq_tag=kloe1LliWnzeJKovdxFHn5ByGnaK3MI7PZnOsdnpVeM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96752"/>
            <a:ext cx="480053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14747"/>
            <a:ext cx="428818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7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sun9-17.userapi.com/impg/B1Z5UdiQkOiU4hRZ31Udhi1E8gNOeaXnP_4t5A/c1uhNvgPNPY.jpg?size=453x604&amp;quality=95&amp;sign=06678cd07fbbaffc8da5e29342dde2be&amp;c_uniq_tag=MbLOZuaVARpchhyL6TDTDSoCn13Z08hCLPNT76zkmXg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40768"/>
            <a:ext cx="4314825" cy="510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dirty="0" smtClean="0"/>
              <a:t>Акция </a:t>
            </a:r>
            <a:r>
              <a:rPr lang="ru-RU" sz="3100" dirty="0"/>
              <a:t>детских </a:t>
            </a:r>
            <a:r>
              <a:rPr lang="ru-RU" sz="3100" dirty="0" smtClean="0"/>
              <a:t>рисунков Мы </a:t>
            </a:r>
            <a:r>
              <a:rPr lang="ru-RU" sz="3100" dirty="0"/>
              <a:t>за нашу Родину, за нашу армию, за мир!"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211960" cy="510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8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39248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Праздник</a:t>
            </a:r>
            <a:r>
              <a:rPr lang="ru-RU" sz="3600" dirty="0"/>
              <a:t>, посвящённый "Дню победы"</a:t>
            </a:r>
            <a:br>
              <a:rPr lang="ru-RU" sz="3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484" name="Picture 4" descr="https://sun9-18.userapi.com/impg/dgvYiq6TzrfSud0STTTDG6rQKk-6g1fdABsc-A/ojzbLurZ8lg.jpg?size=1280x1280&amp;quality=95&amp;sign=b19222d0effc4a60c22d4b3e8d5e5c6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63" y="1196752"/>
            <a:ext cx="421602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Эти мероприятия способствуют формированию у детей чувства уважения, гордости и большой благодарности тем, кто защищает нашу Родину.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352" y="-243408"/>
            <a:ext cx="8579296" cy="8424936"/>
          </a:xfrm>
        </p:spPr>
        <p:txBody>
          <a:bodyPr>
            <a:normAutofit/>
          </a:bodyPr>
          <a:lstStyle/>
          <a:p>
            <a:r>
              <a:rPr lang="ru-RU" sz="2400" b="1" dirty="0"/>
              <a:t>«Семья – это та самая среда, в которой человек учится и сам творит добро». В.А. Сухомлинский Не менее важным условием нравственно-патриотического воспитания детей является тесная взаимосвязь с родителями. Именно родители на ярких примерах своей жизни, своего труда, показывают ребенку, что Родина начинается с родного дома, улицы, </a:t>
            </a:r>
            <a:r>
              <a:rPr lang="ru-RU" sz="2400" b="1" dirty="0" smtClean="0"/>
              <a:t>села. </a:t>
            </a:r>
            <a:r>
              <a:rPr lang="ru-RU" sz="2400" b="1" dirty="0"/>
              <a:t>В своей работе используем следующие технологии взаимодействия: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1</a:t>
            </a:r>
            <a:r>
              <a:rPr lang="ru-RU" sz="2400" b="1" dirty="0" smtClean="0"/>
              <a:t>. Технология </a:t>
            </a:r>
            <a:r>
              <a:rPr lang="ru-RU" sz="2400" b="1" dirty="0"/>
              <a:t>живого общения (беседа, консультация)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2</a:t>
            </a:r>
            <a:r>
              <a:rPr lang="ru-RU" sz="2400" b="1" dirty="0"/>
              <a:t>. Технология совместной деятельности (игры, занятия, развлечения, праздники</a:t>
            </a:r>
            <a:r>
              <a:rPr lang="ru-RU" sz="2400" b="1" dirty="0" smtClean="0"/>
              <a:t>).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 </a:t>
            </a:r>
            <a:r>
              <a:rPr lang="ru-RU" sz="2400" b="1" dirty="0"/>
              <a:t>На </a:t>
            </a:r>
            <a:r>
              <a:rPr lang="ru-RU" sz="2400" b="1" dirty="0" smtClean="0"/>
              <a:t>мой </a:t>
            </a:r>
            <a:r>
              <a:rPr lang="ru-RU" sz="2400" b="1" dirty="0"/>
              <a:t>взгляд, такое сотрудничество способствует всестороннему и гармоничному развитию личности дошкольника, обогащению социального опыта.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Актуальность данной проблемы заключается в том, что: - дети, страдают дефицитом знаний о родном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селе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стране, обычаях и традициях своего народа; - равнодушное отношение к близким людям, товарищам по группе, недостаток сочувствия и сострадания к чужому горю.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" Сегодня праздник наших мам "</a:t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67240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3"/>
            <a:ext cx="4583889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9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«Самая спортивная семья</a:t>
            </a:r>
            <a:r>
              <a:rPr lang="ru-RU" sz="3600" dirty="0" smtClean="0"/>
              <a:t>!»</a:t>
            </a:r>
            <a:endParaRPr lang="ru-RU" sz="3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1588"/>
            <a:ext cx="8352928" cy="518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3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"Школа настоящих пап"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46449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https://sun9-67.userapi.com/impg/VLgIbycOIBHvJq1B6nNA9ZJ8-toCD4ggQuyQIg/aSMPhpeTVN8.jpg?size=604x430&amp;quality=95&amp;sign=8604fad36217b0bf9acdefc8a5d407cd&amp;c_uniq_tag=5sr3pL0gNKPUL3Ssfn58M6rI4p8jfSuRsNn5ZW5Q6QA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350" y="1556792"/>
            <a:ext cx="42322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F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День семьи, любви и верности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27280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0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Дети нашего учреждения принимают участие во многих </a:t>
            </a:r>
            <a:r>
              <a:rPr lang="ru-RU" sz="2400" dirty="0" smtClean="0"/>
              <a:t>конкурсах и  акциях 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572000" cy="54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410276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Результативность </a:t>
            </a:r>
            <a:r>
              <a:rPr lang="ru-RU" sz="2800" b="1" dirty="0" smtClean="0"/>
              <a:t>работы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Созданная в ДОУ система работы по нравственно-патриотическому воспитанию позволила: </a:t>
            </a:r>
            <a:br>
              <a:rPr lang="ru-RU" sz="2800" b="1" dirty="0"/>
            </a:br>
            <a:r>
              <a:rPr lang="ru-RU" sz="2800" b="1" dirty="0" smtClean="0">
                <a:sym typeface="Symbol"/>
              </a:rPr>
              <a:t></a:t>
            </a:r>
            <a:r>
              <a:rPr lang="ru-RU" sz="2800" b="1" dirty="0" smtClean="0"/>
              <a:t> </a:t>
            </a:r>
            <a:r>
              <a:rPr lang="ru-RU" sz="2800" b="1" dirty="0"/>
              <a:t>устранить у детей дефицит знаний о малой Родине</a:t>
            </a:r>
            <a:r>
              <a:rPr lang="ru-RU" sz="2800" b="1" dirty="0" smtClean="0"/>
              <a:t>;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>
                <a:sym typeface="Symbol"/>
              </a:rPr>
              <a:t></a:t>
            </a:r>
            <a:r>
              <a:rPr lang="ru-RU" sz="2800" b="1" dirty="0"/>
              <a:t> воспитать у дошкольников доброжелательное отношение к близким людям, к природе и всему живому</a:t>
            </a:r>
            <a:r>
              <a:rPr lang="ru-RU" sz="2800" b="1" dirty="0" smtClean="0"/>
              <a:t>;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>
                <a:sym typeface="Symbol"/>
              </a:rPr>
              <a:t></a:t>
            </a:r>
            <a:r>
              <a:rPr lang="ru-RU" sz="2800" b="1" dirty="0"/>
              <a:t> сохранить и возродить традиционные формы сотрудничества и взаимодействия с различными организациями и учреждениями, наполнив их новым содержанием</a:t>
            </a:r>
            <a:r>
              <a:rPr lang="ru-RU" sz="2800" b="1" dirty="0" smtClean="0"/>
              <a:t>;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/>
              <a:t> </a:t>
            </a:r>
            <a:r>
              <a:rPr lang="ru-RU" sz="2800" b="1" dirty="0">
                <a:sym typeface="Symbol"/>
              </a:rPr>
              <a:t></a:t>
            </a:r>
            <a:r>
              <a:rPr lang="ru-RU" sz="2800" b="1" dirty="0"/>
              <a:t> заинтересовать взрослых жизнью детского сада;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>
                <a:sym typeface="Symbol"/>
              </a:rPr>
              <a:t></a:t>
            </a:r>
            <a:r>
              <a:rPr lang="ru-RU" sz="2800" b="1" dirty="0" smtClean="0"/>
              <a:t> </a:t>
            </a:r>
            <a:r>
              <a:rPr lang="ru-RU" sz="2800" b="1" dirty="0"/>
              <a:t>совершенствовать мастерство, творческий поиск педагогов в решении задач патриотизма.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надеюсь, что наши дети вырастут продолжателями семейных традиций своих родителей и настоящими патриотами своей Родины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282154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абота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 нравственно-патриотическому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воспитанию включает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целый комплекс задач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у ребенка любви и привязанности к своей семье, дому, детскому саду,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селу,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уважения к труду;                                                                                                                  Формирование бережного отношения к природе и всему живому;                                     Знакомство детей с символами государства;                                                                           развитие интереса к традициям и обычаем своего народа;                                               Формирование толерантности, чувства уважения к людям других национальностей, их традициям.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Приступая к работе определили следующие пути решения поставленных задач: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Оснащение развивающей среды, Работа с детьми,                                                                                          • Работа с родителями  были спланированы те мероприятия, которые позволили наиболее эффективно осуществить работу по данной проблеме. Основные формы и методы работы отражены в годовом плане работы ДОУ, в перспективном и календарном планировании образовательно-воспитательного процесса по возрастным группам.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251520"/>
            <a:ext cx="8435280" cy="2952328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групповых помещениях – уголки и игровые зоны, где дети могут, в условиях ежедневного свободного доступа, получить знания и практические навыки. Уголки патриотического воспитания: фотоальбомы, дидактические игры, государственная символика. 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дминистратор\Desktop\IMG-20230915-WA0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204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дминистратор\Desktop\IMG-20230915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42798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Книжный уголок: подборка художественных произведений, пословиц, поговорок, иллюстраций. Уголок изобразительного творчества: расходные материалы, образцы рисунков, декоративных росписей, народные игрушки. Уголки сюжетно-ролевых игр: «Семья», «Детский сад», «Больница», «Парикмахерская»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Администратор\Desktop\IMG-20230915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1764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дминистратор\Desktop\IMG-20230915-WA00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176464" cy="45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a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714500"/>
            <a:ext cx="9525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52534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достижения цели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используем разнообразные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формы работы с детьми: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Занятия,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развивающие игры, чтение художественной литературы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Экскурсии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целевые прогулки, дидактические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Трудовая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деятельность, быт Основные направления работы с дошкольниками: Формирование уважения и любви к близким, детскому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саду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283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Администратор\Desktop\IMG-20230915-WA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3" y="188640"/>
            <a:ext cx="474574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48472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639</Words>
  <Application>Microsoft Office PowerPoint</Application>
  <PresentationFormat>Экран (4:3)</PresentationFormat>
  <Paragraphs>38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   Муниципальное казенное дошкольное образовательное учреждение детский сад «Буратино» Калужской области Хвастовичского района    Инновационные формы работы с детьми по нравственно-патриотическому  воспитанию дошкольников                                                                                                                                выполнила                                                                                                                                    старший воспитатель                                                                                                                               МКДОУ д-с «Буратино»                                                                                                                          Гуракова Елена Сергеевна</vt:lpstr>
      <vt:lpstr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человечеству». Д.С.Лихачёв  </vt:lpstr>
      <vt:lpstr>Актуальность данной проблемы заключается в том, что: - дети, страдают дефицитом знаний о родном селе, стране, обычаях и традициях своего народа; - равнодушное отношение к близким людям, товарищам по группе, недостаток сочувствия и сострадания к чужому горю. </vt:lpstr>
      <vt:lpstr>Работа по нравственно-патриотическому воспитанию включает целый комплекс задач : </vt:lpstr>
      <vt:lpstr>Приступая к работе определили следующие пути решения поставленных задач: </vt:lpstr>
      <vt:lpstr>    В групповых помещениях – уголки и игровые зоны, где дети могут, в условиях ежедневного свободного доступа, получить знания и практические навыки. Уголки патриотического воспитания: фотоальбомы, дидактические игры, государственная символика. </vt:lpstr>
      <vt:lpstr>Книжный уголок: подборка художественных произведений, пословиц, поговорок, иллюстраций. Уголок изобразительного творчества: расходные материалы, образцы рисунков, декоративных росписей, народные игрушки. Уголки сюжетно-ролевых игр: «Семья», «Детский сад», «Больница», «Парикмахерская» </vt:lpstr>
      <vt:lpstr>Для достижения цели используем разнообразные формы работы с детьми: Занятия,  развивающие игры, чтение художественной литературы, Экскурсии, целевые прогулки, дидактические игры Трудовая деятельность, быт Основные направления работы с дошкольниками: Формирование уважения и любви к близким, детскому саду</vt:lpstr>
      <vt:lpstr>Презентация PowerPoint</vt:lpstr>
      <vt:lpstr>Экскурсия в районную картинную галерею</vt:lpstr>
      <vt:lpstr>Экскурсия в школьный краеведческий музей </vt:lpstr>
      <vt:lpstr>Формирование любви к природе и всему живому Родная природа… один из сильных факторов воспитания любви к Родине. Яркие впечатления о родной природе, полученные в детстве, нередко остаются в памяти человека на всю жизнь, так как в ее образе воплощается Родина Для осуществления этого направления используем наглядные, практические и словесные методы. Наблюдения, экскурсии, прогулки, работу  в уголке природы. </vt:lpstr>
      <vt:lpstr>День нарядного участка.</vt:lpstr>
      <vt:lpstr>"Разговор о важном"</vt:lpstr>
      <vt:lpstr>Формирование любви к своей малой Родине «Маленькая родина все равно большая, ведь она единственная» Ж. Ренар  Основная цель этого направления познакомить детей с родным селом, его символикой и достопримечательностями, трудовой деятельностью людей   С традициями и обычаями народа дети знакомятся, участвуя в народных праздниках</vt:lpstr>
      <vt:lpstr>«Праздник осени»,</vt:lpstr>
      <vt:lpstr> «Покров»</vt:lpstr>
      <vt:lpstr>«Масленица»</vt:lpstr>
      <vt:lpstr> «Жаворонки»</vt:lpstr>
      <vt:lpstr>что способствует приобщению детей к фольклорному наследию родного края. Проживая с детьми любимые в народе праздники, мы воздействуем на эмоциональную сферу детей и оставляем в их памяти глубокий след. </vt:lpstr>
      <vt:lpstr>Формирование представления о героических защитниках нашей страны Воспитывая в детях уважение к подвигу земляков в годы Великой Отечественной войны, проводим акции:  </vt:lpstr>
      <vt:lpstr>«Акция Окна Победы»</vt:lpstr>
      <vt:lpstr>«Патриотические уголки, посвященные  «Дню победы»</vt:lpstr>
      <vt:lpstr>«Помним и чтим», 9 мая возлагаем цветы к памятнику «Неизвестного солдата».</vt:lpstr>
      <vt:lpstr> День воссоединения Крыма с Россией</vt:lpstr>
      <vt:lpstr> Акция детских рисунков Мы за нашу Родину, за нашу армию, за мир!"</vt:lpstr>
      <vt:lpstr>    Праздник, посвящённый "Дню победы"   </vt:lpstr>
      <vt:lpstr>Эти мероприятия способствуют формированию у детей чувства уважения, гордости и большой благодарности тем, кто защищает нашу Родину. </vt:lpstr>
      <vt:lpstr>«Семья – это та самая среда, в которой человек учится и сам творит добро». В.А. Сухомлинский Не менее важным условием нравственно-патриотического воспитания детей является тесная взаимосвязь с родителями. Именно родители на ярких примерах своей жизни, своего труда, показывают ребенку, что Родина начинается с родного дома, улицы, села. В своей работе используем следующие технологии взаимодействия:  1. Технология живого общения (беседа, консультация)  2. Технология совместной деятельности (игры, занятия, развлечения, праздники).  На мой взгляд, такое сотрудничество способствует всестороннему и гармоничному развитию личности дошкольника, обогащению социального опыта.</vt:lpstr>
      <vt:lpstr>" Сегодня праздник наших мам " </vt:lpstr>
      <vt:lpstr>«Самая спортивная семья!»</vt:lpstr>
      <vt:lpstr>"Школа настоящих пап" </vt:lpstr>
      <vt:lpstr>День семьи, любви и верности</vt:lpstr>
      <vt:lpstr>Дети нашего учреждения принимают участие во многих конкурсах и  акциях :</vt:lpstr>
      <vt:lpstr>Результативность работы  Созданная в ДОУ система работы по нравственно-патриотическому воспитанию позволила:   устранить у детей дефицит знаний о малой Родине;   воспитать у дошкольников доброжелательное отношение к близким людям, к природе и всему живому;   сохранить и возродить традиционные формы сотрудничества и взаимодействия с различными организациями и учреждениями, наполнив их новым содержанием;   заинтересовать взрослых жизнью детского сада;   совершенствовать мастерство, творческий поиск педагогов в решении задач патриотизма.</vt:lpstr>
      <vt:lpstr>Я надеюсь, что наши дети вырастут продолжателями семейных традиций своих родителей и настоящими патриотами своей Родины.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Алёнка</dc:creator>
  <cp:lastModifiedBy>DNA7 X64</cp:lastModifiedBy>
  <cp:revision>35</cp:revision>
  <dcterms:created xsi:type="dcterms:W3CDTF">2016-12-14T10:35:33Z</dcterms:created>
  <dcterms:modified xsi:type="dcterms:W3CDTF">2023-09-20T21:01:54Z</dcterms:modified>
</cp:coreProperties>
</file>