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48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1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0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1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1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97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5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6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2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43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6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9252E-1E7D-4D01-8A05-8E89AF2488BA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B4B99-0F95-4E97-B925-2778662AB7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9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Анти-урок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29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Вроде не сложно =)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2" y="2567781"/>
            <a:ext cx="57816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3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Так в чём проблема с рекурсией?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981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Простое решение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3404" y="1825625"/>
            <a:ext cx="51251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это работает?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883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как же 100500?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357" y="1825625"/>
            <a:ext cx="909128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0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Костыль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29" y="4758995"/>
            <a:ext cx="11391967" cy="2733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0" y="2743200"/>
            <a:ext cx="5143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06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Хорошие условия требуют хороших решений</a:t>
            </a:r>
          </a:p>
          <a:p>
            <a:r>
              <a:rPr lang="ru-RU" dirty="0" smtClean="0"/>
              <a:t>Теперь мы знаем как не надо делать</a:t>
            </a:r>
          </a:p>
          <a:p>
            <a:r>
              <a:rPr lang="ru-RU" dirty="0" smtClean="0"/>
              <a:t>И как работает рекурсия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84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Факториал!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209" y="2005806"/>
            <a:ext cx="842010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2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бы мы её реализовали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4162" y="2396331"/>
            <a:ext cx="654367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9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Рекуррентная формула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2833687"/>
            <a:ext cx="64579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60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137" y="1825625"/>
            <a:ext cx="6181725" cy="4514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727" y="1389530"/>
            <a:ext cx="3998860" cy="73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6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Фибоначчи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564" y="2954472"/>
            <a:ext cx="7115081" cy="106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практике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585" y="1690687"/>
            <a:ext cx="7915275" cy="4781550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62588" y="1327556"/>
            <a:ext cx="4873905" cy="72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22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 если </a:t>
            </a:r>
            <a:r>
              <a:rPr lang="en-US" dirty="0" smtClean="0"/>
              <a:t>f(50)?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237" y="3163094"/>
            <a:ext cx="91535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2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50, легко, хоть 100500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4962" y="2748756"/>
            <a:ext cx="89820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5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66</Words>
  <Application>Microsoft Office PowerPoint</Application>
  <PresentationFormat>Широкоэкранный</PresentationFormat>
  <Paragraphs>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Рекурсия</vt:lpstr>
      <vt:lpstr>Факториал!</vt:lpstr>
      <vt:lpstr>Как бы мы её реализовали</vt:lpstr>
      <vt:lpstr>Рекуррентная формула</vt:lpstr>
      <vt:lpstr>На практике</vt:lpstr>
      <vt:lpstr>Фибоначчи</vt:lpstr>
      <vt:lpstr>На практике</vt:lpstr>
      <vt:lpstr>А если f(50)?</vt:lpstr>
      <vt:lpstr>50, легко, хоть 100500</vt:lpstr>
      <vt:lpstr>Вроде не сложно =)</vt:lpstr>
      <vt:lpstr>Так в чём проблема с рекурсией?</vt:lpstr>
      <vt:lpstr>Простое решение</vt:lpstr>
      <vt:lpstr>Как это работает?</vt:lpstr>
      <vt:lpstr>А как же 100500?</vt:lpstr>
      <vt:lpstr>Костыль</vt:lpstr>
      <vt:lpstr>Итоги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Рекурсия</dc:title>
  <dc:creator>user</dc:creator>
  <cp:lastModifiedBy>user</cp:lastModifiedBy>
  <cp:revision>11</cp:revision>
  <dcterms:created xsi:type="dcterms:W3CDTF">2022-12-11T15:37:02Z</dcterms:created>
  <dcterms:modified xsi:type="dcterms:W3CDTF">2022-12-11T17:26:27Z</dcterms:modified>
</cp:coreProperties>
</file>