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6" r:id="rId10"/>
    <p:sldId id="265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50A4-5F4E-4D72-A9E8-CD0FC644FBA8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C6F8-08F9-4657-9551-DA6FF6E5F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50A4-5F4E-4D72-A9E8-CD0FC644FBA8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C6F8-08F9-4657-9551-DA6FF6E5F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50A4-5F4E-4D72-A9E8-CD0FC644FBA8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C6F8-08F9-4657-9551-DA6FF6E5F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50A4-5F4E-4D72-A9E8-CD0FC644FBA8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C6F8-08F9-4657-9551-DA6FF6E5F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50A4-5F4E-4D72-A9E8-CD0FC644FBA8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C6F8-08F9-4657-9551-DA6FF6E5F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50A4-5F4E-4D72-A9E8-CD0FC644FBA8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C6F8-08F9-4657-9551-DA6FF6E5F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50A4-5F4E-4D72-A9E8-CD0FC644FBA8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C6F8-08F9-4657-9551-DA6FF6E5F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50A4-5F4E-4D72-A9E8-CD0FC644FBA8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C6F8-08F9-4657-9551-DA6FF6E5F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50A4-5F4E-4D72-A9E8-CD0FC644FBA8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C6F8-08F9-4657-9551-DA6FF6E5F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50A4-5F4E-4D72-A9E8-CD0FC644FBA8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C6F8-08F9-4657-9551-DA6FF6E5F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50A4-5F4E-4D72-A9E8-CD0FC644FBA8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C6F8-08F9-4657-9551-DA6FF6E5F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C50A4-5F4E-4D72-A9E8-CD0FC644FBA8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FC6F8-08F9-4657-9551-DA6FF6E5F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150.detirkutsk.ru/upload/150/New%20Folder/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57818" y="5214950"/>
            <a:ext cx="3786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Подготовил: Бочаров П.А.,</a:t>
            </a:r>
          </a:p>
          <a:p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воспитатель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4" y="5715016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2023г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042" y="142852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ГБОУ РМЭ « Нартасская школа-интернат»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869/0010d148-43315a6c/hello_html_3dea74f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58196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Первичные средства тушения пожара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482" name="Picture 2" descr="https://im0-tub-ru.yandex.net/i?id=f8369353cafbaaa291483a1b8b33b175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142984"/>
            <a:ext cx="7715304" cy="532128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4.infourok.ru/uploads/ex/0869/0010d148-43315a6c/hello_html_3dea74f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828680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Знайте и соблюдайте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правила пожарной безопасности!!!</a:t>
            </a:r>
            <a:endParaRPr lang="ru-RU" sz="5400" b="1" cap="none" spc="0" dirty="0">
              <a:ln w="24500" cmpd="dbl">
                <a:solidFill>
                  <a:srgbClr val="C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https://ds04.infourok.ru/uploads/ex/0886/0010bddd-6b1dce9b/hello_html_m5153a6e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500306"/>
            <a:ext cx="4000528" cy="4357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869/0010d148-43315a6c/hello_html_3dea74f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MingLiU-ExtB" pitchFamily="18" charset="-120"/>
              </a:rPr>
              <a:t>Причины возникновения пожара</a:t>
            </a:r>
            <a:endParaRPr lang="ru-RU" b="1" dirty="0">
              <a:solidFill>
                <a:schemeClr val="accent2">
                  <a:lumMod val="50000"/>
                </a:schemeClr>
              </a:solidFill>
              <a:ea typeface="MingLiU-ExtB" pitchFamily="18" charset="-12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60"/>
            <a:ext cx="8572528" cy="476886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•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Неосторожное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обращение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с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огнем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– </a:t>
            </a:r>
          </a:p>
          <a:p>
            <a:pPr>
              <a:buNone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спички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, костер;</a:t>
            </a:r>
          </a:p>
          <a:p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Нарушение правил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пожарной</a:t>
            </a:r>
          </a:p>
          <a:p>
            <a:pPr>
              <a:buNone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 безопасности при эксплуатации</a:t>
            </a:r>
          </a:p>
          <a:p>
            <a:pPr>
              <a:buNone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печей;</a:t>
            </a:r>
          </a:p>
          <a:p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Утечка бытового газа;</a:t>
            </a:r>
          </a:p>
          <a:p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Неосторожное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обращение с пиротехническими</a:t>
            </a:r>
          </a:p>
          <a:p>
            <a:pPr>
              <a:buNone/>
            </a:pP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изделиями ( хлопушки, петарды, бенгальские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огни,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фейерверки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и т. д.)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school370003.edusite.ru/images/10201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643050"/>
            <a:ext cx="2597195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869/0010d148-43315a6c/hello_html_3dea74f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328614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Нарушение правил безопасности при пользовании электробытовыми приборами;</a:t>
            </a:r>
          </a:p>
          <a:p>
            <a:pPr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im0-tub-ru.yandex.net/i?id=464dc8afcbe8a9f4e379b8e65c7a42fc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571612"/>
            <a:ext cx="4143404" cy="231961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3078" name="Picture 6" descr="https://im0-tub-ru.yandex.net/i?id=78067635d1783fe834cfb8b4c90c1c98-l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214818"/>
            <a:ext cx="3648193" cy="206463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14348" y="3857628"/>
            <a:ext cx="350046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Нарушение правил хранения и использования легковоспламеняющихся жидкостей;</a:t>
            </a:r>
            <a:endParaRPr lang="ru-RU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869/0010d148-43315a6c/hello_html_3dea74f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MingLiU-ExtB" pitchFamily="18" charset="-120"/>
              </a:rPr>
              <a:t>Правила пожарной безопасности в деревне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501090" cy="5257800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Никогда не прикасайтесь голыми руками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металлическим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частям печи. Вы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можете получить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серьезный ожог.</a:t>
            </a:r>
          </a:p>
          <a:p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трогайте без разрешения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взрослых печную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заслонку. Если ее закрыть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раньше времени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доме скопится угарный газ, и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можете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задохнуться.</a:t>
            </a:r>
          </a:p>
          <a:p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открывайте печную дверцу.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Оттуда  могут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выскочить раскаленный уголек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искра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стать причиной пожара.</a:t>
            </a:r>
          </a:p>
          <a:p>
            <a:endParaRPr lang="ru-RU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869/0010d148-43315a6c/hello_html_3dea74f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MingLiU-ExtB" pitchFamily="18" charset="-120"/>
              </a:rPr>
              <a:t>Правила пожарной безопасности в квартире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401080" cy="12572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балуйтесь дома со спичками, зажигалками. Это – одна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причин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пожаров.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4642009"/>
            <a:ext cx="81439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оставляйте без присмотра включенные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электроприборы, особенно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утюги, обогреватели, телевизоры, светильники и др.</a:t>
            </a:r>
          </a:p>
          <a:p>
            <a:pPr algn="ctr"/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Уходя из дома, не забудьте их выключить.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http://pochemu4ka.ru/_ld/63/963025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714620"/>
            <a:ext cx="3831444" cy="200026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869/0010d148-43315a6c/hello_html_3dea74f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3214710"/>
          </a:xfrm>
        </p:spPr>
        <p:txBody>
          <a:bodyPr>
            <a:normAutofit fontScale="90000"/>
          </a:bodyPr>
          <a:lstStyle/>
          <a:p>
            <a:r>
              <a:rPr lang="ru-RU" sz="3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Не 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забывайте выключать </a:t>
            </a:r>
            <a:r>
              <a:rPr lang="ru-RU" sz="3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газовую плиту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Если почувствуете запах газа, </a:t>
            </a:r>
            <a:r>
              <a:rPr lang="ru-RU" sz="3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зажигайте 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спичек и не включайте </a:t>
            </a:r>
            <a:r>
              <a:rPr lang="ru-RU" sz="3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свет. Срочно 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проветрите </a:t>
            </a:r>
            <a:r>
              <a:rPr lang="ru-RU" sz="3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квартиру.</a:t>
            </a:r>
            <a:br>
              <a:rPr lang="ru-RU" sz="3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сушите белье над плитой. Оно</a:t>
            </a:r>
            <a:br>
              <a:rPr lang="ru-RU" sz="33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 загореться.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786190"/>
            <a:ext cx="4000528" cy="2643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Фейерверки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свечи, бенгальские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огни зажигайте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подальше от елки,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лучше вообще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 дома.</a:t>
            </a:r>
          </a:p>
          <a:p>
            <a:endParaRPr lang="ru-RU" dirty="0"/>
          </a:p>
        </p:txBody>
      </p:sp>
      <p:pic>
        <p:nvPicPr>
          <p:cNvPr id="23554" name="Picture 2" descr="http://900igr.net/up/datai/178199/0012-026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571876"/>
            <a:ext cx="3000396" cy="3016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869/0010d148-43315a6c/hello_html_3dea74f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0" y="1785926"/>
            <a:ext cx="85010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ействия </a:t>
            </a: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загорании телевизора. </a:t>
            </a:r>
            <a:endParaRPr lang="ru-RU" sz="3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1.Обесточить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телевизор (вытащить вилку из розетки). </a:t>
            </a:r>
            <a:endParaRPr lang="ru-RU" sz="3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Сообщить в пожарную охрану по телефону 01. 3.Если горение продолжается, накрыть телевизор плотной тканью, подходя к телевизору с боку, можно его облить водой. </a:t>
            </a:r>
            <a:endParaRPr lang="ru-RU" sz="3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Если вы не в силах справиться с огнём, покинуть помещение, плотно закрыв двери, окна. Сообщить соседям.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596" y="285728"/>
            <a:ext cx="6929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Действия при возникновении пожара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2533" name="Picture 5" descr="http://www.raskrasdetstvo.com/upload/shop_1/1/1/8/item_1183/shop_items_catalog_image1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7320" y="785794"/>
            <a:ext cx="1778012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869/0010d148-43315a6c/hello_html_3dea74f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2143116"/>
            <a:ext cx="80010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Позвонить в службу спасения «01». </a:t>
            </a:r>
            <a:endParaRPr lang="ru-RU" sz="3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Дышать через мокрую ткань. </a:t>
            </a:r>
            <a:endParaRPr lang="ru-RU" sz="3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Двигаться, пригнувшись или ползком к выходу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Не входить туда, где большая концентрация дыма. </a:t>
            </a:r>
            <a:endParaRPr lang="ru-RU" sz="3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Плотно закрыв за собой дверь, двигаться вдоль стены к лестнице.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285728"/>
            <a:ext cx="8786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Ваши действия в задымленном помещении, если есть возможность выхода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8436" name="Picture 4" descr="https://protivopozhar.ru/wp-content/uploads/2014/07/59678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785926"/>
            <a:ext cx="1643042" cy="1232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869/0010d148-43315a6c/hello_html_3dea74f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MingLiU-ExtB" pitchFamily="18" charset="-120"/>
                <a:cs typeface="Times New Roman" pitchFamily="18" charset="0"/>
              </a:rPr>
              <a:t>Действия в задымленном помещении, если огонь перекрывает выход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4525963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Позвонить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службу спасения «01». </a:t>
            </a:r>
            <a:endParaRPr lang="ru-RU" sz="3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Заткнуть тряпками все щели в двери, поливать дверь водой. </a:t>
            </a:r>
            <a:endParaRPr lang="ru-RU" sz="3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запас воды в ванной комнате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Находиться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лучше на полу около окна, дыша через мокрую ткань, или выйти на балкон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Взять с собой мокрое одеяло, чтобы защититься от огня (если начнёт проникать), фонарик и яркую тряпку для сигнала спасателям.</a:t>
            </a:r>
          </a:p>
        </p:txBody>
      </p:sp>
      <p:pic>
        <p:nvPicPr>
          <p:cNvPr id="19458" name="Picture 2" descr="https://im0-tub-ru.yandex.net/i?id=f9cdb357dc4930ab1421d2dbb282b20c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5500702"/>
            <a:ext cx="1333477" cy="1000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428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Причины возникновения пожара</vt:lpstr>
      <vt:lpstr>Слайд 3</vt:lpstr>
      <vt:lpstr>Правила пожарной безопасности в деревне</vt:lpstr>
      <vt:lpstr>Правила пожарной безопасности в квартире</vt:lpstr>
      <vt:lpstr> Не забывайте выключать газовую плиту. Если почувствуете запах газа, не зажигайте спичек и не включайте свет. Срочно проветрите квартиру.  Не сушите белье над плитой. Оно может загореться. </vt:lpstr>
      <vt:lpstr>Слайд 7</vt:lpstr>
      <vt:lpstr>Слайд 8</vt:lpstr>
      <vt:lpstr>Действия в задымленном помещении, если огонь перекрывает выход</vt:lpstr>
      <vt:lpstr>Первичные средства тушения пожара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12</cp:revision>
  <dcterms:created xsi:type="dcterms:W3CDTF">2018-09-23T10:14:48Z</dcterms:created>
  <dcterms:modified xsi:type="dcterms:W3CDTF">2023-11-01T17:33:29Z</dcterms:modified>
</cp:coreProperties>
</file>