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5" r:id="rId5"/>
    <p:sldId id="258" r:id="rId6"/>
    <p:sldId id="260" r:id="rId7"/>
    <p:sldId id="261" r:id="rId8"/>
    <p:sldId id="266" r:id="rId9"/>
    <p:sldId id="267" r:id="rId10"/>
    <p:sldId id="259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2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795" y="692785"/>
            <a:ext cx="7772400" cy="1802631"/>
          </a:xfrm>
        </p:spPr>
        <p:txBody>
          <a:bodyPr>
            <a:normAutofit fontScale="90000"/>
          </a:bodyPr>
          <a:lstStyle/>
          <a:p>
            <a:br>
              <a:rPr lang="ru-RU" b="1" dirty="0" smtClean="0"/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«Компьютеры и Интернет в нашей жизни»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0" name="Изображение 99"/>
          <p:cNvPicPr/>
          <p:nvPr/>
        </p:nvPicPr>
        <p:blipFill>
          <a:blip r:embed="rId1"/>
          <a:stretch>
            <a:fillRect/>
          </a:stretch>
        </p:blipFill>
        <p:spPr>
          <a:xfrm>
            <a:off x="1835785" y="2493010"/>
            <a:ext cx="5611495" cy="36156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66730"/>
          </a:xfrm>
        </p:spPr>
        <p:txBody>
          <a:bodyPr>
            <a:normAutofit/>
          </a:bodyPr>
          <a:lstStyle/>
          <a:p>
            <a:pPr algn="l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1. Никогда не публикуйте в сети и не сообщайте свое настоящее имя, адрес, школу, класс, номер телефона. Если вы разместите слишком много информации о себе, она может попасть в руки незнакомцев, которые захотят вас обидеть.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2. Никогда не соглашайтесь на личную встречу с людьми, с которыми вы познакомились в интернет; под маской виртуального друга может скрываться злой человек. О подобных предложениях немедленно расскажите родителям.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3. Не сообщайте никому свои пароли, не посылайте СМС в ответ на письма от неизвестных людей. Будьте осторожны с вложениями и ссылками в сообщениях электронной почты.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4. Всегда сообщайте взрослым обо всех случаях в интернет, которые вызвали у вас смущение или тревогу.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5. Для того чтобы избежать встречи с неприятной информацией в интернет, установите на свой браузер фильтр или попросите сделать это взрослых – тогда сможете смело путешествовать по интересным страницам.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3"/>
          <p:cNvGraphicFramePr>
            <a:graphicFrameLocks noGrp="1"/>
          </p:cNvGraphicFramePr>
          <p:nvPr/>
        </p:nvGraphicFramePr>
        <p:xfrm>
          <a:off x="1259840" y="304165"/>
          <a:ext cx="718883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8883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Правила безопасного поведения в сети интернет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741368"/>
          </a:xfrm>
        </p:spPr>
        <p:txBody>
          <a:bodyPr>
            <a:normAutofit/>
          </a:bodyPr>
          <a:lstStyle/>
          <a:p>
            <a:pPr algn="l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6. Не скачивайте и не открывайте незнакомые файлы, не спросив разрешения взрослых. Если же решили что-то скачать, проверьте файл с помощью антивирусной программы перед тем, как открыть его.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7. При общении в интернете вы должны быть дружелюбными с другими пользователями. Ни в коем случае не надо писать и говорить оскорбительные слова, нельзя опубликовывать в сети чужие фотографии и сведения без разрешения хозяина.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8. Уважайте чужую собственность. Незаконное копирование чужой информации, музыки, фотографий, компьютерных игр и других программ – кража.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9. Регистрируйтесь в программах, требующих регистрационного имени и заполнения форм, не требующих личных данных.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10. Помните, что далеко не всё, что мы читаем и видим в интернете -правда. Советуйтесь со взрослыми, прежде чем заходить на незнакомые сайты.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3"/>
          <p:cNvGraphicFramePr>
            <a:graphicFrameLocks noGrp="1"/>
          </p:cNvGraphicFramePr>
          <p:nvPr/>
        </p:nvGraphicFramePr>
        <p:xfrm>
          <a:off x="1259840" y="304165"/>
          <a:ext cx="6965315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6531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Правила безопасного поведения в сети интернет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User\Downloads\857009_100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User\Downloads\njVJExxaVf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User\Downloads\kyle-bugden-thumb-0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User\Downloads\Picture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Статистический данные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47675" y="1292225"/>
            <a:ext cx="8229600" cy="54102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/>
              <a:t>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Жертвой разного рода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интернет-мошенничества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становился каждый третий пользователь, при этом больше всего россияне опасаются кражи банковских реквизитов и паспортных данных, следует из результатов опроса, проведенного ВЦИОМ.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Ранее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Минкомсвязи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сообщало, что интернетом пользуются 62% населения страны. Согласно опросу ВЦИОМ, хотя бы раз становились жертвой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интернет-мошенничества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32% пользователей, при этом каждый второй российский пользователь (50%) не опасается атаки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интернет-мошенников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уязвимыми перед преступными действиями в сети чувствуют себя менее половины опрошенных — 45%. Когда-либо сталкивались с вредоносными вирусами и программами 60% респондентов.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Из такого опроса можно сделать вывод: из всех пользователей интернета(62%), немногим больше половины людей сталкивалось с мошенниками(32%), но вот половина из этих пользователей(31%) вообще не боится быть атакованными со стороны мошенников. Люди просто не понимают всей опасности, которую представляют эти обманщики. В следствии чего, пользователи могут лишаться различных вещей: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аккаунта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недвижимости, денежных средств.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2986</Words>
  <Application>WPS Presentation</Application>
  <PresentationFormat>Экран (4:3)</PresentationFormat>
  <Paragraphs>14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SimSun</vt:lpstr>
      <vt:lpstr>Wingdings</vt:lpstr>
      <vt:lpstr>Calibri</vt:lpstr>
      <vt:lpstr>Microsoft YaHei</vt:lpstr>
      <vt:lpstr>Arial Unicode MS</vt:lpstr>
      <vt:lpstr>Times New Roman</vt:lpstr>
      <vt:lpstr>Bookman Old Style</vt:lpstr>
      <vt:lpstr>Тема Office</vt:lpstr>
      <vt:lpstr> «Компьютеры и Интернет в нашей жизни»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Статистический данные</vt:lpstr>
      <vt:lpstr>PowerPoint 演示文稿</vt:lpstr>
      <vt:lpstr>   1. Никогда не публикуйте в сети и не сообщайте свое настоящее имя, адрес, школу, класс, номер телефона. Если вы разместите слишком много информации о себе, она может попасть в руки незнакомцев, которые захотят вас обидеть.    2. Никогда не соглашайтесь на личную встречу с людьми, с которыми вы познакомились в интернет; под маской виртуального друга может скрываться злой человек. О подобных предложениях немедленно расскажите родителям.    3. Не сообщайте никому свои пароли, не посылайте СМС в ответ на письма от неизвестных людей. Будьте осторожны с вложениями и ссылками в сообщениях электронной почты.    4. Всегда сообщайте взрослым обо всех случаях в интернет, которые вызвали у вас смущение или тревогу.    5. Для того чтобы избежать встречи с неприятной информацией в интернет, установите на свой браузер фильтр или попросите сделать это взрослых – тогда сможете смело путешествовать по интересным страницам.</vt:lpstr>
      <vt:lpstr> 6. Не скачивайте и не открывайте незнакомые файлы, не спросив разрешения взрослых. Если же решили что-то скачать, проверьте файл с помощью антивирусной программы перед тем, как открыть его.    7. При общении в интернете вы должны быть дружелюбными с другими пользователями. Ни в коем случае не надо писать и говорить оскорбительные слова, нельзя опубликовывать в сети чужие фотографии и сведения без разрешения хозяина.    8. Уважайте чужую собственность. Незаконное копирование чужой информации, музыки, фотографий, компьютерных игр и других программ – кража.    9. Регистрируйтесь в программах, требующих регистрационного имени и заполнения форм, не требующих личных данных.    10. Помните, что далеко не всё, что мы читаем и видим в интернете -правда. Советуйтесь со взрослыми, прежде чем заходить на незнакомые сайты.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СОДЕРЖАНИЕ КУРСА Блок I. Интернет известный и неизвестный   ЗАНЯТИЕ 1. «Компьютеры и Интернет в нашей жизни» </dc:title>
  <dc:creator>User</dc:creator>
  <cp:lastModifiedBy>user</cp:lastModifiedBy>
  <cp:revision>15</cp:revision>
  <dcterms:created xsi:type="dcterms:W3CDTF">2021-04-11T22:19:00Z</dcterms:created>
  <dcterms:modified xsi:type="dcterms:W3CDTF">2023-11-07T15:27:36Z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D443353F42844D74A81A47A4D10AB73A_12</vt:lpwstr>
  </property>
  <property fmtid="{D5CDD505-2E9C-101B-9397-08002B2CF9AE}" pid="3" name="KSOProductBuildVer">
    <vt:lpwstr>1049-12.2.0.13266</vt:lpwstr>
  </property>
</Properties>
</file>