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1" y="548680"/>
            <a:ext cx="8149511" cy="5760640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9" y="188640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1340768"/>
            <a:ext cx="56886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</a:p>
          <a:p>
            <a:pPr algn="just"/>
            <a:r>
              <a:rPr lang="ru-RU" sz="48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война</a:t>
            </a:r>
          </a:p>
          <a:p>
            <a:pPr algn="just"/>
            <a:r>
              <a:rPr lang="ru-RU" sz="48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1941 – 1945 гг.</a:t>
            </a:r>
            <a:endParaRPr lang="ru-RU" sz="4800" b="1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837151"/>
            <a:ext cx="5688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2857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n w="28575" cmpd="sng">
                <a:noFill/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958661"/>
            <a:ext cx="518457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Подготовили: </a:t>
            </a:r>
            <a:r>
              <a:rPr lang="ru-RU" b="1" dirty="0" err="1">
                <a:latin typeface="Arial" pitchFamily="34" charset="0"/>
                <a:ea typeface="Calibri"/>
                <a:cs typeface="Arial" pitchFamily="34" charset="0"/>
              </a:rPr>
              <a:t>Аленькина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 Т.Г., </a:t>
            </a:r>
            <a:r>
              <a:rPr lang="ru-RU" b="1" dirty="0" err="1">
                <a:latin typeface="Arial" pitchFamily="34" charset="0"/>
                <a:ea typeface="Calibri"/>
                <a:cs typeface="Arial" pitchFamily="34" charset="0"/>
              </a:rPr>
              <a:t>Осянина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 В.А., 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учителя начальных классов 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МБОУ СШ №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7 г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. Ярцева Смоленской обл.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505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0901" y="1052736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1. Назовите дату открытия Второго фронта?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188" y="1487679"/>
            <a:ext cx="8807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2. Где произошла встреча советских и американский войск?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733" y="1918002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3. Назовите дату встречи советских и американских войск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8131" y="2356418"/>
            <a:ext cx="8946918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4. Кто подписал акт о безоговорочной капитуляции Германии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с советской стороны?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3876" y="3108971"/>
            <a:ext cx="8696556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5. Когда советские войска впервые вышли к 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государственной границе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9164" y="3882234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6.  Сколько солдат устанавливают столб с надписью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1944-45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0157" y="6134238"/>
            <a:ext cx="753088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*   Почему в Европе празднуют День Победы 8 мая,   </a:t>
            </a:r>
          </a:p>
          <a:p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а в России 9 мая?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9423" y="5730664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9.  Назовите дату капитуляции Японии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041" y="4290756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 startAt="7"/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 50-летнему юбилею Победы Банк России выпустил </a:t>
            </a:r>
          </a:p>
          <a:p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памятную монету. Какого достоинства эта монета?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423" y="4978927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 startAt="6"/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Представители каких стран изображены на памятной </a:t>
            </a:r>
          </a:p>
          <a:p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   монете, выпущенной к 50-летию Победы?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0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648438"/>
            <a:ext cx="8352928" cy="5904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6" y="3861048"/>
            <a:ext cx="3881511" cy="2554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72132"/>
            <a:ext cx="7704856" cy="9526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9252" y="321916"/>
            <a:ext cx="727280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5956" y="1844824"/>
            <a:ext cx="7469552" cy="2215991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</a:rPr>
              <a:t>ПОДВЕДЕНИЕ ИТОГОВ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" y="806989"/>
            <a:ext cx="2308692" cy="1253859"/>
          </a:xfrm>
          <a:prstGeom prst="rect">
            <a:avLst/>
          </a:prstGeom>
        </p:spPr>
      </p:pic>
      <p:pic>
        <p:nvPicPr>
          <p:cNvPr id="9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51752"/>
            <a:ext cx="4139952" cy="19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640960" cy="636445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5217" y="2413337"/>
            <a:ext cx="7469552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</a:rPr>
              <a:t>ПОЗДРАВЛЯЕМ ПОБЕДИТЕЛЕЙ!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1" y="548680"/>
            <a:ext cx="8149511" cy="5760640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" y="193901"/>
            <a:ext cx="3556636" cy="1931622"/>
          </a:xfrm>
          <a:prstGeom prst="rect">
            <a:avLst/>
          </a:prstGeom>
        </p:spPr>
      </p:pic>
      <p:pic>
        <p:nvPicPr>
          <p:cNvPr id="9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53" y="4709125"/>
            <a:ext cx="5844705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3" y="548680"/>
            <a:ext cx="8064896" cy="5904656"/>
          </a:xfrm>
          <a:prstGeom prst="roundRect">
            <a:avLst>
              <a:gd name="adj" fmla="val 10326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9" y="188640"/>
            <a:ext cx="2820528" cy="1531839"/>
          </a:xfrm>
          <a:prstGeom prst="rect">
            <a:avLst/>
          </a:prstGeom>
        </p:spPr>
      </p:pic>
      <p:pic>
        <p:nvPicPr>
          <p:cNvPr id="6" name="Picture 2" descr="http://belinskogo.kh.ua/content/images/upload/georg_lenta_me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10" y="5301208"/>
            <a:ext cx="3059832" cy="1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3629" y="1905506"/>
            <a:ext cx="66967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ПРАВИЛА</a:t>
            </a:r>
          </a:p>
          <a:p>
            <a:pPr algn="ctr"/>
            <a:r>
              <a:rPr lang="ru-RU" sz="96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ИГРЫ</a:t>
            </a:r>
            <a:endParaRPr lang="ru-RU" sz="9600" b="1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552728"/>
          </a:xfrm>
          <a:prstGeom prst="roundRect">
            <a:avLst>
              <a:gd name="adj" fmla="val 3913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828092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40000" indent="-540000">
              <a:spcAft>
                <a:spcPts val="2400"/>
              </a:spcAft>
              <a:buFont typeface="+mj-lt"/>
              <a:buAutoNum type="arabicPeriod"/>
            </a:pPr>
            <a:r>
              <a:rPr lang="ru-RU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НА ЭКРАНЕ ПОЯВЛЯЕТСЯ СЛАЙД С ИНФОРМАЦИЕЙ О СОБЫТИЯХ ВЕЛИКОЙ ОТЕЧЕСТВЕННОЙ ВОЙНЫ</a:t>
            </a:r>
          </a:p>
          <a:p>
            <a:pPr marL="540000" indent="-540000">
              <a:spcAft>
                <a:spcPts val="2400"/>
              </a:spcAft>
              <a:buFont typeface="+mj-lt"/>
              <a:buAutoNum type="arabicPeriod"/>
            </a:pPr>
            <a:r>
              <a:rPr lang="ru-RU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В ТЕЧЕНИЕ 30 СЕКУНД ВСЕ КОМАНДЫ СМОТРЯТ НА СЛАЙД И СТАРАЮТСЯ ЗАПОМНИТЬ КАК МОЖНО ТОЧНЕЕ ВСЁ, ЧТО НА НЁМ ИЗОБРАЖЕНО</a:t>
            </a:r>
          </a:p>
          <a:p>
            <a:pPr marL="540000" indent="-540000">
              <a:spcAft>
                <a:spcPts val="2400"/>
              </a:spcAft>
              <a:buFont typeface="+mj-lt"/>
              <a:buAutoNum type="arabicPeriod"/>
            </a:pPr>
            <a:r>
              <a:rPr lang="ru-RU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ПОРЯДОК,  В КОТОРОМ КОМАНДЫ ОТВЕЧАЮТ </a:t>
            </a:r>
            <a:r>
              <a:rPr lang="ru-RU" sz="30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ВОПРОСЫ, ОПРЕДЕЛЯЕТСЯ </a:t>
            </a:r>
            <a:r>
              <a:rPr lang="ru-RU" sz="30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ПО ЖРЕБИЮ </a:t>
            </a:r>
            <a:endParaRPr lang="ru-RU" sz="30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552728"/>
          </a:xfrm>
          <a:prstGeom prst="roundRect">
            <a:avLst>
              <a:gd name="adj" fmla="val 3913"/>
            </a:avLst>
          </a:prstGeom>
          <a:noFill/>
          <a:ln w="85725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9679" y="1124744"/>
            <a:ext cx="777686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40000" indent="-540000">
              <a:spcAft>
                <a:spcPts val="2400"/>
              </a:spcAft>
              <a:buFont typeface="+mj-lt"/>
              <a:buAutoNum type="arabicPeriod" startAt="4"/>
            </a:pPr>
            <a:r>
              <a:rPr lang="ru-RU" sz="3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ПОБЕЖДАЕТ КОМАНДА, НАБРАВШАЯ НАИБОЛЬШЕЕ КОЛИЧЕСТВО БАЛЛОВ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294" y="378904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4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БУДЬТЕ ВНИМАТЕЛЬНЫ!</a:t>
            </a:r>
          </a:p>
          <a:p>
            <a:pPr algn="ctr">
              <a:spcAft>
                <a:spcPts val="2400"/>
              </a:spcAft>
            </a:pPr>
            <a:r>
              <a:rPr lang="ru-RU" sz="4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Bookman Old Style" panose="02050604050505020204" pitchFamily="18" charset="0"/>
              </a:rPr>
              <a:t>УСПЕХА!</a:t>
            </a:r>
          </a:p>
        </p:txBody>
      </p:sp>
    </p:spTree>
    <p:extLst>
      <p:ext uri="{BB962C8B-B14F-4D97-AF65-F5344CB8AC3E}">
        <p14:creationId xmlns:p14="http://schemas.microsoft.com/office/powerpoint/2010/main" val="18736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7182" y="4720275"/>
            <a:ext cx="6341043" cy="5431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7183" y="5309150"/>
            <a:ext cx="6341042" cy="6941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7182" y="6035084"/>
            <a:ext cx="6360362" cy="6941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7181" y="4053884"/>
            <a:ext cx="6318739" cy="64280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0"/>
            <a:ext cx="2016224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6608" y="164155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1941 г.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://media.nn.ru/data/forum/images/2012-10/56127111-1267362853_tar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r="22521"/>
          <a:stretch/>
        </p:blipFill>
        <p:spPr bwMode="auto">
          <a:xfrm>
            <a:off x="247181" y="909016"/>
            <a:ext cx="1694226" cy="1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7181" y="2901435"/>
            <a:ext cx="169422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1-й таран в воздушном бою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181" y="4053884"/>
            <a:ext cx="5981003" cy="26314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июня 1941 г. (воскресенье) – нападение Фашистской Германии на СССР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сентября 1941 г. началась Битва за Москву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Германское командование операцию по захвату Москвы называло «Операция «Тайфун»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5-6 декабря 1941 г. началось контрнаступление советских войск под Москвой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06" y="1076917"/>
            <a:ext cx="3514266" cy="13015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58234" y="1997121"/>
            <a:ext cx="326223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штурмовик Ил-2</a:t>
            </a:r>
          </a:p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Конструктор</a:t>
            </a:r>
          </a:p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С.В. Ильюшин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http://rusatribut.ru/files/products/flag-japan-flot.300x300.jpg?d2a2e9f5da3596b414e0ee3c68d5d85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45" y="1997121"/>
            <a:ext cx="1788513" cy="119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oi2games.ru/_fr/105/96632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5258"/>
          <a:stretch/>
        </p:blipFill>
        <p:spPr bwMode="auto">
          <a:xfrm>
            <a:off x="3419872" y="1034704"/>
            <a:ext cx="1616554" cy="11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0445" y="1037074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Италия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85465" y="2374012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Япония</a:t>
            </a:r>
            <a:endParaRPr lang="ru-RU" sz="2000" dirty="0"/>
          </a:p>
        </p:txBody>
      </p:sp>
      <p:pic>
        <p:nvPicPr>
          <p:cNvPr id="1034" name="Picture 10" descr="http://news.tts.lt/fotos/Image/15/81/to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55" y="2903042"/>
            <a:ext cx="1719029" cy="103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41407" y="3429000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Германия</a:t>
            </a:r>
            <a:endParaRPr lang="ru-RU" sz="2000" dirty="0"/>
          </a:p>
        </p:txBody>
      </p:sp>
      <p:pic>
        <p:nvPicPr>
          <p:cNvPr id="1036" name="Picture 12" descr="http://900igr.net/datai/istorija/Plan-Barbarossa/0002-001-Plan-Barbarossa-predpolagal-blitskrig-t.e.-rasschitan-n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9" r="20013"/>
          <a:stretch/>
        </p:blipFill>
        <p:spPr bwMode="auto">
          <a:xfrm>
            <a:off x="7160113" y="3004627"/>
            <a:ext cx="1732053" cy="215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414743" y="5263461"/>
            <a:ext cx="2516300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Немецкий план нападения на СССР</a:t>
            </a:r>
          </a:p>
          <a:p>
            <a:pPr algn="r"/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назывался «</a:t>
            </a:r>
            <a:r>
              <a:rPr lang="ru-RU" sz="2000" b="1" u="sng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Барбаросса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»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0"/>
            <a:ext cx="2016224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6608" y="164155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1941 г.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000" y="1052736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1.   Как назывался самый массовый самолёт Великой Отечественной?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000" y="1844824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2.  Назовите фамилию конструктора самого массового самолёта Великой Отечественной войны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373" y="2646511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3.  Это был истребитель, штурмовик или бомбардировщик?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292" y="3121222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4.  Сколько всего самолётов на слайде?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048" y="3707159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5.  В какой день недели Германия напала на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048" y="4201343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6.  Когда началось контрнаступление советских войск под Москвой?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9292" y="5066547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7.  Как назывался немецкий план нападения на СССР?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5631630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8.  Назовите две страны – главные союзницы Германии во </a:t>
            </a:r>
            <a:r>
              <a:rPr lang="en-US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II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-й мировой войне?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690" y="6381328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9.  Как назывался немецкий план захвата Москвы?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0"/>
            <a:ext cx="642392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4741" y="4499429"/>
            <a:ext cx="5283052" cy="66831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5869" y="5257739"/>
            <a:ext cx="5291926" cy="7257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505" y="6076207"/>
            <a:ext cx="648072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5126" y="3715658"/>
            <a:ext cx="5262668" cy="7446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1942-43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103" y="2708920"/>
            <a:ext cx="370718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 28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ноября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по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 декабря 1943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г.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 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происходила </a:t>
            </a:r>
            <a:r>
              <a:rPr lang="ru-RU" sz="2000" b="1" u="sng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Тегеранская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конференция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183" y="3782606"/>
            <a:ext cx="5180610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мая 1942 г. – создан Главный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штаб партизанского 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ноября 1942 г. началось </a:t>
            </a:r>
            <a:r>
              <a:rPr lang="ru-RU" b="1" dirty="0" err="1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контрнаступле-ние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советских войск под Сталинградом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наступления советских войск под 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Сталинградом назывался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«Уран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4691" y="5257739"/>
            <a:ext cx="353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Самое крупное танковое сражение произошло</a:t>
            </a:r>
          </a:p>
          <a:p>
            <a:pPr algn="r"/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под Прохоровкой</a:t>
            </a:r>
          </a:p>
          <a:p>
            <a:pPr algn="r"/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12 июля 1943 г.</a:t>
            </a:r>
            <a:endParaRPr lang="ru-RU" dirty="0"/>
          </a:p>
        </p:txBody>
      </p:sp>
      <p:pic>
        <p:nvPicPr>
          <p:cNvPr id="3082" name="Picture 10" descr="http://lh6.ggpht.com/-AO1USGOiL7k/UeASjQ4QpiI/AAAAAAAFwUs/JrAsBkK2Tr4/prohorovka_thumb%25255B13%25255D.jpg?imgmax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7" t="38792" b="5695"/>
          <a:stretch/>
        </p:blipFill>
        <p:spPr bwMode="auto">
          <a:xfrm>
            <a:off x="5578229" y="2862308"/>
            <a:ext cx="3433412" cy="2305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857143" y="1001208"/>
            <a:ext cx="3286857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План </a:t>
            </a:r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германского командования по  захвату Кавказа</a:t>
            </a:r>
          </a:p>
          <a:p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в 1942 г.</a:t>
            </a:r>
            <a:endParaRPr lang="ru-RU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  <a:p>
            <a:r>
              <a:rPr lang="ru-RU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назывался </a:t>
            </a:r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b="1" u="sng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Эдельвейс</a:t>
            </a:r>
            <a:r>
              <a:rPr lang="ru-RU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»</a:t>
            </a:r>
            <a:endParaRPr lang="ru-RU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pic>
        <p:nvPicPr>
          <p:cNvPr id="3086" name="Picture 14" descr="http://allseven.org/wp-content/uploads/2013/03/us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9" y="1054755"/>
            <a:ext cx="1696497" cy="8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jasonpoblete.com/wp-content/uploads/2011/12/Flags_of_US_UK.svg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/>
          <a:stretch/>
        </p:blipFill>
        <p:spPr bwMode="auto">
          <a:xfrm>
            <a:off x="2016694" y="1054755"/>
            <a:ext cx="1710080" cy="8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galeri4.uludagsozluk.com/119/turkiye-nin-adi-anadolu-cumhuriyeti-olsun_188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1" y="1780453"/>
            <a:ext cx="1612374" cy="80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.sakh.name/b/9/4/944bdca8ab4735d0736edb0352b5003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7" t="27504" r="26667" b="17313"/>
          <a:stretch/>
        </p:blipFill>
        <p:spPr bwMode="auto">
          <a:xfrm>
            <a:off x="3890733" y="836712"/>
            <a:ext cx="186820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4741" y="6094289"/>
            <a:ext cx="644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Операция «Концерт» – это кодовое название опера-</a:t>
            </a:r>
            <a:r>
              <a:rPr lang="ru-RU" b="1" dirty="0" err="1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советских партизан в 1943 г.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91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6564" y="4993431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6. Руководили скольких государств участвовали в Тегеран-</a:t>
            </a:r>
            <a:r>
              <a:rPr lang="ru-RU" sz="2000" b="1" dirty="0" err="1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ской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конференции?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875" y="987235"/>
            <a:ext cx="874384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1. Чем руководил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Главный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штаб, созданный 30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мая 1942 г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.?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517" y="2276872"/>
            <a:ext cx="849694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3.  День ракетных войск и артиллерии празднуют в честь наступления советский войск под Сталинградом. Назовите дату этого праздника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876" y="1484784"/>
            <a:ext cx="854018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2. Захват какой территории предусматривал план </a:t>
            </a:r>
            <a:r>
              <a:rPr lang="ru-RU" sz="2000" b="1" dirty="0" err="1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герман-ского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 командования с кодовым названием «Эдельвейс»?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009" y="3414107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4.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Как назывался план наступления советских войск под Сталинградом?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7498" y="4221087"/>
            <a:ext cx="84969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5.  Где </a:t>
            </a:r>
            <a:r>
              <a:rPr lang="ru-RU" sz="2000" b="1" dirty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произошло </a:t>
            </a: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самое крупное сражение с применением бронетехники?</a:t>
            </a:r>
            <a:endParaRPr lang="ru-RU" sz="20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5" y="0"/>
            <a:ext cx="645955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1942-43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875" y="5723383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7. В каком году гитлеровцы пытались захватить Кавказ?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5517" y="6227437"/>
            <a:ext cx="849694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8. Кто провёл операцию «Концерт» в 1943 г.?</a:t>
            </a:r>
          </a:p>
        </p:txBody>
      </p:sp>
    </p:spTree>
    <p:extLst>
      <p:ext uri="{BB962C8B-B14F-4D97-AF65-F5344CB8AC3E}">
        <p14:creationId xmlns:p14="http://schemas.microsoft.com/office/powerpoint/2010/main" val="39429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0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6119" y="4518907"/>
            <a:ext cx="5969505" cy="6772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4743" y="0"/>
            <a:ext cx="2516299" cy="83671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0"/>
            <a:ext cx="6480720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4741" y="5301208"/>
            <a:ext cx="5969505" cy="9399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739" y="6313713"/>
            <a:ext cx="5932267" cy="4088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517" y="172132"/>
            <a:ext cx="63727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ВЕЛИКАЯ ОТЕЧЕСТВЕННАЯ</a:t>
            </a:r>
            <a:endParaRPr lang="ru-RU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5" y="164155"/>
            <a:ext cx="2342817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1944-45 гг.</a:t>
            </a:r>
            <a:endParaRPr lang="ru-RU" sz="3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5" y="3561003"/>
            <a:ext cx="6776730" cy="8771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900" b="1" dirty="0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Акт о безоговорочной капитуляции Германии подписали маршал Советского Союза Г.К.  Жуков и  генерал-фельдмаршал </a:t>
            </a:r>
            <a:r>
              <a:rPr lang="ru-RU" sz="1900" b="1" dirty="0" err="1" smtClean="0">
                <a:ln w="6350" cmpd="sng">
                  <a:noFill/>
                  <a:prstDash val="solid"/>
                </a:ln>
                <a:latin typeface="Bookman Old Style" panose="02050604050505020204" pitchFamily="18" charset="0"/>
              </a:rPr>
              <a:t>Кейтель</a:t>
            </a:r>
            <a:endParaRPr lang="ru-RU" sz="1900" b="1" dirty="0">
              <a:ln w="6350" cmpd="sng">
                <a:noFill/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39" y="4612304"/>
            <a:ext cx="5898729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марта 1944 г. советские войска вышли к границе СССР на реке Прут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апреля 1945 года недалеко от города </a:t>
            </a:r>
            <a:r>
              <a:rPr lang="ru-RU" b="1" dirty="0" err="1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Торгау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на 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реке Эльбе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войска 1-го Украинского фронта встретились с войсками 1-й армии </a:t>
            </a: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 w="63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сентября 1945 г. капитулировала Япония</a:t>
            </a:r>
            <a:endParaRPr lang="ru-RU" b="1" dirty="0">
              <a:ln w="6350" cmpd="sng">
                <a:noFill/>
                <a:prstDash val="solid"/>
              </a:ln>
              <a:solidFill>
                <a:srgbClr val="FFFF00"/>
              </a:solidFill>
              <a:effectLst>
                <a:outerShdw blurRad="12700" dist="50800" dir="2700000" algn="t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48" y="833016"/>
            <a:ext cx="3047287" cy="30058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77402" y="2047828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июня</a:t>
            </a:r>
          </a:p>
          <a:p>
            <a:pPr algn="ctr"/>
            <a:r>
              <a:rPr lang="ru-RU" b="1" dirty="0" smtClean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1944 </a:t>
            </a:r>
            <a:r>
              <a:rPr lang="ru-RU" b="1" dirty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6148" name="Picture 4" descr="http://img-fotki.yandex.ru/get/2/59259679.5f/0_6d037_a63b096a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38" y="4149079"/>
            <a:ext cx="2087718" cy="2573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roshy.info/published/publicdata/GROSHYINFO/attachments/SC/products_pictures/19950421_3mn_kapitulaziyaGerman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" y="883588"/>
            <a:ext cx="5453993" cy="26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630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Пользователь</cp:lastModifiedBy>
  <cp:revision>61</cp:revision>
  <dcterms:created xsi:type="dcterms:W3CDTF">2014-06-19T03:22:19Z</dcterms:created>
  <dcterms:modified xsi:type="dcterms:W3CDTF">2023-11-12T19:46:10Z</dcterms:modified>
</cp:coreProperties>
</file>