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02" r:id="rId2"/>
    <p:sldId id="304" r:id="rId3"/>
    <p:sldId id="320" r:id="rId4"/>
    <p:sldId id="305" r:id="rId5"/>
    <p:sldId id="322" r:id="rId6"/>
    <p:sldId id="321" r:id="rId7"/>
    <p:sldId id="323" r:id="rId8"/>
    <p:sldId id="324" r:id="rId9"/>
    <p:sldId id="325" r:id="rId10"/>
    <p:sldId id="326" r:id="rId11"/>
    <p:sldId id="327" r:id="rId12"/>
    <p:sldId id="333" r:id="rId13"/>
    <p:sldId id="328" r:id="rId14"/>
    <p:sldId id="331" r:id="rId15"/>
    <p:sldId id="334" r:id="rId16"/>
    <p:sldId id="332" r:id="rId17"/>
    <p:sldId id="311" r:id="rId18"/>
    <p:sldId id="314" r:id="rId19"/>
    <p:sldId id="318" r:id="rId20"/>
    <p:sldId id="335" r:id="rId21"/>
    <p:sldId id="336" r:id="rId22"/>
    <p:sldId id="337" r:id="rId23"/>
    <p:sldId id="338" r:id="rId24"/>
    <p:sldId id="33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A0617"/>
    <a:srgbClr val="8FE2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57" autoAdjust="0"/>
  </p:normalViewPr>
  <p:slideViewPr>
    <p:cSldViewPr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245B5-C7F8-4EF3-98B8-058BD1A12977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C3793-576C-403F-96FB-29C49A557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>
                <a:alpha val="54000"/>
              </a:srgb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890"/>
            <a:ext cx="9405535" cy="69028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42" y="1268760"/>
            <a:ext cx="4642896" cy="46428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рождения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Снеговика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8920"/>
            <a:ext cx="3674080" cy="3741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09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57018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Самый большой снеговик в мире был построен в Америке в 2008г. Его высота- более 37метров, губы сделаны из автомобильных шин, ресницы- лыжи, вместо рук десятиметровые канадские ели.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mtdata.ru/u3/photo9945/20370365185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72816"/>
            <a:ext cx="4881885" cy="4814482"/>
          </a:xfrm>
          <a:prstGeom prst="rect">
            <a:avLst/>
          </a:prstGeom>
          <a:noFill/>
        </p:spPr>
      </p:pic>
      <p:pic>
        <p:nvPicPr>
          <p:cNvPr id="6" name="Picture 2" descr="https://mirdoshkolyat.ru/wp-content/uploads/2020/02/1-1920x21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356992"/>
            <a:ext cx="2607157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7067128" cy="187220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Европе снеговиков всегда лепили рядом с домами, щедро украшали гирляндами и домашней утварью, укутывали в шарфы, а в руки вручали ветвистые метлы.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Нос в виде морковки прикрепляли, чтобы умилостивить духов, посылающих урожай и плодородие. Перевернутое ведро на голове символизировало достаток в доме.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68" name="Picture 8" descr="https://look.com.ua/pic/201209/1152x864/look.com.ua-25370.jpg"/>
          <p:cNvPicPr>
            <a:picLocks noChangeAspect="1" noChangeArrowheads="1"/>
          </p:cNvPicPr>
          <p:nvPr/>
        </p:nvPicPr>
        <p:blipFill>
          <a:blip r:embed="rId3" cstate="print"/>
          <a:srcRect t="7874" b="7874"/>
          <a:stretch>
            <a:fillRect/>
          </a:stretch>
        </p:blipFill>
        <p:spPr bwMode="auto">
          <a:xfrm>
            <a:off x="1475656" y="2492896"/>
            <a:ext cx="6264696" cy="3958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crthm.ru/wp-content/uploads/2017/12/DS_7.jpg"/>
          <p:cNvPicPr>
            <a:picLocks noChangeAspect="1" noChangeArrowheads="1"/>
          </p:cNvPicPr>
          <p:nvPr/>
        </p:nvPicPr>
        <p:blipFill>
          <a:blip r:embed="rId3" cstate="print">
            <a:lum bright="-9000" contrast="12000"/>
          </a:blip>
          <a:srcRect l="8504" r="5512"/>
          <a:stretch>
            <a:fillRect/>
          </a:stretch>
        </p:blipFill>
        <p:spPr bwMode="auto">
          <a:xfrm>
            <a:off x="1763688" y="260648"/>
            <a:ext cx="7164288" cy="555502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938" name="Picture 2" descr="https://ic.pics.livejournal.com/durakdurakom/12625780/925015/925015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325247" cy="554461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034" name="Picture 2" descr="https://i.pinimg.com/originals/75/6f/a4/756fa433557cd561e66b7cdce6c23e6e.jpg"/>
          <p:cNvPicPr>
            <a:picLocks noChangeAspect="1" noChangeArrowheads="1"/>
          </p:cNvPicPr>
          <p:nvPr/>
        </p:nvPicPr>
        <p:blipFill>
          <a:blip r:embed="rId3" cstate="print"/>
          <a:srcRect l="12848" t="5906" r="16519" b="3937"/>
          <a:stretch>
            <a:fillRect/>
          </a:stretch>
        </p:blipFill>
        <p:spPr bwMode="auto">
          <a:xfrm>
            <a:off x="251521" y="2852936"/>
            <a:ext cx="3092962" cy="3681129"/>
          </a:xfrm>
          <a:prstGeom prst="rect">
            <a:avLst/>
          </a:prstGeom>
          <a:noFill/>
        </p:spPr>
      </p:pic>
      <p:pic>
        <p:nvPicPr>
          <p:cNvPr id="44036" name="Picture 4" descr="https://userpic.fishki.net/2021/12/23/1718192/b96b7e8032cc9d86db154ad2c3a14e9a.jpg"/>
          <p:cNvPicPr>
            <a:picLocks noChangeAspect="1" noChangeArrowheads="1"/>
          </p:cNvPicPr>
          <p:nvPr/>
        </p:nvPicPr>
        <p:blipFill>
          <a:blip r:embed="rId4" cstate="print"/>
          <a:srcRect l="11759" r="13438"/>
          <a:stretch>
            <a:fillRect/>
          </a:stretch>
        </p:blipFill>
        <p:spPr bwMode="auto">
          <a:xfrm>
            <a:off x="5148064" y="2060848"/>
            <a:ext cx="3756371" cy="4608612"/>
          </a:xfrm>
          <a:prstGeom prst="rect">
            <a:avLst/>
          </a:prstGeom>
          <a:noFill/>
        </p:spPr>
      </p:pic>
      <p:pic>
        <p:nvPicPr>
          <p:cNvPr id="44038" name="Picture 6" descr="https://img-fotki.yandex.ru/get/6426/137106206.251/0_a829f_f1cd1745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88640"/>
            <a:ext cx="3960440" cy="2643593"/>
          </a:xfrm>
          <a:prstGeom prst="rect">
            <a:avLst/>
          </a:prstGeom>
          <a:noFill/>
        </p:spPr>
      </p:pic>
      <p:pic>
        <p:nvPicPr>
          <p:cNvPr id="6" name="Picture 18" descr="https://i.pinimg.com/originals/2e/26/af/2e26af4c73d1f864283d76a4c246117b.png"/>
          <p:cNvPicPr>
            <a:picLocks noChangeAspect="1" noChangeArrowheads="1"/>
          </p:cNvPicPr>
          <p:nvPr/>
        </p:nvPicPr>
        <p:blipFill>
          <a:blip r:embed="rId6" cstate="print"/>
          <a:srcRect l="6929" r="8189"/>
          <a:stretch>
            <a:fillRect/>
          </a:stretch>
        </p:blipFill>
        <p:spPr bwMode="auto">
          <a:xfrm>
            <a:off x="3059832" y="3284984"/>
            <a:ext cx="2083994" cy="245516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aleri3.uludagsozluk.com/170/olasi-kardan-adam-pozisyonu_220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3012" name="Picture 4" descr="https://www.culture.ru/storage/images/ca7fbd35-40dc-5dfb-b03e-3e9d397ef41c"/>
          <p:cNvPicPr>
            <a:picLocks noChangeAspect="1" noChangeArrowheads="1"/>
          </p:cNvPicPr>
          <p:nvPr/>
        </p:nvPicPr>
        <p:blipFill>
          <a:blip r:embed="rId3" cstate="print"/>
          <a:srcRect l="13548" r="28265"/>
          <a:stretch>
            <a:fillRect/>
          </a:stretch>
        </p:blipFill>
        <p:spPr bwMode="auto">
          <a:xfrm>
            <a:off x="467544" y="404664"/>
            <a:ext cx="4331300" cy="4968552"/>
          </a:xfrm>
          <a:prstGeom prst="rect">
            <a:avLst/>
          </a:prstGeom>
          <a:noFill/>
        </p:spPr>
      </p:pic>
      <p:pic>
        <p:nvPicPr>
          <p:cNvPr id="43014" name="Picture 6" descr="https://boxbat.ru/wp-content/uploads/1/3/9/139eb1f4942ab0b0c333a1bc78e20974.jpeg"/>
          <p:cNvPicPr>
            <a:picLocks noChangeAspect="1" noChangeArrowheads="1"/>
          </p:cNvPicPr>
          <p:nvPr/>
        </p:nvPicPr>
        <p:blipFill>
          <a:blip r:embed="rId4" cstate="print"/>
          <a:srcRect l="24456" r="23122"/>
          <a:stretch>
            <a:fillRect/>
          </a:stretch>
        </p:blipFill>
        <p:spPr bwMode="auto">
          <a:xfrm>
            <a:off x="5652120" y="1124744"/>
            <a:ext cx="3135388" cy="546013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880720" cy="3265716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82616">
            <a:off x="4933374" y="460688"/>
            <a:ext cx="3508684" cy="4515147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001">
            <a:off x="818833" y="660292"/>
            <a:ext cx="3001205" cy="4515147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10" y="4077072"/>
            <a:ext cx="3707904" cy="2780928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97" y="4144860"/>
            <a:ext cx="1851039" cy="2468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502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0153"/>
            <a:ext cx="2388225" cy="3544675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04971"/>
            <a:ext cx="5292080" cy="2778342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0" y="1340768"/>
            <a:ext cx="2721407" cy="2041055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69" y="3568057"/>
            <a:ext cx="1990312" cy="3121617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3" y="548680"/>
            <a:ext cx="2913888" cy="2340864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1" y="4216862"/>
            <a:ext cx="4099389" cy="21545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637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722">
            <a:off x="327394" y="3411599"/>
            <a:ext cx="4573991" cy="3044972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141">
            <a:off x="5038663" y="509863"/>
            <a:ext cx="3685131" cy="2763848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2695"/>
            <a:ext cx="3960169" cy="2686327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72" y="3818915"/>
            <a:ext cx="3466330" cy="2697077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2" y="355897"/>
            <a:ext cx="3384376" cy="2419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43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0"/>
            <a:ext cx="6048672" cy="357301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Наступила зима и как только выпал снег, многие ребята бегут на улицу лепить снеговика. И мало кто догадывается, что у одного из любимых зимних героев очень почтенный возраст: лепят его уже несколько столетий! И даже День рождения у него есть-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18января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6" name="Picture 2" descr="https://i1.wp.com/andrey-eltsov.ru/wp-content/uploads/2018/11/J-J-dju7chfKJI_hfyJ7y_jfhyD5-dkuthb-%D0%B8%D0%BC%D0%BD%D0%B8%D0%B5-%D0%BA%D0%B0%D0%BD%D0%B8%D0%BA%D1%83%D0%BB%D1%8B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36912"/>
            <a:ext cx="5256584" cy="401946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00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4529496" cy="3475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2656"/>
            <a:ext cx="3386255" cy="255850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4896544" cy="240369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снеговик- один из любимых персонажей. Снеговик попал в наши любимые сказки и мультфильмы. В мультфильме «Снеговик- почтовик» помог зверям победить волка, бывал он и сторожем у новогодней елки.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860032" y="3789040"/>
            <a:ext cx="3992488" cy="223224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даже шофером снежного автомобиля в мультфильме «Когда зажигаются елки», и всегда снеговик- верный помощник Деда Мороза.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4784"/>
            <a:ext cx="3294112" cy="494116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Картинки с изображением снеговика украшают новогодние поздравительные открытки.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05064"/>
            <a:ext cx="3505653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3810000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3378815" cy="4588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547244" cy="3192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656"/>
            <a:ext cx="5148064" cy="3091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2656"/>
            <a:ext cx="3606334" cy="6010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428">
            <a:off x="526968" y="439489"/>
            <a:ext cx="2343470" cy="3360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05064"/>
            <a:ext cx="3618968" cy="2504326"/>
          </a:xfrm>
          <a:prstGeom prst="rect">
            <a:avLst/>
          </a:prstGeom>
        </p:spPr>
      </p:pic>
      <p:pic>
        <p:nvPicPr>
          <p:cNvPr id="6" name="Picture 2" descr="https://mirdoshkolyat.ru/wp-content/uploads/2020/02/1-1920x21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548680"/>
            <a:ext cx="2607157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6622504" cy="144015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России День Снеговика празднуется 28февраля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15616" y="1772816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России День Снеговика празднуется 28 февраля, так что нам повезло: у нас есть возможность отпраздновать два раза. Обязательно слепите это зимнее чудо и загадайте самое сокровенное желание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0939"/>
            <a:ext cx="5220072" cy="4437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16" y="2060848"/>
            <a:ext cx="2518484" cy="3755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20" y="4441279"/>
            <a:ext cx="1549991" cy="2311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вы думаете, почему именно 18? Посмотрите внимательно на эти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картинки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https://library.kissclipart.com/20200208/ijw/kissclipart-snowman-7f4a739d169143c4.png"/>
          <p:cNvPicPr>
            <a:picLocks noChangeAspect="1" noChangeArrowheads="1"/>
          </p:cNvPicPr>
          <p:nvPr/>
        </p:nvPicPr>
        <p:blipFill>
          <a:blip r:embed="rId3" cstate="print"/>
          <a:srcRect l="19838" t="4251" r="9762" b="2125"/>
          <a:stretch>
            <a:fillRect/>
          </a:stretch>
        </p:blipFill>
        <p:spPr bwMode="auto">
          <a:xfrm>
            <a:off x="611560" y="1704162"/>
            <a:ext cx="3600400" cy="4638533"/>
          </a:xfrm>
          <a:prstGeom prst="rect">
            <a:avLst/>
          </a:prstGeom>
          <a:noFill/>
        </p:spPr>
      </p:pic>
      <p:pic>
        <p:nvPicPr>
          <p:cNvPr id="8" name="Picture 2" descr="https://pro-chislo.ru/data/moduleImages/Numbers/18/f6a9b15ab6d9e098f1eebe08d735a3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80928"/>
            <a:ext cx="3515759" cy="331236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42" name="Picture 6" descr="https://mospraz.ru/image/catalog/new_year/podvesnie/pf-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2210226" cy="3250332"/>
          </a:xfrm>
          <a:prstGeom prst="rect">
            <a:avLst/>
          </a:prstGeom>
          <a:noFill/>
        </p:spPr>
      </p:pic>
      <p:pic>
        <p:nvPicPr>
          <p:cNvPr id="12" name="Picture 2" descr="https://mirdoshkolyat.ru/wp-content/uploads/2020/02/1-1920x21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6843" y="2996952"/>
            <a:ext cx="2607157" cy="3284984"/>
          </a:xfrm>
          <a:prstGeom prst="rect">
            <a:avLst/>
          </a:prstGeom>
          <a:noFill/>
        </p:spPr>
      </p:pic>
      <p:pic>
        <p:nvPicPr>
          <p:cNvPr id="14346" name="Picture 10" descr="https://free-png.ru/wp-content/uploads/2021/10/free-png.ru-37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140968"/>
            <a:ext cx="2822714" cy="3528392"/>
          </a:xfrm>
          <a:prstGeom prst="rect">
            <a:avLst/>
          </a:prstGeom>
          <a:noFill/>
        </p:spPr>
      </p:pic>
      <p:pic>
        <p:nvPicPr>
          <p:cNvPr id="14354" name="Picture 18" descr="https://i.pinimg.com/originals/2e/26/af/2e26af4c73d1f864283d76a4c246117b.png"/>
          <p:cNvPicPr>
            <a:picLocks noChangeAspect="1" noChangeArrowheads="1"/>
          </p:cNvPicPr>
          <p:nvPr/>
        </p:nvPicPr>
        <p:blipFill>
          <a:blip r:embed="rId6" cstate="print"/>
          <a:srcRect l="6929" r="8189"/>
          <a:stretch>
            <a:fillRect/>
          </a:stretch>
        </p:blipFill>
        <p:spPr bwMode="auto">
          <a:xfrm>
            <a:off x="4211960" y="3573016"/>
            <a:ext cx="2572968" cy="303123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265030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рождения любимому снеговику придумал один коллекционер из Германии, который собрал коллекцию из более чем 3000 фигурок! Размышлял он так: в январе во многих странах есть снег и число 18 похоже на снеговика, который держит метлу.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00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5076056" cy="388843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Первые снеговики изображались недобрыми и свирепыми и были очень огромны! В давние времена зимы были с лютыми морозами, и поэтому считалось, что снеговик представлял угрозу для людей. Поговаривали, что нельзя лепить снеговика в полнолуние и смотреть на них из-за шторы вечером.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shutok.ru/uploads/posts/2020-01/1578600856_13834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4664"/>
            <a:ext cx="3526258" cy="4705351"/>
          </a:xfrm>
          <a:prstGeom prst="rect">
            <a:avLst/>
          </a:prstGeom>
          <a:noFill/>
        </p:spPr>
      </p:pic>
      <p:pic>
        <p:nvPicPr>
          <p:cNvPr id="32776" name="Picture 8" descr="https://i.pinimg.com/originals/5f/81/18/5f81188558f68e3e7bb77402331429b0.jpg"/>
          <p:cNvPicPr>
            <a:picLocks noChangeAspect="1" noChangeArrowheads="1"/>
          </p:cNvPicPr>
          <p:nvPr/>
        </p:nvPicPr>
        <p:blipFill>
          <a:blip r:embed="rId4" cstate="print"/>
          <a:srcRect t="12402" b="31890"/>
          <a:stretch>
            <a:fillRect/>
          </a:stretch>
        </p:blipFill>
        <p:spPr bwMode="auto">
          <a:xfrm>
            <a:off x="1331640" y="3861048"/>
            <a:ext cx="3744416" cy="278123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27584" y="188640"/>
            <a:ext cx="5122912" cy="48105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со временем снеговики "подобрели" и стали незаменимой фигурой Нового года. Тело снеговика состоит из трех снежных шаров, которые получаются путем лепки снежков и накатывания на них лежащего на земле снега. Остальные части тела можно сделать по-разному. Руки снеговика могут быть сделаны из двух веток, но иногда руки делаются из двух небольших комков снега. В руки снеговику дается лопата или метла. Нос снеговику делают из моркови или из камушков, палочек, угольков. Ими же обозначаются и другие черты лица. На голову снеговику надевают ведерко.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s://cs4.pikabu.ru/post_img/big/2014/04/06/10/1396798388_423545194.jpg"/>
          <p:cNvPicPr>
            <a:picLocks noChangeAspect="1" noChangeArrowheads="1"/>
          </p:cNvPicPr>
          <p:nvPr/>
        </p:nvPicPr>
        <p:blipFill>
          <a:blip r:embed="rId3" cstate="print"/>
          <a:srcRect l="11085" r="20587"/>
          <a:stretch>
            <a:fillRect/>
          </a:stretch>
        </p:blipFill>
        <p:spPr bwMode="auto">
          <a:xfrm>
            <a:off x="6012160" y="836712"/>
            <a:ext cx="2920330" cy="5730206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221825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легенде снеговики- ангелы. Ведь снег- дар неба, 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значит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Снеговик может передать просьбы и желания людей. Для этого лепили маленького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снеговичка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шептали ему свое желание. Считалось, что когда снежная фигура растает, желание будет доставлено на небеса и вскоре исполнится.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placepic.ru/wp-content/uploads/2019/01/1513095832_2.jpg"/>
          <p:cNvPicPr>
            <a:picLocks noChangeAspect="1" noChangeArrowheads="1"/>
          </p:cNvPicPr>
          <p:nvPr/>
        </p:nvPicPr>
        <p:blipFill>
          <a:blip r:embed="rId3" cstate="print"/>
          <a:srcRect l="27402" r="20472"/>
          <a:stretch>
            <a:fillRect/>
          </a:stretch>
        </p:blipFill>
        <p:spPr bwMode="auto">
          <a:xfrm>
            <a:off x="1691680" y="2852936"/>
            <a:ext cx="2908931" cy="3720075"/>
          </a:xfrm>
          <a:prstGeom prst="rect">
            <a:avLst/>
          </a:prstGeom>
          <a:noFill/>
        </p:spPr>
      </p:pic>
      <p:pic>
        <p:nvPicPr>
          <p:cNvPr id="33796" name="Picture 4" descr="http://klubmama.ru/uploads/posts/2022-08/1660704431_1-klubmama-ru-p-podelka-deti-lepyat-snegovika-foto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780928"/>
            <a:ext cx="3744416" cy="374441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6131024" cy="315436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предки верили, что туманами, метелями и снегопадами повелевали духи-женщины. Поэтому, чтобы показать им свое почтение, лепили снежных баб. В деревнях в старину часто лепили сразу три снежные бабы. Одна в руках обязательно держала метлу- «снег разгонять». У ног другой, вооруженной граблями, лежал снопик ржи и были рассыпаны зерна. Это- покровительница будущего урожая. Самую маленькую снежную бабу называли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Крышня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Она должна была отвечать за счастье под крышей дома.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ladiesunion.com/wp-content/uploads/2021/10/Picture9-1.jpg"/>
          <p:cNvPicPr>
            <a:picLocks noChangeAspect="1" noChangeArrowheads="1"/>
          </p:cNvPicPr>
          <p:nvPr/>
        </p:nvPicPr>
        <p:blipFill>
          <a:blip r:embed="rId3" cstate="print"/>
          <a:srcRect l="10079" t="9449" r="5039" b="9449"/>
          <a:stretch>
            <a:fillRect/>
          </a:stretch>
        </p:blipFill>
        <p:spPr bwMode="auto">
          <a:xfrm>
            <a:off x="2195736" y="3501008"/>
            <a:ext cx="5040560" cy="3210714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0"/>
            <a:ext cx="7056784" cy="171420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Большие и маленькие, добрые и смешные, с морковкой вместо носа и со старым ведром на голове, появляются снеговики словно по мановению волшебной палочки в наших дворах. А лепить снеговиков любят и дети, и взрослые!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img.youscreen.ru/wall/14977452401827/14977452401827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5115402" cy="3672408"/>
          </a:xfrm>
          <a:prstGeom prst="rect">
            <a:avLst/>
          </a:prstGeom>
          <a:noFill/>
        </p:spPr>
      </p:pic>
      <p:pic>
        <p:nvPicPr>
          <p:cNvPr id="35844" name="Picture 4" descr="https://previews.123rf.com/images/tverdohlib/tverdohlib1905/tverdohlib190500856/123081479-the-snowman-is-wearing-a-fur-hat-and-scarf-christmas-snowman-close-up-with-scarf-funny-snowman-in-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3095" y="1484784"/>
            <a:ext cx="3720905" cy="512412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</TotalTime>
  <Words>582</Words>
  <Application>Microsoft Office PowerPoint</Application>
  <PresentationFormat>Экран (4:3)</PresentationFormat>
  <Paragraphs>16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День рождения Снеговика</vt:lpstr>
      <vt:lpstr>Наступила зима и как только выпал снег, многие ребята бегут на улицу лепить снеговика. И мало кто догадывается, что у одного из любимых зимних героев очень почтенный возраст: лепят его уже несколько столетий! И даже День рождения у него есть- 18января.</vt:lpstr>
      <vt:lpstr>Как вы думаете, почему именно 18? Посмотрите внимательно на эти картинки.</vt:lpstr>
      <vt:lpstr>День рождения любимому снеговику придумал один коллекционер из Германии, который собрал коллекцию из более чем 3000 фигурок! Размышлял он так: в январе во многих странах есть снег и число 18 похоже на снеговика, который держит метлу.</vt:lpstr>
      <vt:lpstr>Первые снеговики изображались недобрыми и свирепыми и были очень огромны! В давние времена зимы были с лютыми морозами, и поэтому считалось, что снеговик представлял угрозу для людей. Поговаривали, что нельзя лепить снеговика в полнолуние и смотреть на них из-за шторы вечером.</vt:lpstr>
      <vt:lpstr>Только со временем снеговики "подобрели" и стали незаменимой фигурой Нового года. Тело снеговика состоит из трех снежных шаров, которые получаются путем лепки снежков и накатывания на них лежащего на земле снега. Остальные части тела можно сделать по-разному. Руки снеговика могут быть сделаны из двух веток, но иногда руки делаются из двух небольших комков снега. В руки снеговику дается лопата или метла. Нос снеговику делают из моркови или из камушков, палочек, угольков. Ими же обозначаются и другие черты лица. На голову снеговику надевают ведерко.</vt:lpstr>
      <vt:lpstr>По легенде снеговики- ангелы. Ведь снег- дар неба, а значит Снеговик может передать просьбы и желания людей. Для этого лепили маленького снеговичка и шептали ему свое желание. Считалось, что когда снежная фигура растает, желание будет доставлено на небеса и вскоре исполнится.</vt:lpstr>
      <vt:lpstr>Наши предки верили, что туманами, метелями и снегопадами повелевали духи-женщины. Поэтому, чтобы показать им свое почтение, лепили снежных баб. В деревнях в старину часто лепили сразу три снежные бабы. Одна в руках обязательно держала метлу- «снег разгонять». У ног другой, вооруженной граблями, лежал снопик ржи и были рассыпаны зерна. Это- покровительница будущего урожая. Самую маленькую снежную бабу называли «Крышня». Она должна была отвечать за счастье под крышей дома.</vt:lpstr>
      <vt:lpstr>Большие и маленькие, добрые и смешные, с морковкой вместо носа и со старым ведром на голове, появляются снеговики словно по мановению волшебной палочки в наших дворах. А лепить снеговиков любят и дети, и взрослые!</vt:lpstr>
      <vt:lpstr>Самый большой снеговик в мире был построен в Америке в 2008г. Его высота- более 37метров, губы сделаны из автомобильных шин, ресницы- лыжи, вместо рук десятиметровые канадские ели.</vt:lpstr>
      <vt:lpstr>В Европе снеговиков всегда лепили рядом с домами, щедро украшали гирляндами и домашней утварью, укутывали в шарфы, а в руки вручали ветвистые метлы. Нос в виде морковки прикрепляли, чтобы умилостивить духов, посылающих урожай и плодородие. Перевернутое ведро на голове символизировало достаток в доме.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Для детей снеговик- один из любимых персонажей. Снеговик попал в наши любимые сказки и мультфильмы. В мультфильме «Снеговик- почтовик» помог зверям победить волка, бывал он и сторожем у новогодней елки. </vt:lpstr>
      <vt:lpstr>Картинки с изображением снеговика украшают новогодние поздравительные открытки.</vt:lpstr>
      <vt:lpstr>Слайд 22</vt:lpstr>
      <vt:lpstr>Слайд 23</vt:lpstr>
      <vt:lpstr>В России День Снеговика празднуется 28февраля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Sveta</dc:creator>
  <cp:lastModifiedBy>FBI</cp:lastModifiedBy>
  <cp:revision>91</cp:revision>
  <dcterms:modified xsi:type="dcterms:W3CDTF">2023-01-15T21:49:26Z</dcterms:modified>
</cp:coreProperties>
</file>