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5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09" y="156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4752528" cy="439248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деньги, откуда они берутся и зачем нужны.</a:t>
            </a:r>
            <a:endParaRPr lang="ru-RU" b="1" dirty="0">
              <a:ln w="1270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25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" y="1265085"/>
            <a:ext cx="4228859" cy="298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265086"/>
            <a:ext cx="4228857" cy="298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2333669" y="1412776"/>
            <a:ext cx="276116" cy="29834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3341"/>
            <a:ext cx="2746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27" y="1711791"/>
            <a:ext cx="346645" cy="37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852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466052" cy="33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468813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Равнобедренный треугольник 4"/>
          <p:cNvSpPr/>
          <p:nvPr/>
        </p:nvSpPr>
        <p:spPr>
          <a:xfrm>
            <a:off x="802472" y="2183097"/>
            <a:ext cx="216024" cy="36003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76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44" b="39596"/>
          <a:stretch/>
        </p:blipFill>
        <p:spPr bwMode="auto">
          <a:xfrm>
            <a:off x="2372443" y="332656"/>
            <a:ext cx="1845937" cy="180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9475" r="54217" b="41278"/>
          <a:stretch/>
        </p:blipFill>
        <p:spPr bwMode="auto">
          <a:xfrm>
            <a:off x="323528" y="2570533"/>
            <a:ext cx="1440160" cy="1721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5947" r="67557" b="40094"/>
          <a:stretch/>
        </p:blipFill>
        <p:spPr bwMode="auto">
          <a:xfrm>
            <a:off x="323528" y="332656"/>
            <a:ext cx="1845937" cy="1794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61706" r="61163" b="7978"/>
          <a:stretch/>
        </p:blipFill>
        <p:spPr bwMode="auto">
          <a:xfrm>
            <a:off x="2360156" y="2497569"/>
            <a:ext cx="1845936" cy="179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2" y="4653136"/>
            <a:ext cx="1880685" cy="177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66032"/>
            <a:ext cx="1833649" cy="176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7"/>
          <a:stretch/>
        </p:blipFill>
        <p:spPr bwMode="auto">
          <a:xfrm>
            <a:off x="4585496" y="908720"/>
            <a:ext cx="4213548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88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54" y="260648"/>
            <a:ext cx="6336704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21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" y="22164"/>
            <a:ext cx="9140056" cy="683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2" y="235726"/>
            <a:ext cx="8411435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96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40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r="10879"/>
          <a:stretch/>
        </p:blipFill>
        <p:spPr bwMode="auto">
          <a:xfrm>
            <a:off x="611560" y="785256"/>
            <a:ext cx="3576962" cy="262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47" y="795320"/>
            <a:ext cx="3703141" cy="261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45024"/>
            <a:ext cx="5256584" cy="296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332656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«Бартер» - обмен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4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113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440832" cy="202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20" y="766007"/>
            <a:ext cx="3586074" cy="195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691841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9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113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18"/>
            <a:ext cx="8280920" cy="452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0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113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9" y="220968"/>
            <a:ext cx="266789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07" y="500595"/>
            <a:ext cx="4605835" cy="289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3" t="50000"/>
          <a:stretch/>
        </p:blipFill>
        <p:spPr bwMode="auto">
          <a:xfrm>
            <a:off x="2771800" y="3789040"/>
            <a:ext cx="484940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007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33"/>
            <a:ext cx="9139237" cy="685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17" y="1648488"/>
            <a:ext cx="3765599" cy="331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51373" b="50478"/>
          <a:stretch/>
        </p:blipFill>
        <p:spPr bwMode="auto">
          <a:xfrm>
            <a:off x="4355976" y="226535"/>
            <a:ext cx="4585489" cy="204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1" r="51424"/>
          <a:stretch/>
        </p:blipFill>
        <p:spPr bwMode="auto">
          <a:xfrm>
            <a:off x="4398341" y="4653136"/>
            <a:ext cx="4500758" cy="198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7" r="51740" b="25917"/>
          <a:stretch/>
        </p:blipFill>
        <p:spPr bwMode="auto">
          <a:xfrm>
            <a:off x="4355976" y="2386886"/>
            <a:ext cx="4513481" cy="206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074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113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35436"/>
            <a:ext cx="4003923" cy="284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3835436"/>
            <a:ext cx="4298158" cy="284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64" y="188640"/>
            <a:ext cx="7086084" cy="33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23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32643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36" y="332656"/>
            <a:ext cx="326436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24" y="2420888"/>
            <a:ext cx="335692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96" y="4149080"/>
            <a:ext cx="326436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261440" cy="24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967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16</Words>
  <Application>Microsoft Office PowerPoint</Application>
  <PresentationFormat>Экран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Что такое деньги, откуда они берутся и зачем нужны.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деньги, откуда они берутся и зачем нужны.</dc:title>
  <dc:creator>Алла Назарова</dc:creator>
  <cp:lastModifiedBy>Пользователь Windows</cp:lastModifiedBy>
  <cp:revision>15</cp:revision>
  <dcterms:created xsi:type="dcterms:W3CDTF">2023-10-29T19:29:18Z</dcterms:created>
  <dcterms:modified xsi:type="dcterms:W3CDTF">2023-10-31T10:35:24Z</dcterms:modified>
</cp:coreProperties>
</file>