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9" r:id="rId3"/>
    <p:sldId id="292" r:id="rId4"/>
    <p:sldId id="280" r:id="rId5"/>
    <p:sldId id="269" r:id="rId6"/>
    <p:sldId id="275" r:id="rId7"/>
    <p:sldId id="267" r:id="rId8"/>
    <p:sldId id="273" r:id="rId9"/>
    <p:sldId id="276" r:id="rId10"/>
    <p:sldId id="293" r:id="rId11"/>
    <p:sldId id="278" r:id="rId12"/>
    <p:sldId id="274" r:id="rId13"/>
    <p:sldId id="284" r:id="rId14"/>
    <p:sldId id="283" r:id="rId15"/>
    <p:sldId id="295" r:id="rId16"/>
    <p:sldId id="28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7" autoAdjust="0"/>
    <p:restoredTop sz="94660"/>
  </p:normalViewPr>
  <p:slideViewPr>
    <p:cSldViewPr>
      <p:cViewPr varScale="1">
        <p:scale>
          <a:sx n="110" d="100"/>
          <a:sy n="110" d="100"/>
        </p:scale>
        <p:origin x="165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196753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12160" y="3440467"/>
            <a:ext cx="2664296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  <a:spcBef>
                <a:spcPts val="444"/>
              </a:spcBef>
              <a:buClr>
                <a:srgbClr val="000000"/>
              </a:buClr>
              <a:buSzPts val="2220"/>
            </a:pPr>
            <a:r>
              <a:rPr lang="ru-RU" b="1" i="1" dirty="0" smtClean="0">
                <a:solidFill>
                  <a:srgbClr val="000066"/>
                </a:solidFill>
              </a:rPr>
              <a:t>Воспитатель Дубровская Кристина Игоревна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-16863"/>
            <a:ext cx="9142857" cy="685714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7881" y="1916832"/>
            <a:ext cx="745447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 на тему: "Цветы на клумбе"</a:t>
            </a:r>
            <a:endParaRPr lang="ru-RU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средней группе «Яблонька»</a:t>
            </a:r>
            <a:endParaRPr lang="ru-RU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Воспитатель: Дубровская К.И.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Тамбов 2022 год</a:t>
            </a:r>
            <a:endPara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08720"/>
            <a:ext cx="4635784" cy="58066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8" y="116632"/>
            <a:ext cx="4189394" cy="558585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49686" y="116632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Трудовая деятельность  в уголке природы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2308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78" y="576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3353" y="476672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Посадка цветочных семян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3" y="1540247"/>
            <a:ext cx="3611894" cy="2708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288024"/>
            <a:ext cx="3131840" cy="2348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1676" y="534988"/>
            <a:ext cx="3789040" cy="43924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" y="17971"/>
            <a:ext cx="9142641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504" y="188640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Рассада петунии, которую нам помогли приобрести родители. Сорт: «Глафиру»</a:t>
            </a:r>
            <a:endParaRPr lang="ru-RU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6" y="3299373"/>
            <a:ext cx="4605643" cy="3454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88" y="3328122"/>
            <a:ext cx="3610857" cy="3341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Дизайн детских презентаций в powerpoint | Семена, Картинки, Моя семь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06"/>
            <a:ext cx="9144000" cy="686228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75656" y="285674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                     </a:t>
            </a:r>
            <a:r>
              <a:rPr lang="ru-RU" sz="2400" b="1" dirty="0" smtClean="0">
                <a:solidFill>
                  <a:srgbClr val="002060"/>
                </a:solidFill>
              </a:rPr>
              <a:t>Цветы нашего участка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5154" r="8876"/>
          <a:stretch>
            <a:fillRect/>
          </a:stretch>
        </p:blipFill>
        <p:spPr bwMode="auto">
          <a:xfrm rot="5400000">
            <a:off x="820428" y="771860"/>
            <a:ext cx="1944216" cy="2649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372200" y="2564333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411759" y="831600"/>
            <a:ext cx="6225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   «Петунии»                  «</a:t>
            </a:r>
            <a:r>
              <a:rPr lang="ru-RU" b="1" dirty="0" err="1" smtClean="0"/>
              <a:t>Катарантус</a:t>
            </a:r>
            <a:r>
              <a:rPr lang="ru-RU" b="1" dirty="0" smtClean="0"/>
              <a:t> </a:t>
            </a:r>
            <a:r>
              <a:rPr lang="ru-RU" b="1" dirty="0" err="1" smtClean="0"/>
              <a:t>розеус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95537" y="764704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«Бархатцы»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3737" y="1638558"/>
            <a:ext cx="3501008" cy="26257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9583" y="1673975"/>
            <a:ext cx="3110256" cy="23326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39552" y="3281411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       «Цинерария обыкновенная»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4137881"/>
            <a:ext cx="2876711" cy="2148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2555776" y="1700808"/>
            <a:ext cx="45719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" y="-609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27584" y="59114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cs typeface="Times New Roman" pitchFamily="18" charset="0"/>
              </a:rPr>
              <a:t>Оформление нашего участка и клумбы</a:t>
            </a:r>
            <a:endParaRPr lang="ru-RU" sz="28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11860"/>
            <a:ext cx="2939818" cy="22048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3536" y="3636023"/>
            <a:ext cx="3384376" cy="25382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6186" y="3632284"/>
            <a:ext cx="3384377" cy="25382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26" y="3445795"/>
            <a:ext cx="3301438" cy="3068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2701" y="1027275"/>
            <a:ext cx="2900105" cy="21750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5188" y="952919"/>
            <a:ext cx="3002424" cy="2251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79" y="3828973"/>
            <a:ext cx="3648405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91" y="1368152"/>
            <a:ext cx="3316973" cy="2487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68152"/>
            <a:ext cx="3323862" cy="2492896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7504" y="2343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Уход за цветами</a:t>
            </a:r>
            <a:endParaRPr lang="ru-RU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10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3848" y="3212976"/>
            <a:ext cx="3024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                                 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ВНИМАНИЕ!!!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188640"/>
            <a:ext cx="648072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Тип проекта: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творческо-познавательный.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Вид: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групповой.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Продолжительность: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долг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осрочный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Участники: воспитатель, родители, дети средней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группы.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Срок реализации: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март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-сентябрь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059262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274638"/>
            <a:ext cx="8679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Актуальность проекта</a:t>
            </a:r>
          </a:p>
          <a:p>
            <a:pPr algn="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Наша клумба-загляденье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Полюбуйтесь на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неѐ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Поднимает настроенье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Всем, кто к ней ни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подойдѐт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Сколько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здесь цветов душистых!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Сколько нежных лепестков: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Шелковистых и пушистых.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Тонких, гибких стебельков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420888"/>
            <a:ext cx="843528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Ознакомление дошкольников с природой является одной из важнейших задач в работе с детьми. При этом очень важно, чтобы получаемые знания не были преподнесены изолированно, без привязки к целому комплексу явлений, окружающих предмет изучения. Дети всегда должны видеть связь отдельного вида с окружающей средой, его влияние на эту среду, они должны понимать, что растения и животные зависят друг от друга и от среды обитания.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Экологическое воспитание - одно из основных направлений в системе образования, это способ воздействия на чувства детей, их сознания, взгляды и представления. Дети испытывают потребность в общении с природой. Они учатся любить природу, наблюдать, сопереживать, понимать, что наша Земля не сможет существовать без растений, так как они не только помогают нам дышать, но и лечат от болезней. Цветы – это не только красота, но и часть живой природы, которую надо беречь и охранять, и, конечно же, знать. Знать строение цветка, его внешний вид, особенности, целебные свойства.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Невозможно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представить нашу жизнь без цветущих садов и ухоженных клумб. Мир стал бы бесконечно печален, если бы ранней весной мы с нежностью не прижали к груди хрупкий подснежник. Каким бы унылым стал май без буйства сирени</a:t>
            </a:r>
            <a:r>
              <a:rPr lang="ru-RU" sz="1600" dirty="0"/>
              <a:t>.</a:t>
            </a:r>
            <a:endParaRPr lang="ru-RU" sz="1600" b="1" dirty="0"/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2231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1124744"/>
            <a:ext cx="892899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 бы безрадостно мы прожили июль без сладкого аромата липового цвета. А без осенних королев – астр и хризантем – просто не может наступить «золотая» осень. Разве не может радовать глаз горшочек с красными цветочками «огонёк» (бальзамин), которые растут на нашем окне? Так много красоты, радости, нежности, восхищения и счастья приносят в нашу жизнь такие, казалось бы, бесполезные, но такие бесконечно необходимые нежные создания – цветы! Мир вокруг нас так многообразен и прекрасен. Мы должны беречь его, чтобы иметь возможность наслаждаться его красотой как можно дольше. Дети, к сожалению, не умеют созерцать… Видя яркие одуванчики, они спешат нарвать целый букет. И так спешит сделать каждый малыш. К сожалению, цветы вянут, и ребёнок их выкидывает. С каждым сорванным цветком, окружающая нас природа теряет частичку своей красоты. Задача взрослых – научить детей беречь окружающую природу, беречь каждую травинку и видеть прекрасное, даже в невзрачном на первый взгляд цветке. Природа оставляет глубокий след в душе ребёнка, воздействуя на его чувства своей яркостью, многообразием, динамичностью.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" y="0"/>
            <a:ext cx="9118670" cy="685800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74703" y="551392"/>
            <a:ext cx="6429398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Идея проекта: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оздать на территории участка клумбы для цветов совместно с родителями и детьми. Родителям: оказать помощь  в приобретении посадочного материала: семян, рассады цветов для участка, грунта для посадки.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95736" y="1570533"/>
            <a:ext cx="60486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азвитие экологического и эстетического воспитания детей.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Дать понятие, что такое цветок, познакомить с его классификацией.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Познакомить с профессиями людей, связанных с цветоводством.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3. Учить детей правильно сажать и выращивать цветы.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4. Развивать конструктивные, изобразительные способности в изготовлении цветов 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Развивать воображение, мышление в процессе наблюдения.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6. Воспитывать бережное отношение к цветам, умение заботиться о них.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Дизайн детских презентаций в powerpoint | Семена, Картинки, Моя семья"/>
          <p:cNvPicPr>
            <a:picLocks noChangeAspect="1" noChangeArrowheads="1"/>
          </p:cNvPicPr>
          <p:nvPr/>
        </p:nvPicPr>
        <p:blipFill>
          <a:blip r:embed="rId2" cstate="print"/>
          <a:srcRect l="2035" b="2449"/>
          <a:stretch>
            <a:fillRect/>
          </a:stretch>
        </p:blipFill>
        <p:spPr bwMode="auto">
          <a:xfrm>
            <a:off x="503040" y="0"/>
            <a:ext cx="8640960" cy="6453336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17123"/>
              </p:ext>
            </p:extLst>
          </p:nvPr>
        </p:nvGraphicFramePr>
        <p:xfrm>
          <a:off x="607566" y="531512"/>
          <a:ext cx="8136906" cy="6011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2302"/>
                <a:gridCol w="2712302"/>
                <a:gridCol w="2712302"/>
              </a:tblGrid>
              <a:tr h="6701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ЭТАПЫ ПРОЕКТА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Содержание деятельности на разных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проектах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2071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Подготовительный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Выбор темы проекта, постановка целей и задач, подготовка методических материалов, Самостоятельный подбор материала детьми по теме: «Цветы», </a:t>
                      </a:r>
                    </a:p>
                    <a:p>
                      <a:pPr algn="just"/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«Цветники» . Подготовка необходимого оборудования и посадочного материала.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Март,Апрель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9934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Основной, практический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Чтение художественных произведений: стихов, рассказов, сказок о цветах; отгадывание загадок о цветах; рассматривание иллюстраций с изображением цветов: полевых, комнатных, садовых; Подготовка почвы для посева семян.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Посев семян (бархатцы, глазки, циннии, петуния);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Работа по уходу за рассадой.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0" i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Май,июнь,июль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33805"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Контрольный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2" y="0"/>
            <a:ext cx="911867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11760" y="846138"/>
            <a:ext cx="61206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Ожидаемый результат</a:t>
            </a:r>
            <a:r>
              <a:rPr lang="ru-RU" sz="2800" dirty="0" smtClean="0"/>
              <a:t>: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азвитие познавательного интереса детей, расширение представлений о цветах. Положительно-эмоциональное и осознанное отношение к природе, к цветам, которые окружают ребенка. Готовность участвовать в практических делах по улучшению природной среды (посадка, уход за цветами). Сформировать навыки культурного поведения в природе, умение беречь и заботиться о ней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593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867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6000" y="1052736"/>
            <a:ext cx="6462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период работы над проектом дети пополнили словарный запас, если к началу работы над проектом дети знали 1-2 названия цветка то к концу – более 5. В ходе экспериментальной деятельности  детей развивалось воображение, мышление, сформировались навыки элементарной исследовательской деятельности. Дети познакомились с цветами и научились передавать свои чувства в рисунках и поделках.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lygin-vovan\Desktop\Цветы\IMG_2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419872" y="13726144"/>
            <a:ext cx="4497102" cy="193082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58605" y="112151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Работа  с родителями. Мастер – классы: Аппликация «Подснежники»,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Ниткография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50509"/>
            <a:ext cx="4320480" cy="32403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892403"/>
            <a:ext cx="3774165" cy="28306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7141" y="1171893"/>
            <a:ext cx="3386627" cy="25399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" y="3990869"/>
            <a:ext cx="3679080" cy="27593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5331" y="4091192"/>
            <a:ext cx="3162067" cy="23715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r="14297"/>
          <a:stretch/>
        </p:blipFill>
        <p:spPr>
          <a:xfrm>
            <a:off x="5832140" y="3990869"/>
            <a:ext cx="3060340" cy="2807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841</Words>
  <Application>Microsoft Office PowerPoint</Application>
  <PresentationFormat>Экран (4:3)</PresentationFormat>
  <Paragraphs>80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Уход за цветами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shlygin-vovan</dc:creator>
  <cp:lastModifiedBy>user</cp:lastModifiedBy>
  <cp:revision>79</cp:revision>
  <dcterms:created xsi:type="dcterms:W3CDTF">2020-09-16T15:39:22Z</dcterms:created>
  <dcterms:modified xsi:type="dcterms:W3CDTF">2022-05-29T18:09:29Z</dcterms:modified>
</cp:coreProperties>
</file>