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31E8-2CE2-4923-B3F3-5902F57A930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8F31-8726-4144-87B1-E819680A6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840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31E8-2CE2-4923-B3F3-5902F57A930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8F31-8726-4144-87B1-E819680A6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01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31E8-2CE2-4923-B3F3-5902F57A930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8F31-8726-4144-87B1-E819680A6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99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31E8-2CE2-4923-B3F3-5902F57A930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8F31-8726-4144-87B1-E819680A6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97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31E8-2CE2-4923-B3F3-5902F57A930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8F31-8726-4144-87B1-E819680A6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55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31E8-2CE2-4923-B3F3-5902F57A930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8F31-8726-4144-87B1-E819680A6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024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31E8-2CE2-4923-B3F3-5902F57A930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8F31-8726-4144-87B1-E819680A6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87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31E8-2CE2-4923-B3F3-5902F57A930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8F31-8726-4144-87B1-E819680A6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92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31E8-2CE2-4923-B3F3-5902F57A930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8F31-8726-4144-87B1-E819680A6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27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31E8-2CE2-4923-B3F3-5902F57A930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8F31-8726-4144-87B1-E819680A6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9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31E8-2CE2-4923-B3F3-5902F57A930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8F31-8726-4144-87B1-E819680A6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7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931E8-2CE2-4923-B3F3-5902F57A930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C8F31-8726-4144-87B1-E819680A6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32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31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1268760"/>
            <a:ext cx="42273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4400" b="1" dirty="0" smtClean="0"/>
              <a:t>МАСТЕР - КЛАСС</a:t>
            </a:r>
            <a:endParaRPr lang="ru-RU" sz="4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2348880"/>
            <a:ext cx="58142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«ЦВЕТОК ДЛЯ МАМЫ»</a:t>
            </a:r>
            <a:endParaRPr lang="ru-RU" sz="4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4724093"/>
            <a:ext cx="3635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Составитель: учитель первой категории</a:t>
            </a:r>
          </a:p>
          <a:p>
            <a:r>
              <a:rPr lang="ru-RU" sz="1600" dirty="0" smtClean="0"/>
              <a:t>                          И. Д. Алексеева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4462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3394354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03" y="1778820"/>
            <a:ext cx="3597292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4240" y="4221088"/>
            <a:ext cx="3522095" cy="1888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944837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Скручиваем бахрому жёлтого цвета вокруг стебля цветка.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73273" y="332656"/>
            <a:ext cx="3957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Формируем головку цветка 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46" y="1787123"/>
            <a:ext cx="2324756" cy="4367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82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3205994" cy="2404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0023" y="383786"/>
            <a:ext cx="74308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/>
              <a:t>Теперь скручиваем бахрому зелёного цвета вокруг цветка.</a:t>
            </a:r>
            <a:endParaRPr lang="ru-RU" sz="2200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61048"/>
            <a:ext cx="3496846" cy="2622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31640" y="1879882"/>
            <a:ext cx="2937826" cy="2203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599" y="404664"/>
            <a:ext cx="75791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/>
              <a:t>Для изготовления </a:t>
            </a:r>
            <a:r>
              <a:rPr lang="ru-RU" sz="2200" b="1" dirty="0" smtClean="0"/>
              <a:t>конверта</a:t>
            </a:r>
            <a:r>
              <a:rPr lang="ru-RU" sz="2200" b="1" dirty="0" smtClean="0"/>
              <a:t> берём </a:t>
            </a:r>
            <a:r>
              <a:rPr lang="ru-RU" sz="2200" b="1" dirty="0" smtClean="0"/>
              <a:t>лист </a:t>
            </a:r>
            <a:r>
              <a:rPr lang="ru-RU" sz="2200" b="1" dirty="0" smtClean="0"/>
              <a:t>фиолетового </a:t>
            </a:r>
            <a:r>
              <a:rPr lang="ru-RU" sz="2200" b="1" dirty="0" smtClean="0"/>
              <a:t>цвета. </a:t>
            </a:r>
            <a:endParaRPr lang="ru-RU" sz="22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62" y="4038144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1108364"/>
            <a:ext cx="37159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/>
              <a:t>Отмеряем 12 см и отрезаем.</a:t>
            </a:r>
          </a:p>
        </p:txBody>
      </p:sp>
    </p:spTree>
    <p:extLst>
      <p:ext uri="{BB962C8B-B14F-4D97-AF65-F5344CB8AC3E}">
        <p14:creationId xmlns:p14="http://schemas.microsoft.com/office/powerpoint/2010/main" val="41516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2049578" cy="2309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483" y="4231796"/>
            <a:ext cx="2359025" cy="2049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9752" y="515068"/>
            <a:ext cx="2309031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65477" y="2267146"/>
            <a:ext cx="2413044" cy="2288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3225" y="4237505"/>
            <a:ext cx="2432159" cy="2038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00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5299" y="1369157"/>
            <a:ext cx="5313361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2420888"/>
            <a:ext cx="64474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СПАСИБО ЗА ВНИМАНИЕ!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807712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76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335262"/>
            <a:ext cx="58653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Данная работа для детей 7-8 класса с ОВЗ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(интеллектуальными нарушениями).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231478"/>
            <a:ext cx="71156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Цель работы: формирование умений работать с ножницами,</a:t>
            </a:r>
          </a:p>
          <a:p>
            <a:r>
              <a:rPr lang="ru-RU" sz="2000" b="1" dirty="0" smtClean="0"/>
              <a:t>цветной бумагой, клеем, линейкой и простым карандашом.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988840"/>
            <a:ext cx="585429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Задачи:</a:t>
            </a:r>
          </a:p>
          <a:p>
            <a:endParaRPr lang="ru-RU" sz="2400" b="1" dirty="0" smtClean="0"/>
          </a:p>
          <a:p>
            <a:r>
              <a:rPr lang="ru-RU" b="1" u="sng" dirty="0"/>
              <a:t>Образовательные</a:t>
            </a:r>
            <a:r>
              <a:rPr lang="ru-RU" b="1" u="sng" dirty="0" smtClean="0"/>
              <a:t>:</a:t>
            </a:r>
            <a:endParaRPr lang="ru-RU" b="1" u="sng" dirty="0"/>
          </a:p>
          <a:p>
            <a:r>
              <a:rPr lang="ru-RU" dirty="0"/>
              <a:t>-обучить приёмам работы с бумагой;</a:t>
            </a:r>
          </a:p>
          <a:p>
            <a:r>
              <a:rPr lang="ru-RU" dirty="0"/>
              <a:t>-научить пользоваться линейкой и простым карандашом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b="1" u="sng" dirty="0"/>
              <a:t>Коррекционно-развивающие:</a:t>
            </a:r>
          </a:p>
          <a:p>
            <a:r>
              <a:rPr lang="ru-RU" dirty="0"/>
              <a:t>-коррекция и развитие памяти;</a:t>
            </a:r>
          </a:p>
          <a:p>
            <a:r>
              <a:rPr lang="ru-RU" dirty="0"/>
              <a:t>-коррекция и развитие мелкой моторики 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b="1" u="sng" dirty="0" smtClean="0"/>
              <a:t>Воспитательные:</a:t>
            </a:r>
          </a:p>
          <a:p>
            <a:r>
              <a:rPr lang="ru-RU" dirty="0" smtClean="0"/>
              <a:t>-воспитывать интерес к труду;</a:t>
            </a:r>
          </a:p>
          <a:p>
            <a:r>
              <a:rPr lang="ru-RU" dirty="0" smtClean="0"/>
              <a:t>-воспитывать самостоятельность.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887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548680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Для работы нам понадобиться: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88" y="2204864"/>
            <a:ext cx="4704522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68522" y="1268760"/>
            <a:ext cx="6206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Цветная бумага, клей, ножницы, простой карандаш, линейка.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40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548679"/>
            <a:ext cx="6538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Берём лист желтого цвета и сгибаем его пополам </a:t>
            </a:r>
            <a:r>
              <a:rPr lang="ru-RU" sz="2400" b="1" dirty="0" smtClean="0"/>
              <a:t>цветной </a:t>
            </a:r>
            <a:r>
              <a:rPr lang="ru-RU" sz="2400" b="1" dirty="0" smtClean="0"/>
              <a:t>стороной вовнутрь.</a:t>
            </a:r>
            <a:endParaRPr lang="ru-RU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28643"/>
            <a:ext cx="3168352" cy="2376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61175"/>
            <a:ext cx="3076194" cy="2307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1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688649"/>
            <a:ext cx="4219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Отмеряем 2 см от края листа. </a:t>
            </a:r>
            <a:endParaRPr lang="ru-R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10408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09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476672"/>
            <a:ext cx="6634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Делаем ножницами мелкие надрезы до линии.</a:t>
            </a:r>
            <a:endParaRPr lang="ru-RU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38741"/>
            <a:ext cx="3144350" cy="2358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08" y="4149080"/>
            <a:ext cx="3282661" cy="2304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57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71" y="1484784"/>
            <a:ext cx="3301407" cy="2476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80221" y="404664"/>
            <a:ext cx="5257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dirty="0" smtClean="0"/>
              <a:t>Разворачивает лис на белую сторону </a:t>
            </a:r>
            <a:endParaRPr lang="ru-RU" sz="2400" b="1" dirty="0" smtClean="0"/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</a:t>
            </a:r>
            <a:r>
              <a:rPr lang="ru-RU" sz="2400" b="1" dirty="0" smtClean="0"/>
              <a:t>и </a:t>
            </a:r>
            <a:r>
              <a:rPr lang="ru-RU" sz="2400" b="1" dirty="0" smtClean="0"/>
              <a:t>склеиваем по краю. </a:t>
            </a:r>
            <a:endParaRPr lang="ru-RU" sz="24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58" y="3960840"/>
            <a:ext cx="3404154" cy="2553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7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7350" y="260648"/>
            <a:ext cx="76599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Берём лист зелёной бумаги и проделывает те же шаги, </a:t>
            </a:r>
            <a:endParaRPr lang="ru-RU" sz="2400" b="1" dirty="0" smtClean="0"/>
          </a:p>
          <a:p>
            <a:r>
              <a:rPr lang="ru-RU" sz="2400" b="1" dirty="0" smtClean="0"/>
              <a:t>                              что </a:t>
            </a:r>
            <a:r>
              <a:rPr lang="ru-RU" sz="2400" b="1" dirty="0" smtClean="0"/>
              <a:t>и с жёлтым листом.</a:t>
            </a:r>
            <a:endParaRPr lang="ru-RU" sz="2400" b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55" y="1235660"/>
            <a:ext cx="2293457" cy="1575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28135"/>
            <a:ext cx="2465181" cy="1622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74" y="2928134"/>
            <a:ext cx="2316074" cy="1622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70" y="4716812"/>
            <a:ext cx="2553369" cy="1927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22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2234" y="280751"/>
            <a:ext cx="4878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dirty="0" smtClean="0"/>
              <a:t>Теперь делает стебель для цветка.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88" y="1951653"/>
            <a:ext cx="2393239" cy="2117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2724" y="826944"/>
            <a:ext cx="7417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Нам понадобиться: зелёный лист бумаги шириной 10см, шпажка, клей.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13477" y="1301135"/>
            <a:ext cx="7310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Скручиваем лист бумаги вокруг шпажки. Подклеиваем </a:t>
            </a:r>
            <a:r>
              <a:rPr lang="ru-RU" sz="2000" b="1" dirty="0" smtClean="0"/>
              <a:t>уголок.</a:t>
            </a:r>
            <a:endParaRPr lang="ru-RU" sz="2000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95" y="1937709"/>
            <a:ext cx="2306301" cy="2117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82590"/>
            <a:ext cx="2584660" cy="1886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85708" y="4283804"/>
            <a:ext cx="4146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Шпажку вынимаем и стебель готов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98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242</Words>
  <Application>Microsoft Office PowerPoint</Application>
  <PresentationFormat>Экран (4:3)</PresentationFormat>
  <Paragraphs>42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Главбух</dc:creator>
  <cp:lastModifiedBy>Главбух</cp:lastModifiedBy>
  <cp:revision>23</cp:revision>
  <dcterms:created xsi:type="dcterms:W3CDTF">2023-12-07T05:23:06Z</dcterms:created>
  <dcterms:modified xsi:type="dcterms:W3CDTF">2023-12-11T05:15:53Z</dcterms:modified>
</cp:coreProperties>
</file>