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8C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292421D-5C26-4293-8EF9-01DF71F92A44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772658E-8427-46B6-8818-C083A6DBAE7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952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421D-5C26-4293-8EF9-01DF71F92A44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58E-8427-46B6-8818-C083A6DBAE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28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421D-5C26-4293-8EF9-01DF71F92A44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58E-8427-46B6-8818-C083A6DBAE7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409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421D-5C26-4293-8EF9-01DF71F92A44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58E-8427-46B6-8818-C083A6DBAE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398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421D-5C26-4293-8EF9-01DF71F92A44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58E-8427-46B6-8818-C083A6DBAE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74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421D-5C26-4293-8EF9-01DF71F92A44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58E-8427-46B6-8818-C083A6DBAE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924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421D-5C26-4293-8EF9-01DF71F92A44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58E-8427-46B6-8818-C083A6DBAE7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145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421D-5C26-4293-8EF9-01DF71F92A44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58E-8427-46B6-8818-C083A6DBAE7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833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421D-5C26-4293-8EF9-01DF71F92A44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58E-8427-46B6-8818-C083A6DBAE7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78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421D-5C26-4293-8EF9-01DF71F92A44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58E-8427-46B6-8818-C083A6DBAE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480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421D-5C26-4293-8EF9-01DF71F92A44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58E-8427-46B6-8818-C083A6DBAE7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615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421D-5C26-4293-8EF9-01DF71F92A44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58E-8427-46B6-8818-C083A6DBAE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273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421D-5C26-4293-8EF9-01DF71F92A44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58E-8427-46B6-8818-C083A6DBAE7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59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421D-5C26-4293-8EF9-01DF71F92A44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58E-8427-46B6-8818-C083A6DBAE7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66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421D-5C26-4293-8EF9-01DF71F92A44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58E-8427-46B6-8818-C083A6DBAE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91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421D-5C26-4293-8EF9-01DF71F92A44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58E-8427-46B6-8818-C083A6DBAE7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165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421D-5C26-4293-8EF9-01DF71F92A44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58E-8427-46B6-8818-C083A6DBAE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356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92421D-5C26-4293-8EF9-01DF71F92A44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772658E-8427-46B6-8818-C083A6DBAE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02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  <p:sldLayoutId id="2147483996" r:id="rId16"/>
    <p:sldLayoutId id="214748399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068960"/>
            <a:ext cx="86868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/>
              <a:t>Проект </a:t>
            </a:r>
            <a:br>
              <a:rPr lang="ru-RU" sz="6000" dirty="0" smtClean="0"/>
            </a:br>
            <a:r>
              <a:rPr lang="ru-RU" sz="6000" dirty="0" smtClean="0"/>
              <a:t>«Краски осени»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00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Цель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/>
              <a:t>Создание </a:t>
            </a:r>
            <a:r>
              <a:rPr lang="ru-RU" dirty="0" smtClean="0"/>
              <a:t>альбома «Осень»</a:t>
            </a:r>
            <a:endParaRPr lang="ru-RU" dirty="0"/>
          </a:p>
        </p:txBody>
      </p:sp>
      <p:pic>
        <p:nvPicPr>
          <p:cNvPr id="6" name="Picture 2" descr="C:\Users\Samsung\Google Диск\добро\написать\два года\new\картинки осень\пасмур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98" y="2428868"/>
            <a:ext cx="7768692" cy="385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80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Для детей: </a:t>
            </a:r>
            <a:r>
              <a:rPr lang="ru-RU" dirty="0" smtClean="0"/>
              <a:t>выбрать момент изменения в природе с приходом осени, совместно с  родителями распечатать фотографию, заучить небольшое сообщение. </a:t>
            </a:r>
          </a:p>
          <a:p>
            <a:r>
              <a:rPr lang="ru-RU" b="1" dirty="0" smtClean="0"/>
              <a:t>Для родителей</a:t>
            </a:r>
            <a:r>
              <a:rPr lang="ru-RU" b="1" dirty="0" smtClean="0"/>
              <a:t>: </a:t>
            </a:r>
            <a:r>
              <a:rPr lang="ru-RU" dirty="0" smtClean="0"/>
              <a:t>помочь </a:t>
            </a:r>
            <a:r>
              <a:rPr lang="ru-RU" dirty="0" smtClean="0"/>
              <a:t>ребенку распечатать фотографию, составить не большое сообщение,  заучить его с ребенком.</a:t>
            </a:r>
            <a:r>
              <a:rPr lang="ru-RU" b="1" dirty="0" smtClean="0"/>
              <a:t> </a:t>
            </a:r>
            <a:endParaRPr lang="ru-RU" dirty="0" smtClean="0"/>
          </a:p>
          <a:p>
            <a:r>
              <a:rPr lang="ru-RU" b="1" dirty="0" smtClean="0"/>
              <a:t>Для педагогов: </a:t>
            </a:r>
            <a:r>
              <a:rPr lang="ru-RU" dirty="0" smtClean="0"/>
              <a:t>дать рекомендации родителям по подбору информации для заучивания сообщения, организовать показ родителям воспитанников группы фотоматериала.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8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755576" y="2492896"/>
            <a:ext cx="2664296" cy="2664296"/>
          </a:xfrm>
          <a:prstGeom prst="ellipse">
            <a:avLst/>
          </a:prstGeom>
          <a:solidFill>
            <a:srgbClr val="7F8C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644008" y="1556792"/>
            <a:ext cx="2520280" cy="1800200"/>
          </a:xfrm>
          <a:prstGeom prst="ellipse">
            <a:avLst/>
          </a:prstGeom>
          <a:solidFill>
            <a:srgbClr val="7F8C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796136" y="3356992"/>
            <a:ext cx="2592288" cy="1800200"/>
          </a:xfrm>
          <a:prstGeom prst="ellipse">
            <a:avLst/>
          </a:prstGeom>
          <a:solidFill>
            <a:srgbClr val="7F8C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347864" y="4509120"/>
            <a:ext cx="2520280" cy="1872208"/>
          </a:xfrm>
          <a:prstGeom prst="ellipse">
            <a:avLst/>
          </a:prstGeom>
          <a:solidFill>
            <a:srgbClr val="7F8C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>
            <a:endCxn id="5" idx="2"/>
          </p:cNvCxnSpPr>
          <p:nvPr/>
        </p:nvCxnSpPr>
        <p:spPr>
          <a:xfrm flipV="1">
            <a:off x="3131840" y="2456892"/>
            <a:ext cx="1512168" cy="468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419872" y="3861048"/>
            <a:ext cx="244827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059832" y="4797152"/>
            <a:ext cx="36004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43608" y="3429000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2"/>
                </a:solidFill>
              </a:rPr>
              <a:t>Этап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716016" y="2132856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/>
                </a:solidFill>
                <a:hlinkClick r:id="rId2" action="ppaction://hlinksldjump"/>
              </a:rPr>
              <a:t>подготовительный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0192" y="393305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2"/>
                </a:solidFill>
                <a:hlinkClick r:id="rId3" action="ppaction://hlinksldjump"/>
              </a:rPr>
              <a:t>о</a:t>
            </a:r>
            <a:r>
              <a:rPr lang="ru-RU" sz="2000" dirty="0" smtClean="0">
                <a:solidFill>
                  <a:schemeClr val="bg2"/>
                </a:solidFill>
                <a:hlinkClick r:id="rId3" action="ppaction://hlinksldjump"/>
              </a:rPr>
              <a:t>сновной</a:t>
            </a:r>
            <a:r>
              <a:rPr lang="ru-RU" sz="2000" dirty="0" smtClean="0"/>
              <a:t> 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563888" y="508518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/>
                </a:solidFill>
                <a:hlinkClick r:id="rId4" action="ppaction://hlinksldjump"/>
              </a:rPr>
              <a:t>заключительный 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0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Подготовительный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Введение детей в проблемную ситуацию (после экскурсии   детей  по территории детского сада, дети заинтересовались вопросом, какие изменения в природе происходят осенью)</a:t>
            </a:r>
          </a:p>
          <a:p>
            <a:pPr lvl="0"/>
            <a:r>
              <a:rPr lang="ru-RU" dirty="0" smtClean="0"/>
              <a:t>Беседа с детьми «Приметы осени»</a:t>
            </a:r>
          </a:p>
          <a:p>
            <a:pPr lvl="0"/>
            <a:r>
              <a:rPr lang="ru-RU" dirty="0" smtClean="0"/>
              <a:t>Распределение момента изменения в природе с приходом  осени  для подготовки наглядного материала и подбора информации.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33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Основной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Деятельность детей</a:t>
            </a:r>
          </a:p>
          <a:p>
            <a:pPr lvl="0">
              <a:buNone/>
            </a:pPr>
            <a:r>
              <a:rPr lang="ru-RU" dirty="0" smtClean="0"/>
              <a:t>    Подбирают вместе с родителями фотографии.</a:t>
            </a:r>
          </a:p>
          <a:p>
            <a:pPr lvl="0"/>
            <a:r>
              <a:rPr lang="ru-RU" dirty="0" smtClean="0"/>
              <a:t>Заучивают сообщение.</a:t>
            </a:r>
          </a:p>
          <a:p>
            <a:pPr lvl="0"/>
            <a:r>
              <a:rPr lang="ru-RU" dirty="0" smtClean="0"/>
              <a:t>Готовят материал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5" name="Picture 6" descr="http://animashki2010.ucoz.ru/_ph/17/2/70565364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0228"/>
            <a:ext cx="3672408" cy="2447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25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Основной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Деятельность родителей</a:t>
            </a:r>
          </a:p>
          <a:p>
            <a:pPr marL="0" indent="0" algn="ctr">
              <a:buNone/>
            </a:pPr>
            <a:endParaRPr lang="ru-RU" b="1" dirty="0" smtClean="0"/>
          </a:p>
          <a:p>
            <a:pPr lvl="0"/>
            <a:r>
              <a:rPr lang="ru-RU" dirty="0" smtClean="0"/>
              <a:t>Распечатывают фотографии.</a:t>
            </a:r>
          </a:p>
          <a:p>
            <a:r>
              <a:rPr lang="ru-RU" dirty="0" smtClean="0"/>
              <a:t>Заучивают с детьми сообщение. </a:t>
            </a:r>
          </a:p>
          <a:p>
            <a:endParaRPr lang="ru-RU" dirty="0"/>
          </a:p>
        </p:txBody>
      </p:sp>
      <p:pic>
        <p:nvPicPr>
          <p:cNvPr id="5" name="Picture 2" descr="C:\Users\Samsung\Google Диск\добро\написать\два года\new\картинки осень\урожайen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94104"/>
            <a:ext cx="2723652" cy="187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54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Основной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Деятельность педагогов</a:t>
            </a:r>
          </a:p>
          <a:p>
            <a:pPr marL="0" indent="0" algn="ctr">
              <a:buNone/>
            </a:pPr>
            <a:endParaRPr lang="ru-RU" b="1" dirty="0" smtClean="0"/>
          </a:p>
          <a:p>
            <a:r>
              <a:rPr lang="ru-RU" dirty="0" smtClean="0"/>
              <a:t>Помогают детям подготовить материал и оформляет альбом. </a:t>
            </a:r>
            <a:endParaRPr lang="ru-RU" dirty="0"/>
          </a:p>
        </p:txBody>
      </p:sp>
      <p:pic>
        <p:nvPicPr>
          <p:cNvPr id="5" name="Picture 2" descr="http://img0.liveinternet.ru/images/attach/c/8/105/94/105094658_84555291_large_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369877"/>
            <a:ext cx="3240360" cy="15652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99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Заключительный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Презентация альбома в группе (каждый ребенок рассказывает о выбранной  им примете осени.)</a:t>
            </a:r>
          </a:p>
          <a:p>
            <a:pPr lvl="0"/>
            <a:r>
              <a:rPr lang="ru-RU" dirty="0" smtClean="0"/>
              <a:t>Подготовка фотоматериала по итогам реализации проекта для показа родителям.</a:t>
            </a:r>
          </a:p>
          <a:p>
            <a:endParaRPr lang="ru-RU" dirty="0"/>
          </a:p>
        </p:txBody>
      </p:sp>
      <p:pic>
        <p:nvPicPr>
          <p:cNvPr id="5" name="Picture 2" descr="http://playcast.ru/uploads/2012/07/16/3562495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8808" y="4239913"/>
            <a:ext cx="3574849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953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</TotalTime>
  <Words>190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Garamond</vt:lpstr>
      <vt:lpstr>Натуральные материалы</vt:lpstr>
      <vt:lpstr>     Проект  «Краски осени»</vt:lpstr>
      <vt:lpstr> Цель проекта</vt:lpstr>
      <vt:lpstr>Задачи проекта</vt:lpstr>
      <vt:lpstr>Этапы проекта</vt:lpstr>
      <vt:lpstr>Подготовительный этап</vt:lpstr>
      <vt:lpstr>Основной этап</vt:lpstr>
      <vt:lpstr>Основной этап</vt:lpstr>
      <vt:lpstr>Основной этап</vt:lpstr>
      <vt:lpstr>Заключительный этап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«Мой родной город»</dc:title>
  <dc:creator>ИКТ</dc:creator>
  <cp:lastModifiedBy>nedopasha</cp:lastModifiedBy>
  <cp:revision>9</cp:revision>
  <dcterms:created xsi:type="dcterms:W3CDTF">2020-06-17T05:49:40Z</dcterms:created>
  <dcterms:modified xsi:type="dcterms:W3CDTF">2020-11-28T15:45:13Z</dcterms:modified>
</cp:coreProperties>
</file>