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5" r:id="rId1"/>
  </p:sldMasterIdLst>
  <p:notesMasterIdLst>
    <p:notesMasterId r:id="rId35"/>
  </p:notesMasterIdLst>
  <p:sldIdLst>
    <p:sldId id="342" r:id="rId2"/>
    <p:sldId id="344" r:id="rId3"/>
    <p:sldId id="347" r:id="rId4"/>
    <p:sldId id="339" r:id="rId5"/>
    <p:sldId id="348" r:id="rId6"/>
    <p:sldId id="351" r:id="rId7"/>
    <p:sldId id="358" r:id="rId8"/>
    <p:sldId id="359" r:id="rId9"/>
    <p:sldId id="278" r:id="rId10"/>
    <p:sldId id="276" r:id="rId11"/>
    <p:sldId id="312" r:id="rId12"/>
    <p:sldId id="274" r:id="rId13"/>
    <p:sldId id="364" r:id="rId14"/>
    <p:sldId id="354" r:id="rId15"/>
    <p:sldId id="365" r:id="rId16"/>
    <p:sldId id="361" r:id="rId17"/>
    <p:sldId id="315" r:id="rId18"/>
    <p:sldId id="363" r:id="rId19"/>
    <p:sldId id="295" r:id="rId20"/>
    <p:sldId id="320" r:id="rId21"/>
    <p:sldId id="374" r:id="rId22"/>
    <p:sldId id="368" r:id="rId23"/>
    <p:sldId id="261" r:id="rId24"/>
    <p:sldId id="262" r:id="rId25"/>
    <p:sldId id="370" r:id="rId26"/>
    <p:sldId id="371" r:id="rId27"/>
    <p:sldId id="379" r:id="rId28"/>
    <p:sldId id="309" r:id="rId29"/>
    <p:sldId id="373" r:id="rId30"/>
    <p:sldId id="377" r:id="rId31"/>
    <p:sldId id="369" r:id="rId32"/>
    <p:sldId id="376" r:id="rId33"/>
    <p:sldId id="265" r:id="rId34"/>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6699FF"/>
    <a:srgbClr val="CCECFF"/>
    <a:srgbClr val="3366FF"/>
    <a:srgbClr val="FF9999"/>
    <a:srgbClr val="CC0000"/>
    <a:srgbClr val="C6C58C"/>
    <a:srgbClr val="ACAA56"/>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Светлый стиль 1 - акцент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72833802-FEF1-4C79-8D5D-14CF1EAF98D9}" styleName="Светлый стиль 2 - акцент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Светлый стиль 2 - акцент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1E171933-4619-4E11-9A3F-F7608DF75F80}" styleName="Средний стиль 1 - акцент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563" autoAdjust="0"/>
  </p:normalViewPr>
  <p:slideViewPr>
    <p:cSldViewPr>
      <p:cViewPr>
        <p:scale>
          <a:sx n="60" d="100"/>
          <a:sy n="60" d="100"/>
        </p:scale>
        <p:origin x="-1626" y="-282"/>
      </p:cViewPr>
      <p:guideLst>
        <p:guide orient="horz" pos="2160"/>
        <p:guide pos="2880"/>
      </p:guideLst>
    </p:cSldViewPr>
  </p:slideViewPr>
  <p:outlineViewPr>
    <p:cViewPr>
      <p:scale>
        <a:sx n="33" d="100"/>
        <a:sy n="33" d="100"/>
      </p:scale>
      <p:origin x="0" y="278"/>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5B0CBA2-C769-4C48-81A9-9A023BD5EF1D}" type="doc">
      <dgm:prSet loTypeId="urn:microsoft.com/office/officeart/2005/8/layout/radial2" loCatId="relationship" qsTypeId="urn:microsoft.com/office/officeart/2005/8/quickstyle/simple1#2" qsCatId="simple" csTypeId="urn:microsoft.com/office/officeart/2005/8/colors/accent1_2#2" csCatId="accent1" phldr="1"/>
      <dgm:spPr/>
      <dgm:t>
        <a:bodyPr/>
        <a:lstStyle/>
        <a:p>
          <a:endParaRPr lang="ru-RU"/>
        </a:p>
      </dgm:t>
    </dgm:pt>
    <dgm:pt modelId="{0795B945-558F-4D56-82EB-757A1C66EF2E}">
      <dgm:prSet phldrT="[Текст]" custT="1"/>
      <dgm:spPr>
        <a:solidFill>
          <a:schemeClr val="accent6">
            <a:lumMod val="20000"/>
            <a:lumOff val="80000"/>
          </a:schemeClr>
        </a:solidFill>
        <a:ln>
          <a:solidFill>
            <a:srgbClr val="002060"/>
          </a:solidFill>
        </a:ln>
      </dgm:spPr>
      <dgm:t>
        <a:bodyPr/>
        <a:lstStyle/>
        <a:p>
          <a:r>
            <a:rPr lang="en-US" sz="2400" b="1" dirty="0" smtClean="0">
              <a:solidFill>
                <a:srgbClr val="000000"/>
              </a:solidFill>
              <a:latin typeface="Times New Roman" pitchFamily="18" charset="0"/>
              <a:cs typeface="Times New Roman" pitchFamily="18" charset="0"/>
            </a:rPr>
            <a:t>a</a:t>
          </a:r>
          <a:endParaRPr lang="ru-RU" sz="2400" dirty="0"/>
        </a:p>
      </dgm:t>
    </dgm:pt>
    <dgm:pt modelId="{18D63BE8-279F-4A75-93DE-ACB7C78882E4}" type="parTrans" cxnId="{02FACBC0-44FA-4F61-8B78-A6241AD0158B}">
      <dgm:prSet/>
      <dgm:spPr>
        <a:ln>
          <a:headEnd type="none" w="med" len="med"/>
          <a:tailEnd type="arrow" w="med" len="med"/>
        </a:ln>
      </dgm:spPr>
      <dgm:t>
        <a:bodyPr/>
        <a:lstStyle/>
        <a:p>
          <a:endParaRPr lang="ru-RU"/>
        </a:p>
      </dgm:t>
    </dgm:pt>
    <dgm:pt modelId="{AE5CAEE6-CFEB-4C5A-A6A2-747F8B42DE9B}" type="sibTrans" cxnId="{02FACBC0-44FA-4F61-8B78-A6241AD0158B}">
      <dgm:prSet/>
      <dgm:spPr/>
      <dgm:t>
        <a:bodyPr/>
        <a:lstStyle/>
        <a:p>
          <a:endParaRPr lang="ru-RU"/>
        </a:p>
      </dgm:t>
    </dgm:pt>
    <dgm:pt modelId="{C11AE885-B64B-4F02-8810-2E947961D2B6}">
      <dgm:prSet phldrT="[Текст]" custT="1"/>
      <dgm:spPr>
        <a:solidFill>
          <a:schemeClr val="accent6">
            <a:lumMod val="20000"/>
            <a:lumOff val="80000"/>
          </a:schemeClr>
        </a:solidFill>
        <a:ln>
          <a:solidFill>
            <a:srgbClr val="002060"/>
          </a:solidFill>
        </a:ln>
      </dgm:spPr>
      <dgm:t>
        <a:bodyPr/>
        <a:lstStyle/>
        <a:p>
          <a:r>
            <a:rPr lang="ru-RU" sz="2400" b="1" dirty="0" smtClean="0">
              <a:solidFill>
                <a:srgbClr val="000000"/>
              </a:solidFill>
              <a:latin typeface="Times New Roman" pitchFamily="18" charset="0"/>
              <a:cs typeface="Times New Roman" pitchFamily="18" charset="0"/>
            </a:rPr>
            <a:t> 5</a:t>
          </a:r>
          <a:r>
            <a:rPr lang="en-US" sz="2400" b="1" dirty="0" smtClean="0">
              <a:solidFill>
                <a:srgbClr val="000000"/>
              </a:solidFill>
              <a:latin typeface="Times New Roman" pitchFamily="18" charset="0"/>
              <a:cs typeface="Times New Roman" pitchFamily="18" charset="0"/>
            </a:rPr>
            <a:t>b</a:t>
          </a:r>
          <a:r>
            <a:rPr lang="ru-RU" sz="2400" b="1" dirty="0" smtClean="0">
              <a:solidFill>
                <a:srgbClr val="000000"/>
              </a:solidFill>
              <a:latin typeface="Times New Roman" pitchFamily="18" charset="0"/>
              <a:cs typeface="Times New Roman" pitchFamily="18" charset="0"/>
            </a:rPr>
            <a:t> </a:t>
          </a:r>
          <a:endParaRPr lang="ru-RU" sz="2400" dirty="0"/>
        </a:p>
      </dgm:t>
    </dgm:pt>
    <dgm:pt modelId="{0FB84713-36B8-4667-A0F3-01E202C7F6FB}" type="parTrans" cxnId="{12F06D0E-CDF9-495E-860E-6F17C71995D4}">
      <dgm:prSet/>
      <dgm:spPr>
        <a:ln>
          <a:headEnd type="none" w="med" len="med"/>
          <a:tailEnd type="arrow" w="med" len="med"/>
        </a:ln>
      </dgm:spPr>
      <dgm:t>
        <a:bodyPr/>
        <a:lstStyle/>
        <a:p>
          <a:endParaRPr lang="ru-RU"/>
        </a:p>
      </dgm:t>
    </dgm:pt>
    <dgm:pt modelId="{34A78128-B115-4962-839E-590684F69AA0}" type="sibTrans" cxnId="{12F06D0E-CDF9-495E-860E-6F17C71995D4}">
      <dgm:prSet/>
      <dgm:spPr/>
      <dgm:t>
        <a:bodyPr/>
        <a:lstStyle/>
        <a:p>
          <a:endParaRPr lang="ru-RU"/>
        </a:p>
      </dgm:t>
    </dgm:pt>
    <dgm:pt modelId="{212C4C81-0D95-4E7C-9FF1-99E0F0BE04C8}">
      <dgm:prSet phldrT="[Текст]" custT="1"/>
      <dgm:spPr>
        <a:solidFill>
          <a:schemeClr val="accent6">
            <a:lumMod val="20000"/>
            <a:lumOff val="80000"/>
          </a:schemeClr>
        </a:solidFill>
        <a:ln>
          <a:solidFill>
            <a:srgbClr val="002060"/>
          </a:solidFill>
        </a:ln>
      </dgm:spPr>
      <dgm:t>
        <a:bodyPr/>
        <a:lstStyle/>
        <a:p>
          <a:r>
            <a:rPr lang="ru-RU" sz="1800" b="1" dirty="0" smtClean="0">
              <a:solidFill>
                <a:srgbClr val="000000"/>
              </a:solidFill>
              <a:latin typeface="Times New Roman" pitchFamily="18" charset="0"/>
              <a:cs typeface="Times New Roman" pitchFamily="18" charset="0"/>
            </a:rPr>
            <a:t> </a:t>
          </a:r>
          <a:r>
            <a:rPr lang="ru-RU" sz="2400" b="1" dirty="0" smtClean="0">
              <a:solidFill>
                <a:srgbClr val="000000"/>
              </a:solidFill>
              <a:latin typeface="Times New Roman" pitchFamily="18" charset="0"/>
              <a:cs typeface="Times New Roman" pitchFamily="18" charset="0"/>
            </a:rPr>
            <a:t>4х</a:t>
          </a:r>
          <a:r>
            <a:rPr lang="ru-RU" sz="2400" b="1" baseline="30000" dirty="0" smtClean="0">
              <a:solidFill>
                <a:srgbClr val="000000"/>
              </a:solidFill>
              <a:latin typeface="Times New Roman" pitchFamily="18" charset="0"/>
              <a:cs typeface="Times New Roman" pitchFamily="18" charset="0"/>
            </a:rPr>
            <a:t>2</a:t>
          </a:r>
          <a:r>
            <a:rPr lang="ru-RU" sz="2400" b="1" dirty="0" smtClean="0">
              <a:solidFill>
                <a:srgbClr val="000000"/>
              </a:solidFill>
              <a:latin typeface="Times New Roman" pitchFamily="18" charset="0"/>
              <a:cs typeface="Times New Roman" pitchFamily="18" charset="0"/>
            </a:rPr>
            <a:t> </a:t>
          </a:r>
          <a:endParaRPr lang="ru-RU" sz="2400" dirty="0"/>
        </a:p>
      </dgm:t>
    </dgm:pt>
    <dgm:pt modelId="{1994B46E-D04B-433F-8E4F-43BB632567E5}" type="parTrans" cxnId="{13EC8B89-348E-42F9-9877-E80C249B56F5}">
      <dgm:prSet/>
      <dgm:spPr>
        <a:ln>
          <a:headEnd type="none" w="med" len="med"/>
          <a:tailEnd type="arrow" w="med" len="med"/>
        </a:ln>
      </dgm:spPr>
      <dgm:t>
        <a:bodyPr/>
        <a:lstStyle/>
        <a:p>
          <a:endParaRPr lang="ru-RU"/>
        </a:p>
      </dgm:t>
    </dgm:pt>
    <dgm:pt modelId="{4FEE730D-5F0B-46D6-8E0D-2E6C166FFAD7}" type="sibTrans" cxnId="{13EC8B89-348E-42F9-9877-E80C249B56F5}">
      <dgm:prSet/>
      <dgm:spPr/>
      <dgm:t>
        <a:bodyPr/>
        <a:lstStyle/>
        <a:p>
          <a:endParaRPr lang="ru-RU"/>
        </a:p>
      </dgm:t>
    </dgm:pt>
    <dgm:pt modelId="{758C9688-9D90-44EC-90BB-1C93BE234784}">
      <dgm:prSet custT="1"/>
      <dgm:spPr>
        <a:solidFill>
          <a:schemeClr val="accent6">
            <a:lumMod val="20000"/>
            <a:lumOff val="80000"/>
          </a:schemeClr>
        </a:solidFill>
        <a:ln>
          <a:solidFill>
            <a:srgbClr val="002060"/>
          </a:solidFill>
        </a:ln>
      </dgm:spPr>
      <dgm:t>
        <a:bodyPr/>
        <a:lstStyle/>
        <a:p>
          <a:pPr marL="0" marR="0" indent="0" algn="ctr" defTabSz="914400" eaLnBrk="1" fontAlgn="auto" latinLnBrk="0" hangingPunct="1">
            <a:lnSpc>
              <a:spcPct val="100000"/>
            </a:lnSpc>
            <a:spcBef>
              <a:spcPts val="0"/>
            </a:spcBef>
            <a:spcAft>
              <a:spcPts val="0"/>
            </a:spcAft>
            <a:buClrTx/>
            <a:buSzTx/>
            <a:buFontTx/>
            <a:buNone/>
            <a:tabLst/>
            <a:defRPr/>
          </a:pPr>
          <a:r>
            <a:rPr lang="ru-RU" sz="2400" b="1" dirty="0" smtClean="0">
              <a:solidFill>
                <a:srgbClr val="000000"/>
              </a:solidFill>
              <a:latin typeface="Times New Roman" pitchFamily="18" charset="0"/>
              <a:cs typeface="Times New Roman" pitchFamily="18" charset="0"/>
            </a:rPr>
            <a:t>6х</a:t>
          </a:r>
          <a:r>
            <a:rPr lang="ru-RU" sz="2400" b="1" baseline="30000" dirty="0" smtClean="0">
              <a:solidFill>
                <a:srgbClr val="000000"/>
              </a:solidFill>
              <a:latin typeface="Times New Roman" pitchFamily="18" charset="0"/>
              <a:cs typeface="Times New Roman" pitchFamily="18" charset="0"/>
            </a:rPr>
            <a:t>2</a:t>
          </a:r>
          <a:r>
            <a:rPr lang="ru-RU" sz="2400" b="1" dirty="0" smtClean="0">
              <a:solidFill>
                <a:srgbClr val="000000"/>
              </a:solidFill>
              <a:latin typeface="Times New Roman" pitchFamily="18" charset="0"/>
              <a:cs typeface="Times New Roman" pitchFamily="18" charset="0"/>
            </a:rPr>
            <a:t> у</a:t>
          </a:r>
          <a:r>
            <a:rPr lang="ru-RU" sz="2400" b="1" baseline="30000" dirty="0" smtClean="0">
              <a:solidFill>
                <a:srgbClr val="000000"/>
              </a:solidFill>
              <a:latin typeface="Times New Roman" pitchFamily="18" charset="0"/>
              <a:cs typeface="Times New Roman" pitchFamily="18" charset="0"/>
            </a:rPr>
            <a:t>3</a:t>
          </a:r>
          <a:endParaRPr lang="ru-RU" sz="2400" b="1" dirty="0" smtClean="0">
            <a:solidFill>
              <a:srgbClr val="000000"/>
            </a:solidFill>
            <a:latin typeface="Lucida Sans Unicode" pitchFamily="34" charset="0"/>
          </a:endParaRPr>
        </a:p>
        <a:p>
          <a:pPr defTabSz="1511300">
            <a:lnSpc>
              <a:spcPct val="90000"/>
            </a:lnSpc>
            <a:spcBef>
              <a:spcPct val="0"/>
            </a:spcBef>
            <a:spcAft>
              <a:spcPct val="35000"/>
            </a:spcAft>
          </a:pPr>
          <a:endParaRPr lang="ru-RU" dirty="0"/>
        </a:p>
      </dgm:t>
    </dgm:pt>
    <dgm:pt modelId="{6666FDDF-5A18-4577-AAB3-0A2B55E7D474}" type="parTrans" cxnId="{CA8D8F0D-D5FF-494D-ADE2-EA23413526B4}">
      <dgm:prSet/>
      <dgm:spPr>
        <a:ln>
          <a:headEnd type="none" w="med" len="med"/>
          <a:tailEnd type="arrow" w="med" len="med"/>
        </a:ln>
      </dgm:spPr>
      <dgm:t>
        <a:bodyPr/>
        <a:lstStyle/>
        <a:p>
          <a:endParaRPr lang="ru-RU"/>
        </a:p>
      </dgm:t>
    </dgm:pt>
    <dgm:pt modelId="{D3C58D97-0967-44D5-8036-B97EF5884F9B}" type="sibTrans" cxnId="{CA8D8F0D-D5FF-494D-ADE2-EA23413526B4}">
      <dgm:prSet/>
      <dgm:spPr/>
      <dgm:t>
        <a:bodyPr/>
        <a:lstStyle/>
        <a:p>
          <a:endParaRPr lang="ru-RU"/>
        </a:p>
      </dgm:t>
    </dgm:pt>
    <dgm:pt modelId="{FEAC6D16-ECB1-4435-B770-114294F1747D}">
      <dgm:prSet custT="1"/>
      <dgm:spPr>
        <a:solidFill>
          <a:schemeClr val="accent6">
            <a:lumMod val="20000"/>
            <a:lumOff val="80000"/>
          </a:schemeClr>
        </a:solidFill>
        <a:ln>
          <a:solidFill>
            <a:srgbClr val="002060"/>
          </a:solidFill>
        </a:ln>
      </dgm:spPr>
      <dgm:t>
        <a:bodyPr/>
        <a:lstStyle/>
        <a:p>
          <a:r>
            <a:rPr lang="ru-RU" sz="2400" b="1" dirty="0" smtClean="0">
              <a:solidFill>
                <a:srgbClr val="000000"/>
              </a:solidFill>
              <a:latin typeface="Times New Roman" pitchFamily="18" charset="0"/>
              <a:cs typeface="Times New Roman" pitchFamily="18" charset="0"/>
            </a:rPr>
            <a:t>- 2 </a:t>
          </a:r>
          <a:endParaRPr lang="ru-RU" sz="2400" dirty="0"/>
        </a:p>
      </dgm:t>
    </dgm:pt>
    <dgm:pt modelId="{3D51670E-7AF8-428D-8095-B7597CEE385D}" type="parTrans" cxnId="{D5767EEC-3276-48A1-A7E8-F322C6E77AAB}">
      <dgm:prSet/>
      <dgm:spPr>
        <a:ln>
          <a:headEnd type="none" w="med" len="med"/>
          <a:tailEnd type="arrow" w="med" len="med"/>
        </a:ln>
      </dgm:spPr>
      <dgm:t>
        <a:bodyPr/>
        <a:lstStyle/>
        <a:p>
          <a:endParaRPr lang="ru-RU"/>
        </a:p>
      </dgm:t>
    </dgm:pt>
    <dgm:pt modelId="{BE061633-1D05-425A-8167-506B936F381D}" type="sibTrans" cxnId="{D5767EEC-3276-48A1-A7E8-F322C6E77AAB}">
      <dgm:prSet/>
      <dgm:spPr/>
      <dgm:t>
        <a:bodyPr/>
        <a:lstStyle/>
        <a:p>
          <a:endParaRPr lang="ru-RU"/>
        </a:p>
      </dgm:t>
    </dgm:pt>
    <dgm:pt modelId="{B9B80711-C3DE-4116-A5A3-4D55E67492F1}" type="pres">
      <dgm:prSet presAssocID="{55B0CBA2-C769-4C48-81A9-9A023BD5EF1D}" presName="composite" presStyleCnt="0">
        <dgm:presLayoutVars>
          <dgm:chMax val="5"/>
          <dgm:dir/>
          <dgm:animLvl val="ctr"/>
          <dgm:resizeHandles val="exact"/>
        </dgm:presLayoutVars>
      </dgm:prSet>
      <dgm:spPr/>
      <dgm:t>
        <a:bodyPr/>
        <a:lstStyle/>
        <a:p>
          <a:endParaRPr lang="ru-RU"/>
        </a:p>
      </dgm:t>
    </dgm:pt>
    <dgm:pt modelId="{4BA29779-6CA7-471D-BDAA-8DB90D6A74A3}" type="pres">
      <dgm:prSet presAssocID="{55B0CBA2-C769-4C48-81A9-9A023BD5EF1D}" presName="cycle" presStyleCnt="0"/>
      <dgm:spPr/>
    </dgm:pt>
    <dgm:pt modelId="{E2F334C8-5F02-4C7C-A417-09383941A885}" type="pres">
      <dgm:prSet presAssocID="{55B0CBA2-C769-4C48-81A9-9A023BD5EF1D}" presName="centerShape" presStyleCnt="0"/>
      <dgm:spPr/>
    </dgm:pt>
    <dgm:pt modelId="{18856479-8C7F-4F2E-89F1-CBC0B26A257C}" type="pres">
      <dgm:prSet presAssocID="{55B0CBA2-C769-4C48-81A9-9A023BD5EF1D}" presName="connSite" presStyleLbl="node1" presStyleIdx="0" presStyleCnt="6"/>
      <dgm:spPr/>
    </dgm:pt>
    <dgm:pt modelId="{476B5755-0A6E-4BE5-ACEA-5F9D2337835B}" type="pres">
      <dgm:prSet presAssocID="{55B0CBA2-C769-4C48-81A9-9A023BD5EF1D}" presName="visible" presStyleLbl="node1" presStyleIdx="0" presStyleCnt="6" custScaleX="292981" custLinFactNeighborX="-76334" custLinFactNeighborY="3940"/>
      <dgm:spPr>
        <a:ln w="38100">
          <a:solidFill>
            <a:srgbClr val="002060"/>
          </a:solidFill>
        </a:ln>
      </dgm:spPr>
    </dgm:pt>
    <dgm:pt modelId="{336EAA99-7095-459A-8E9B-FEF0203BCA12}" type="pres">
      <dgm:prSet presAssocID="{18D63BE8-279F-4A75-93DE-ACB7C78882E4}" presName="Name25" presStyleLbl="parChTrans1D1" presStyleIdx="0" presStyleCnt="5"/>
      <dgm:spPr/>
      <dgm:t>
        <a:bodyPr/>
        <a:lstStyle/>
        <a:p>
          <a:endParaRPr lang="ru-RU"/>
        </a:p>
      </dgm:t>
    </dgm:pt>
    <dgm:pt modelId="{15030A93-3203-49E4-A0BA-F764B011F4FD}" type="pres">
      <dgm:prSet presAssocID="{0795B945-558F-4D56-82EB-757A1C66EF2E}" presName="node" presStyleCnt="0"/>
      <dgm:spPr/>
    </dgm:pt>
    <dgm:pt modelId="{BB58EE20-A378-4E15-8C57-65BAFE711FF8}" type="pres">
      <dgm:prSet presAssocID="{0795B945-558F-4D56-82EB-757A1C66EF2E}" presName="parentNode" presStyleLbl="node1" presStyleIdx="1" presStyleCnt="6">
        <dgm:presLayoutVars>
          <dgm:chMax val="1"/>
          <dgm:bulletEnabled val="1"/>
        </dgm:presLayoutVars>
      </dgm:prSet>
      <dgm:spPr/>
      <dgm:t>
        <a:bodyPr/>
        <a:lstStyle/>
        <a:p>
          <a:endParaRPr lang="ru-RU"/>
        </a:p>
      </dgm:t>
    </dgm:pt>
    <dgm:pt modelId="{14C8356B-75DB-4127-95FB-CD8A45E5619D}" type="pres">
      <dgm:prSet presAssocID="{0795B945-558F-4D56-82EB-757A1C66EF2E}" presName="childNode" presStyleLbl="revTx" presStyleIdx="0" presStyleCnt="0">
        <dgm:presLayoutVars>
          <dgm:bulletEnabled val="1"/>
        </dgm:presLayoutVars>
      </dgm:prSet>
      <dgm:spPr/>
      <dgm:t>
        <a:bodyPr/>
        <a:lstStyle/>
        <a:p>
          <a:endParaRPr lang="ru-RU"/>
        </a:p>
      </dgm:t>
    </dgm:pt>
    <dgm:pt modelId="{1509E0F7-B4BE-4064-B00F-CA8BA0F01752}" type="pres">
      <dgm:prSet presAssocID="{3D51670E-7AF8-428D-8095-B7597CEE385D}" presName="Name25" presStyleLbl="parChTrans1D1" presStyleIdx="1" presStyleCnt="5"/>
      <dgm:spPr/>
      <dgm:t>
        <a:bodyPr/>
        <a:lstStyle/>
        <a:p>
          <a:endParaRPr lang="ru-RU"/>
        </a:p>
      </dgm:t>
    </dgm:pt>
    <dgm:pt modelId="{A8E02577-BA27-4D96-96E6-2DD54B3E5B8B}" type="pres">
      <dgm:prSet presAssocID="{FEAC6D16-ECB1-4435-B770-114294F1747D}" presName="node" presStyleCnt="0"/>
      <dgm:spPr/>
    </dgm:pt>
    <dgm:pt modelId="{36284BD0-2CE7-4D66-8756-7B48E6C9BEF2}" type="pres">
      <dgm:prSet presAssocID="{FEAC6D16-ECB1-4435-B770-114294F1747D}" presName="parentNode" presStyleLbl="node1" presStyleIdx="2" presStyleCnt="6">
        <dgm:presLayoutVars>
          <dgm:chMax val="1"/>
          <dgm:bulletEnabled val="1"/>
        </dgm:presLayoutVars>
      </dgm:prSet>
      <dgm:spPr/>
      <dgm:t>
        <a:bodyPr/>
        <a:lstStyle/>
        <a:p>
          <a:endParaRPr lang="ru-RU"/>
        </a:p>
      </dgm:t>
    </dgm:pt>
    <dgm:pt modelId="{EDE39700-020D-4577-BB51-75CBD710E6A9}" type="pres">
      <dgm:prSet presAssocID="{FEAC6D16-ECB1-4435-B770-114294F1747D}" presName="childNode" presStyleLbl="revTx" presStyleIdx="0" presStyleCnt="0">
        <dgm:presLayoutVars>
          <dgm:bulletEnabled val="1"/>
        </dgm:presLayoutVars>
      </dgm:prSet>
      <dgm:spPr/>
    </dgm:pt>
    <dgm:pt modelId="{73A2BA83-FE5B-4E3E-8296-3571F1F6723C}" type="pres">
      <dgm:prSet presAssocID="{0FB84713-36B8-4667-A0F3-01E202C7F6FB}" presName="Name25" presStyleLbl="parChTrans1D1" presStyleIdx="2" presStyleCnt="5"/>
      <dgm:spPr/>
      <dgm:t>
        <a:bodyPr/>
        <a:lstStyle/>
        <a:p>
          <a:endParaRPr lang="ru-RU"/>
        </a:p>
      </dgm:t>
    </dgm:pt>
    <dgm:pt modelId="{DD3FEA6C-B143-4ED9-9E44-3F8A447AD513}" type="pres">
      <dgm:prSet presAssocID="{C11AE885-B64B-4F02-8810-2E947961D2B6}" presName="node" presStyleCnt="0"/>
      <dgm:spPr/>
    </dgm:pt>
    <dgm:pt modelId="{1086071F-CBE6-4294-86E6-89518D9FC0CE}" type="pres">
      <dgm:prSet presAssocID="{C11AE885-B64B-4F02-8810-2E947961D2B6}" presName="parentNode" presStyleLbl="node1" presStyleIdx="3" presStyleCnt="6">
        <dgm:presLayoutVars>
          <dgm:chMax val="1"/>
          <dgm:bulletEnabled val="1"/>
        </dgm:presLayoutVars>
      </dgm:prSet>
      <dgm:spPr/>
      <dgm:t>
        <a:bodyPr/>
        <a:lstStyle/>
        <a:p>
          <a:endParaRPr lang="ru-RU"/>
        </a:p>
      </dgm:t>
    </dgm:pt>
    <dgm:pt modelId="{8C596DBD-A828-4102-8842-B7F653D736D9}" type="pres">
      <dgm:prSet presAssocID="{C11AE885-B64B-4F02-8810-2E947961D2B6}" presName="childNode" presStyleLbl="revTx" presStyleIdx="0" presStyleCnt="0">
        <dgm:presLayoutVars>
          <dgm:bulletEnabled val="1"/>
        </dgm:presLayoutVars>
      </dgm:prSet>
      <dgm:spPr/>
      <dgm:t>
        <a:bodyPr/>
        <a:lstStyle/>
        <a:p>
          <a:endParaRPr lang="ru-RU"/>
        </a:p>
      </dgm:t>
    </dgm:pt>
    <dgm:pt modelId="{7C5D59E5-94F6-48F3-B3CE-55D7BD70288D}" type="pres">
      <dgm:prSet presAssocID="{1994B46E-D04B-433F-8E4F-43BB632567E5}" presName="Name25" presStyleLbl="parChTrans1D1" presStyleIdx="3" presStyleCnt="5"/>
      <dgm:spPr/>
      <dgm:t>
        <a:bodyPr/>
        <a:lstStyle/>
        <a:p>
          <a:endParaRPr lang="ru-RU"/>
        </a:p>
      </dgm:t>
    </dgm:pt>
    <dgm:pt modelId="{006FA734-DE76-404A-90C0-D3C845168BB3}" type="pres">
      <dgm:prSet presAssocID="{212C4C81-0D95-4E7C-9FF1-99E0F0BE04C8}" presName="node" presStyleCnt="0"/>
      <dgm:spPr/>
    </dgm:pt>
    <dgm:pt modelId="{81218BFB-53C6-4FC7-ABE8-AC635D6763DB}" type="pres">
      <dgm:prSet presAssocID="{212C4C81-0D95-4E7C-9FF1-99E0F0BE04C8}" presName="parentNode" presStyleLbl="node1" presStyleIdx="4" presStyleCnt="6">
        <dgm:presLayoutVars>
          <dgm:chMax val="1"/>
          <dgm:bulletEnabled val="1"/>
        </dgm:presLayoutVars>
      </dgm:prSet>
      <dgm:spPr/>
      <dgm:t>
        <a:bodyPr/>
        <a:lstStyle/>
        <a:p>
          <a:endParaRPr lang="ru-RU"/>
        </a:p>
      </dgm:t>
    </dgm:pt>
    <dgm:pt modelId="{B2F3B689-8551-459A-B39E-60541C94D3B3}" type="pres">
      <dgm:prSet presAssocID="{212C4C81-0D95-4E7C-9FF1-99E0F0BE04C8}" presName="childNode" presStyleLbl="revTx" presStyleIdx="0" presStyleCnt="0">
        <dgm:presLayoutVars>
          <dgm:bulletEnabled val="1"/>
        </dgm:presLayoutVars>
      </dgm:prSet>
      <dgm:spPr/>
      <dgm:t>
        <a:bodyPr/>
        <a:lstStyle/>
        <a:p>
          <a:endParaRPr lang="ru-RU"/>
        </a:p>
      </dgm:t>
    </dgm:pt>
    <dgm:pt modelId="{8BC4CBA8-2D04-447A-814F-CAE0915FD378}" type="pres">
      <dgm:prSet presAssocID="{6666FDDF-5A18-4577-AAB3-0A2B55E7D474}" presName="Name25" presStyleLbl="parChTrans1D1" presStyleIdx="4" presStyleCnt="5"/>
      <dgm:spPr/>
      <dgm:t>
        <a:bodyPr/>
        <a:lstStyle/>
        <a:p>
          <a:endParaRPr lang="ru-RU"/>
        </a:p>
      </dgm:t>
    </dgm:pt>
    <dgm:pt modelId="{B02EA6AC-D794-46CC-8AF6-8DDBA8E59570}" type="pres">
      <dgm:prSet presAssocID="{758C9688-9D90-44EC-90BB-1C93BE234784}" presName="node" presStyleCnt="0"/>
      <dgm:spPr/>
    </dgm:pt>
    <dgm:pt modelId="{4019F242-E34C-4F65-AC86-BE62BFE26CDE}" type="pres">
      <dgm:prSet presAssocID="{758C9688-9D90-44EC-90BB-1C93BE234784}" presName="parentNode" presStyleLbl="node1" presStyleIdx="5" presStyleCnt="6" custScaleX="196155" custScaleY="120467" custLinFactNeighborX="-20936" custLinFactNeighborY="11653">
        <dgm:presLayoutVars>
          <dgm:chMax val="1"/>
          <dgm:bulletEnabled val="1"/>
        </dgm:presLayoutVars>
      </dgm:prSet>
      <dgm:spPr/>
      <dgm:t>
        <a:bodyPr/>
        <a:lstStyle/>
        <a:p>
          <a:endParaRPr lang="ru-RU"/>
        </a:p>
      </dgm:t>
    </dgm:pt>
    <dgm:pt modelId="{9386BAB8-F6D1-4A25-913A-6E4E108E6E30}" type="pres">
      <dgm:prSet presAssocID="{758C9688-9D90-44EC-90BB-1C93BE234784}" presName="childNode" presStyleLbl="revTx" presStyleIdx="0" presStyleCnt="0">
        <dgm:presLayoutVars>
          <dgm:bulletEnabled val="1"/>
        </dgm:presLayoutVars>
      </dgm:prSet>
      <dgm:spPr/>
    </dgm:pt>
  </dgm:ptLst>
  <dgm:cxnLst>
    <dgm:cxn modelId="{0A988DD1-5D52-4793-B427-3632768F9D49}" type="presOf" srcId="{1994B46E-D04B-433F-8E4F-43BB632567E5}" destId="{7C5D59E5-94F6-48F3-B3CE-55D7BD70288D}" srcOrd="0" destOrd="0" presId="urn:microsoft.com/office/officeart/2005/8/layout/radial2"/>
    <dgm:cxn modelId="{13EC8B89-348E-42F9-9877-E80C249B56F5}" srcId="{55B0CBA2-C769-4C48-81A9-9A023BD5EF1D}" destId="{212C4C81-0D95-4E7C-9FF1-99E0F0BE04C8}" srcOrd="3" destOrd="0" parTransId="{1994B46E-D04B-433F-8E4F-43BB632567E5}" sibTransId="{4FEE730D-5F0B-46D6-8E0D-2E6C166FFAD7}"/>
    <dgm:cxn modelId="{94A30CA6-E9EA-4DEA-A08B-4507112A780C}" type="presOf" srcId="{0795B945-558F-4D56-82EB-757A1C66EF2E}" destId="{BB58EE20-A378-4E15-8C57-65BAFE711FF8}" srcOrd="0" destOrd="0" presId="urn:microsoft.com/office/officeart/2005/8/layout/radial2"/>
    <dgm:cxn modelId="{12F06D0E-CDF9-495E-860E-6F17C71995D4}" srcId="{55B0CBA2-C769-4C48-81A9-9A023BD5EF1D}" destId="{C11AE885-B64B-4F02-8810-2E947961D2B6}" srcOrd="2" destOrd="0" parTransId="{0FB84713-36B8-4667-A0F3-01E202C7F6FB}" sibTransId="{34A78128-B115-4962-839E-590684F69AA0}"/>
    <dgm:cxn modelId="{C8D9E36E-AA15-4699-9E06-502C093DCD28}" type="presOf" srcId="{3D51670E-7AF8-428D-8095-B7597CEE385D}" destId="{1509E0F7-B4BE-4064-B00F-CA8BA0F01752}" srcOrd="0" destOrd="0" presId="urn:microsoft.com/office/officeart/2005/8/layout/radial2"/>
    <dgm:cxn modelId="{D5767EEC-3276-48A1-A7E8-F322C6E77AAB}" srcId="{55B0CBA2-C769-4C48-81A9-9A023BD5EF1D}" destId="{FEAC6D16-ECB1-4435-B770-114294F1747D}" srcOrd="1" destOrd="0" parTransId="{3D51670E-7AF8-428D-8095-B7597CEE385D}" sibTransId="{BE061633-1D05-425A-8167-506B936F381D}"/>
    <dgm:cxn modelId="{2CB1CEDA-DD15-4C0E-844A-3EDFC13D336B}" type="presOf" srcId="{758C9688-9D90-44EC-90BB-1C93BE234784}" destId="{4019F242-E34C-4F65-AC86-BE62BFE26CDE}" srcOrd="0" destOrd="0" presId="urn:microsoft.com/office/officeart/2005/8/layout/radial2"/>
    <dgm:cxn modelId="{2E223FAF-5E98-4041-AD23-A85EB0636281}" type="presOf" srcId="{55B0CBA2-C769-4C48-81A9-9A023BD5EF1D}" destId="{B9B80711-C3DE-4116-A5A3-4D55E67492F1}" srcOrd="0" destOrd="0" presId="urn:microsoft.com/office/officeart/2005/8/layout/radial2"/>
    <dgm:cxn modelId="{B54E394C-465A-4E1E-AAA1-F4760494371A}" type="presOf" srcId="{18D63BE8-279F-4A75-93DE-ACB7C78882E4}" destId="{336EAA99-7095-459A-8E9B-FEF0203BCA12}" srcOrd="0" destOrd="0" presId="urn:microsoft.com/office/officeart/2005/8/layout/radial2"/>
    <dgm:cxn modelId="{97BDA047-CC0F-4DF7-96C2-910E730F5398}" type="presOf" srcId="{C11AE885-B64B-4F02-8810-2E947961D2B6}" destId="{1086071F-CBE6-4294-86E6-89518D9FC0CE}" srcOrd="0" destOrd="0" presId="urn:microsoft.com/office/officeart/2005/8/layout/radial2"/>
    <dgm:cxn modelId="{02FACBC0-44FA-4F61-8B78-A6241AD0158B}" srcId="{55B0CBA2-C769-4C48-81A9-9A023BD5EF1D}" destId="{0795B945-558F-4D56-82EB-757A1C66EF2E}" srcOrd="0" destOrd="0" parTransId="{18D63BE8-279F-4A75-93DE-ACB7C78882E4}" sibTransId="{AE5CAEE6-CFEB-4C5A-A6A2-747F8B42DE9B}"/>
    <dgm:cxn modelId="{30B0EBDE-97B2-4D67-9B48-937C178A8FF1}" type="presOf" srcId="{0FB84713-36B8-4667-A0F3-01E202C7F6FB}" destId="{73A2BA83-FE5B-4E3E-8296-3571F1F6723C}" srcOrd="0" destOrd="0" presId="urn:microsoft.com/office/officeart/2005/8/layout/radial2"/>
    <dgm:cxn modelId="{BA8C9ED4-41F4-47AA-BC14-CAB1A896C714}" type="presOf" srcId="{212C4C81-0D95-4E7C-9FF1-99E0F0BE04C8}" destId="{81218BFB-53C6-4FC7-ABE8-AC635D6763DB}" srcOrd="0" destOrd="0" presId="urn:microsoft.com/office/officeart/2005/8/layout/radial2"/>
    <dgm:cxn modelId="{57FAF7C9-49CD-4127-9649-7197DA255B20}" type="presOf" srcId="{FEAC6D16-ECB1-4435-B770-114294F1747D}" destId="{36284BD0-2CE7-4D66-8756-7B48E6C9BEF2}" srcOrd="0" destOrd="0" presId="urn:microsoft.com/office/officeart/2005/8/layout/radial2"/>
    <dgm:cxn modelId="{CA8D8F0D-D5FF-494D-ADE2-EA23413526B4}" srcId="{55B0CBA2-C769-4C48-81A9-9A023BD5EF1D}" destId="{758C9688-9D90-44EC-90BB-1C93BE234784}" srcOrd="4" destOrd="0" parTransId="{6666FDDF-5A18-4577-AAB3-0A2B55E7D474}" sibTransId="{D3C58D97-0967-44D5-8036-B97EF5884F9B}"/>
    <dgm:cxn modelId="{C41FE768-6350-49CB-A189-76CA3C06620B}" type="presOf" srcId="{6666FDDF-5A18-4577-AAB3-0A2B55E7D474}" destId="{8BC4CBA8-2D04-447A-814F-CAE0915FD378}" srcOrd="0" destOrd="0" presId="urn:microsoft.com/office/officeart/2005/8/layout/radial2"/>
    <dgm:cxn modelId="{51C89DF2-0F93-43FE-A80D-58B653E1AE1A}" type="presParOf" srcId="{B9B80711-C3DE-4116-A5A3-4D55E67492F1}" destId="{4BA29779-6CA7-471D-BDAA-8DB90D6A74A3}" srcOrd="0" destOrd="0" presId="urn:microsoft.com/office/officeart/2005/8/layout/radial2"/>
    <dgm:cxn modelId="{245A78B0-8797-46EA-A6D8-9FB29792D117}" type="presParOf" srcId="{4BA29779-6CA7-471D-BDAA-8DB90D6A74A3}" destId="{E2F334C8-5F02-4C7C-A417-09383941A885}" srcOrd="0" destOrd="0" presId="urn:microsoft.com/office/officeart/2005/8/layout/radial2"/>
    <dgm:cxn modelId="{5940DA2B-6A58-4228-B9FE-8A606E5F7EE8}" type="presParOf" srcId="{E2F334C8-5F02-4C7C-A417-09383941A885}" destId="{18856479-8C7F-4F2E-89F1-CBC0B26A257C}" srcOrd="0" destOrd="0" presId="urn:microsoft.com/office/officeart/2005/8/layout/radial2"/>
    <dgm:cxn modelId="{7CB5D29E-6AA1-423B-B184-5A465256E567}" type="presParOf" srcId="{E2F334C8-5F02-4C7C-A417-09383941A885}" destId="{476B5755-0A6E-4BE5-ACEA-5F9D2337835B}" srcOrd="1" destOrd="0" presId="urn:microsoft.com/office/officeart/2005/8/layout/radial2"/>
    <dgm:cxn modelId="{6B94F27E-AF37-4B42-B1E0-C6EF95C42B07}" type="presParOf" srcId="{4BA29779-6CA7-471D-BDAA-8DB90D6A74A3}" destId="{336EAA99-7095-459A-8E9B-FEF0203BCA12}" srcOrd="1" destOrd="0" presId="urn:microsoft.com/office/officeart/2005/8/layout/radial2"/>
    <dgm:cxn modelId="{8BA0C0EC-2418-4774-A97C-78C21470D6FB}" type="presParOf" srcId="{4BA29779-6CA7-471D-BDAA-8DB90D6A74A3}" destId="{15030A93-3203-49E4-A0BA-F764B011F4FD}" srcOrd="2" destOrd="0" presId="urn:microsoft.com/office/officeart/2005/8/layout/radial2"/>
    <dgm:cxn modelId="{5C1C40D7-26C8-4864-A838-CD8746E5C1A7}" type="presParOf" srcId="{15030A93-3203-49E4-A0BA-F764B011F4FD}" destId="{BB58EE20-A378-4E15-8C57-65BAFE711FF8}" srcOrd="0" destOrd="0" presId="urn:microsoft.com/office/officeart/2005/8/layout/radial2"/>
    <dgm:cxn modelId="{3C8D6753-D9AE-4638-8487-BE73343D81A0}" type="presParOf" srcId="{15030A93-3203-49E4-A0BA-F764B011F4FD}" destId="{14C8356B-75DB-4127-95FB-CD8A45E5619D}" srcOrd="1" destOrd="0" presId="urn:microsoft.com/office/officeart/2005/8/layout/radial2"/>
    <dgm:cxn modelId="{E5D67D3B-86BF-4D18-9E92-B954223224B4}" type="presParOf" srcId="{4BA29779-6CA7-471D-BDAA-8DB90D6A74A3}" destId="{1509E0F7-B4BE-4064-B00F-CA8BA0F01752}" srcOrd="3" destOrd="0" presId="urn:microsoft.com/office/officeart/2005/8/layout/radial2"/>
    <dgm:cxn modelId="{B07FC4AA-8B29-430D-AD79-21B44351D041}" type="presParOf" srcId="{4BA29779-6CA7-471D-BDAA-8DB90D6A74A3}" destId="{A8E02577-BA27-4D96-96E6-2DD54B3E5B8B}" srcOrd="4" destOrd="0" presId="urn:microsoft.com/office/officeart/2005/8/layout/radial2"/>
    <dgm:cxn modelId="{B6C3E687-A329-4BBD-8E62-32282C03CEAE}" type="presParOf" srcId="{A8E02577-BA27-4D96-96E6-2DD54B3E5B8B}" destId="{36284BD0-2CE7-4D66-8756-7B48E6C9BEF2}" srcOrd="0" destOrd="0" presId="urn:microsoft.com/office/officeart/2005/8/layout/radial2"/>
    <dgm:cxn modelId="{17562FA3-F86E-4FC5-B1F5-F8C42329962A}" type="presParOf" srcId="{A8E02577-BA27-4D96-96E6-2DD54B3E5B8B}" destId="{EDE39700-020D-4577-BB51-75CBD710E6A9}" srcOrd="1" destOrd="0" presId="urn:microsoft.com/office/officeart/2005/8/layout/radial2"/>
    <dgm:cxn modelId="{2011249B-6244-4D32-B3D6-D4A6E99D85A4}" type="presParOf" srcId="{4BA29779-6CA7-471D-BDAA-8DB90D6A74A3}" destId="{73A2BA83-FE5B-4E3E-8296-3571F1F6723C}" srcOrd="5" destOrd="0" presId="urn:microsoft.com/office/officeart/2005/8/layout/radial2"/>
    <dgm:cxn modelId="{61BC20C1-CB42-4470-8692-6FE9E03CC82D}" type="presParOf" srcId="{4BA29779-6CA7-471D-BDAA-8DB90D6A74A3}" destId="{DD3FEA6C-B143-4ED9-9E44-3F8A447AD513}" srcOrd="6" destOrd="0" presId="urn:microsoft.com/office/officeart/2005/8/layout/radial2"/>
    <dgm:cxn modelId="{5D584357-78A6-4F96-A73E-9940156DA4FD}" type="presParOf" srcId="{DD3FEA6C-B143-4ED9-9E44-3F8A447AD513}" destId="{1086071F-CBE6-4294-86E6-89518D9FC0CE}" srcOrd="0" destOrd="0" presId="urn:microsoft.com/office/officeart/2005/8/layout/radial2"/>
    <dgm:cxn modelId="{5F7470CE-EA05-423D-8ADF-2FF2D6EA8C24}" type="presParOf" srcId="{DD3FEA6C-B143-4ED9-9E44-3F8A447AD513}" destId="{8C596DBD-A828-4102-8842-B7F653D736D9}" srcOrd="1" destOrd="0" presId="urn:microsoft.com/office/officeart/2005/8/layout/radial2"/>
    <dgm:cxn modelId="{F032FDA3-306F-4A9B-81F2-F55C1E981589}" type="presParOf" srcId="{4BA29779-6CA7-471D-BDAA-8DB90D6A74A3}" destId="{7C5D59E5-94F6-48F3-B3CE-55D7BD70288D}" srcOrd="7" destOrd="0" presId="urn:microsoft.com/office/officeart/2005/8/layout/radial2"/>
    <dgm:cxn modelId="{C891F651-CBD5-425C-8097-4C3C1E5F97CF}" type="presParOf" srcId="{4BA29779-6CA7-471D-BDAA-8DB90D6A74A3}" destId="{006FA734-DE76-404A-90C0-D3C845168BB3}" srcOrd="8" destOrd="0" presId="urn:microsoft.com/office/officeart/2005/8/layout/radial2"/>
    <dgm:cxn modelId="{F2358C65-42A8-451E-9263-0563AD384807}" type="presParOf" srcId="{006FA734-DE76-404A-90C0-D3C845168BB3}" destId="{81218BFB-53C6-4FC7-ABE8-AC635D6763DB}" srcOrd="0" destOrd="0" presId="urn:microsoft.com/office/officeart/2005/8/layout/radial2"/>
    <dgm:cxn modelId="{62A0A91E-737E-4109-99FE-41ABD02FCBEF}" type="presParOf" srcId="{006FA734-DE76-404A-90C0-D3C845168BB3}" destId="{B2F3B689-8551-459A-B39E-60541C94D3B3}" srcOrd="1" destOrd="0" presId="urn:microsoft.com/office/officeart/2005/8/layout/radial2"/>
    <dgm:cxn modelId="{B84B16C4-0EA9-4DBD-8934-42353B7D0F28}" type="presParOf" srcId="{4BA29779-6CA7-471D-BDAA-8DB90D6A74A3}" destId="{8BC4CBA8-2D04-447A-814F-CAE0915FD378}" srcOrd="9" destOrd="0" presId="urn:microsoft.com/office/officeart/2005/8/layout/radial2"/>
    <dgm:cxn modelId="{48BCB0C6-5E10-4C9E-B703-D7094D589718}" type="presParOf" srcId="{4BA29779-6CA7-471D-BDAA-8DB90D6A74A3}" destId="{B02EA6AC-D794-46CC-8AF6-8DDBA8E59570}" srcOrd="10" destOrd="0" presId="urn:microsoft.com/office/officeart/2005/8/layout/radial2"/>
    <dgm:cxn modelId="{7933074E-0650-4FC2-9792-C0B48BCC911F}" type="presParOf" srcId="{B02EA6AC-D794-46CC-8AF6-8DDBA8E59570}" destId="{4019F242-E34C-4F65-AC86-BE62BFE26CDE}" srcOrd="0" destOrd="0" presId="urn:microsoft.com/office/officeart/2005/8/layout/radial2"/>
    <dgm:cxn modelId="{42F91F7B-1B95-48D0-892A-1C8EF5EABC89}" type="presParOf" srcId="{B02EA6AC-D794-46CC-8AF6-8DDBA8E59570}" destId="{9386BAB8-F6D1-4A25-913A-6E4E108E6E30}" srcOrd="1" destOrd="0" presId="urn:microsoft.com/office/officeart/2005/8/layout/radial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BC4CBA8-2D04-447A-814F-CAE0915FD378}">
      <dsp:nvSpPr>
        <dsp:cNvPr id="0" name=""/>
        <dsp:cNvSpPr/>
      </dsp:nvSpPr>
      <dsp:spPr>
        <a:xfrm rot="3714017">
          <a:off x="2890770" y="2827699"/>
          <a:ext cx="997973" cy="27905"/>
        </a:xfrm>
        <a:custGeom>
          <a:avLst/>
          <a:gdLst/>
          <a:ahLst/>
          <a:cxnLst/>
          <a:rect l="0" t="0" r="0" b="0"/>
          <a:pathLst>
            <a:path>
              <a:moveTo>
                <a:pt x="0" y="13952"/>
              </a:moveTo>
              <a:lnTo>
                <a:pt x="997973" y="13952"/>
              </a:lnTo>
            </a:path>
          </a:pathLst>
        </a:custGeom>
        <a:noFill/>
        <a:ln w="25400" cap="flat" cmpd="sng" algn="ctr">
          <a:solidFill>
            <a:scrgbClr r="0" g="0" b="0"/>
          </a:solidFill>
          <a:prstDash val="solid"/>
          <a:headEnd type="none" w="med" len="med"/>
          <a:tailEnd type="arrow" w="med" len="med"/>
        </a:ln>
        <a:effectLst/>
      </dsp:spPr>
      <dsp:style>
        <a:lnRef idx="2">
          <a:scrgbClr r="0" g="0" b="0"/>
        </a:lnRef>
        <a:fillRef idx="0">
          <a:scrgbClr r="0" g="0" b="0"/>
        </a:fillRef>
        <a:effectRef idx="0">
          <a:scrgbClr r="0" g="0" b="0"/>
        </a:effectRef>
        <a:fontRef idx="minor"/>
      </dsp:style>
    </dsp:sp>
    <dsp:sp modelId="{7C5D59E5-94F6-48F3-B3CE-55D7BD70288D}">
      <dsp:nvSpPr>
        <dsp:cNvPr id="0" name=""/>
        <dsp:cNvSpPr/>
      </dsp:nvSpPr>
      <dsp:spPr>
        <a:xfrm rot="1739794">
          <a:off x="3276521" y="2465956"/>
          <a:ext cx="1068444" cy="27905"/>
        </a:xfrm>
        <a:custGeom>
          <a:avLst/>
          <a:gdLst/>
          <a:ahLst/>
          <a:cxnLst/>
          <a:rect l="0" t="0" r="0" b="0"/>
          <a:pathLst>
            <a:path>
              <a:moveTo>
                <a:pt x="0" y="13952"/>
              </a:moveTo>
              <a:lnTo>
                <a:pt x="1068444" y="13952"/>
              </a:lnTo>
            </a:path>
          </a:pathLst>
        </a:custGeom>
        <a:noFill/>
        <a:ln w="25400" cap="flat" cmpd="sng" algn="ctr">
          <a:solidFill>
            <a:scrgbClr r="0" g="0" b="0"/>
          </a:solidFill>
          <a:prstDash val="solid"/>
          <a:headEnd type="none" w="med" len="med"/>
          <a:tailEnd type="arrow" w="med" len="med"/>
        </a:ln>
        <a:effectLst/>
      </dsp:spPr>
      <dsp:style>
        <a:lnRef idx="2">
          <a:scrgbClr r="0" g="0" b="0"/>
        </a:lnRef>
        <a:fillRef idx="0">
          <a:scrgbClr r="0" g="0" b="0"/>
        </a:fillRef>
        <a:effectRef idx="0">
          <a:scrgbClr r="0" g="0" b="0"/>
        </a:effectRef>
        <a:fontRef idx="minor"/>
      </dsp:style>
    </dsp:sp>
    <dsp:sp modelId="{73A2BA83-FE5B-4E3E-8296-3571F1F6723C}">
      <dsp:nvSpPr>
        <dsp:cNvPr id="0" name=""/>
        <dsp:cNvSpPr/>
      </dsp:nvSpPr>
      <dsp:spPr>
        <a:xfrm>
          <a:off x="3343487" y="1982521"/>
          <a:ext cx="1072144" cy="27905"/>
        </a:xfrm>
        <a:custGeom>
          <a:avLst/>
          <a:gdLst/>
          <a:ahLst/>
          <a:cxnLst/>
          <a:rect l="0" t="0" r="0" b="0"/>
          <a:pathLst>
            <a:path>
              <a:moveTo>
                <a:pt x="0" y="13952"/>
              </a:moveTo>
              <a:lnTo>
                <a:pt x="1072144" y="13952"/>
              </a:lnTo>
            </a:path>
          </a:pathLst>
        </a:custGeom>
        <a:noFill/>
        <a:ln w="25400" cap="flat" cmpd="sng" algn="ctr">
          <a:solidFill>
            <a:scrgbClr r="0" g="0" b="0"/>
          </a:solidFill>
          <a:prstDash val="solid"/>
          <a:headEnd type="none" w="med" len="med"/>
          <a:tailEnd type="arrow" w="med" len="med"/>
        </a:ln>
        <a:effectLst/>
      </dsp:spPr>
      <dsp:style>
        <a:lnRef idx="2">
          <a:scrgbClr r="0" g="0" b="0"/>
        </a:lnRef>
        <a:fillRef idx="0">
          <a:scrgbClr r="0" g="0" b="0"/>
        </a:fillRef>
        <a:effectRef idx="0">
          <a:scrgbClr r="0" g="0" b="0"/>
        </a:effectRef>
        <a:fontRef idx="minor"/>
      </dsp:style>
    </dsp:sp>
    <dsp:sp modelId="{1509E0F7-B4BE-4064-B00F-CA8BA0F01752}">
      <dsp:nvSpPr>
        <dsp:cNvPr id="0" name=""/>
        <dsp:cNvSpPr/>
      </dsp:nvSpPr>
      <dsp:spPr>
        <a:xfrm rot="19860206">
          <a:off x="3276521" y="1499086"/>
          <a:ext cx="1068444" cy="27905"/>
        </a:xfrm>
        <a:custGeom>
          <a:avLst/>
          <a:gdLst/>
          <a:ahLst/>
          <a:cxnLst/>
          <a:rect l="0" t="0" r="0" b="0"/>
          <a:pathLst>
            <a:path>
              <a:moveTo>
                <a:pt x="0" y="13952"/>
              </a:moveTo>
              <a:lnTo>
                <a:pt x="1068444" y="13952"/>
              </a:lnTo>
            </a:path>
          </a:pathLst>
        </a:custGeom>
        <a:noFill/>
        <a:ln w="25400" cap="flat" cmpd="sng" algn="ctr">
          <a:solidFill>
            <a:scrgbClr r="0" g="0" b="0"/>
          </a:solidFill>
          <a:prstDash val="solid"/>
          <a:headEnd type="none" w="med" len="med"/>
          <a:tailEnd type="arrow" w="med" len="med"/>
        </a:ln>
        <a:effectLst/>
      </dsp:spPr>
      <dsp:style>
        <a:lnRef idx="2">
          <a:scrgbClr r="0" g="0" b="0"/>
        </a:lnRef>
        <a:fillRef idx="0">
          <a:scrgbClr r="0" g="0" b="0"/>
        </a:fillRef>
        <a:effectRef idx="0">
          <a:scrgbClr r="0" g="0" b="0"/>
        </a:effectRef>
        <a:fontRef idx="minor"/>
      </dsp:style>
    </dsp:sp>
    <dsp:sp modelId="{336EAA99-7095-459A-8E9B-FEF0203BCA12}">
      <dsp:nvSpPr>
        <dsp:cNvPr id="0" name=""/>
        <dsp:cNvSpPr/>
      </dsp:nvSpPr>
      <dsp:spPr>
        <a:xfrm rot="18229131">
          <a:off x="2945785" y="1082859"/>
          <a:ext cx="1190790" cy="27905"/>
        </a:xfrm>
        <a:custGeom>
          <a:avLst/>
          <a:gdLst/>
          <a:ahLst/>
          <a:cxnLst/>
          <a:rect l="0" t="0" r="0" b="0"/>
          <a:pathLst>
            <a:path>
              <a:moveTo>
                <a:pt x="0" y="13952"/>
              </a:moveTo>
              <a:lnTo>
                <a:pt x="1190790" y="13952"/>
              </a:lnTo>
            </a:path>
          </a:pathLst>
        </a:custGeom>
        <a:noFill/>
        <a:ln w="25400" cap="flat" cmpd="sng" algn="ctr">
          <a:solidFill>
            <a:scrgbClr r="0" g="0" b="0"/>
          </a:solidFill>
          <a:prstDash val="solid"/>
          <a:headEnd type="none" w="med" len="med"/>
          <a:tailEnd type="arrow" w="med" len="med"/>
        </a:ln>
        <a:effectLst/>
      </dsp:spPr>
      <dsp:style>
        <a:lnRef idx="2">
          <a:scrgbClr r="0" g="0" b="0"/>
        </a:lnRef>
        <a:fillRef idx="0">
          <a:scrgbClr r="0" g="0" b="0"/>
        </a:fillRef>
        <a:effectRef idx="0">
          <a:scrgbClr r="0" g="0" b="0"/>
        </a:effectRef>
        <a:fontRef idx="minor"/>
      </dsp:style>
    </dsp:sp>
    <dsp:sp modelId="{476B5755-0A6E-4BE5-ACEA-5F9D2337835B}">
      <dsp:nvSpPr>
        <dsp:cNvPr id="0" name=""/>
        <dsp:cNvSpPr/>
      </dsp:nvSpPr>
      <dsp:spPr>
        <a:xfrm>
          <a:off x="360039" y="1463485"/>
          <a:ext cx="3390265" cy="1157162"/>
        </a:xfrm>
        <a:prstGeom prst="ellipse">
          <a:avLst/>
        </a:prstGeom>
        <a:solidFill>
          <a:schemeClr val="accent1">
            <a:hueOff val="0"/>
            <a:satOff val="0"/>
            <a:lumOff val="0"/>
            <a:alphaOff val="0"/>
          </a:schemeClr>
        </a:solidFill>
        <a:ln w="38100" cap="flat" cmpd="sng" algn="ctr">
          <a:solidFill>
            <a:srgbClr val="002060"/>
          </a:solidFill>
          <a:prstDash val="solid"/>
        </a:ln>
        <a:effectLst/>
      </dsp:spPr>
      <dsp:style>
        <a:lnRef idx="2">
          <a:scrgbClr r="0" g="0" b="0"/>
        </a:lnRef>
        <a:fillRef idx="1">
          <a:scrgbClr r="0" g="0" b="0"/>
        </a:fillRef>
        <a:effectRef idx="0">
          <a:scrgbClr r="0" g="0" b="0"/>
        </a:effectRef>
        <a:fontRef idx="minor">
          <a:schemeClr val="lt1"/>
        </a:fontRef>
      </dsp:style>
    </dsp:sp>
    <dsp:sp modelId="{BB58EE20-A378-4E15-8C57-65BAFE711FF8}">
      <dsp:nvSpPr>
        <dsp:cNvPr id="0" name=""/>
        <dsp:cNvSpPr/>
      </dsp:nvSpPr>
      <dsp:spPr>
        <a:xfrm>
          <a:off x="3718622" y="-33403"/>
          <a:ext cx="694297" cy="694297"/>
        </a:xfrm>
        <a:prstGeom prst="ellipse">
          <a:avLst/>
        </a:prstGeom>
        <a:solidFill>
          <a:schemeClr val="accent6">
            <a:lumMod val="20000"/>
            <a:lumOff val="80000"/>
          </a:schemeClr>
        </a:solidFill>
        <a:ln w="25400" cap="flat" cmpd="sng" algn="ctr">
          <a:solidFill>
            <a:srgbClr val="00206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b="1" kern="1200" dirty="0" smtClean="0">
              <a:solidFill>
                <a:srgbClr val="000000"/>
              </a:solidFill>
              <a:latin typeface="Times New Roman" pitchFamily="18" charset="0"/>
              <a:cs typeface="Times New Roman" pitchFamily="18" charset="0"/>
            </a:rPr>
            <a:t>a</a:t>
          </a:r>
          <a:endParaRPr lang="ru-RU" sz="2400" kern="1200" dirty="0"/>
        </a:p>
      </dsp:txBody>
      <dsp:txXfrm>
        <a:off x="3718622" y="-33403"/>
        <a:ext cx="694297" cy="694297"/>
      </dsp:txXfrm>
    </dsp:sp>
    <dsp:sp modelId="{36284BD0-2CE7-4D66-8756-7B48E6C9BEF2}">
      <dsp:nvSpPr>
        <dsp:cNvPr id="0" name=""/>
        <dsp:cNvSpPr/>
      </dsp:nvSpPr>
      <dsp:spPr>
        <a:xfrm>
          <a:off x="4234484" y="738639"/>
          <a:ext cx="694297" cy="694297"/>
        </a:xfrm>
        <a:prstGeom prst="ellipse">
          <a:avLst/>
        </a:prstGeom>
        <a:solidFill>
          <a:schemeClr val="accent6">
            <a:lumMod val="20000"/>
            <a:lumOff val="80000"/>
          </a:schemeClr>
        </a:solidFill>
        <a:ln w="25400" cap="flat" cmpd="sng" algn="ctr">
          <a:solidFill>
            <a:srgbClr val="00206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ru-RU" sz="2400" b="1" kern="1200" dirty="0" smtClean="0">
              <a:solidFill>
                <a:srgbClr val="000000"/>
              </a:solidFill>
              <a:latin typeface="Times New Roman" pitchFamily="18" charset="0"/>
              <a:cs typeface="Times New Roman" pitchFamily="18" charset="0"/>
            </a:rPr>
            <a:t>- 2 </a:t>
          </a:r>
          <a:endParaRPr lang="ru-RU" sz="2400" kern="1200" dirty="0"/>
        </a:p>
      </dsp:txBody>
      <dsp:txXfrm>
        <a:off x="4234484" y="738639"/>
        <a:ext cx="694297" cy="694297"/>
      </dsp:txXfrm>
    </dsp:sp>
    <dsp:sp modelId="{1086071F-CBE6-4294-86E6-89518D9FC0CE}">
      <dsp:nvSpPr>
        <dsp:cNvPr id="0" name=""/>
        <dsp:cNvSpPr/>
      </dsp:nvSpPr>
      <dsp:spPr>
        <a:xfrm>
          <a:off x="4415631" y="1649325"/>
          <a:ext cx="694297" cy="694297"/>
        </a:xfrm>
        <a:prstGeom prst="ellipse">
          <a:avLst/>
        </a:prstGeom>
        <a:solidFill>
          <a:schemeClr val="accent6">
            <a:lumMod val="20000"/>
            <a:lumOff val="80000"/>
          </a:schemeClr>
        </a:solidFill>
        <a:ln w="25400" cap="flat" cmpd="sng" algn="ctr">
          <a:solidFill>
            <a:srgbClr val="00206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ru-RU" sz="2400" b="1" kern="1200" dirty="0" smtClean="0">
              <a:solidFill>
                <a:srgbClr val="000000"/>
              </a:solidFill>
              <a:latin typeface="Times New Roman" pitchFamily="18" charset="0"/>
              <a:cs typeface="Times New Roman" pitchFamily="18" charset="0"/>
            </a:rPr>
            <a:t> 5</a:t>
          </a:r>
          <a:r>
            <a:rPr lang="en-US" sz="2400" b="1" kern="1200" dirty="0" smtClean="0">
              <a:solidFill>
                <a:srgbClr val="000000"/>
              </a:solidFill>
              <a:latin typeface="Times New Roman" pitchFamily="18" charset="0"/>
              <a:cs typeface="Times New Roman" pitchFamily="18" charset="0"/>
            </a:rPr>
            <a:t>b</a:t>
          </a:r>
          <a:r>
            <a:rPr lang="ru-RU" sz="2400" b="1" kern="1200" dirty="0" smtClean="0">
              <a:solidFill>
                <a:srgbClr val="000000"/>
              </a:solidFill>
              <a:latin typeface="Times New Roman" pitchFamily="18" charset="0"/>
              <a:cs typeface="Times New Roman" pitchFamily="18" charset="0"/>
            </a:rPr>
            <a:t> </a:t>
          </a:r>
          <a:endParaRPr lang="ru-RU" sz="2400" kern="1200" dirty="0"/>
        </a:p>
      </dsp:txBody>
      <dsp:txXfrm>
        <a:off x="4415631" y="1649325"/>
        <a:ext cx="694297" cy="694297"/>
      </dsp:txXfrm>
    </dsp:sp>
    <dsp:sp modelId="{81218BFB-53C6-4FC7-ABE8-AC635D6763DB}">
      <dsp:nvSpPr>
        <dsp:cNvPr id="0" name=""/>
        <dsp:cNvSpPr/>
      </dsp:nvSpPr>
      <dsp:spPr>
        <a:xfrm>
          <a:off x="4234484" y="2560011"/>
          <a:ext cx="694297" cy="694297"/>
        </a:xfrm>
        <a:prstGeom prst="ellipse">
          <a:avLst/>
        </a:prstGeom>
        <a:solidFill>
          <a:schemeClr val="accent6">
            <a:lumMod val="20000"/>
            <a:lumOff val="80000"/>
          </a:schemeClr>
        </a:solidFill>
        <a:ln w="25400" cap="flat" cmpd="sng" algn="ctr">
          <a:solidFill>
            <a:srgbClr val="00206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ru-RU" sz="1800" b="1" kern="1200" dirty="0" smtClean="0">
              <a:solidFill>
                <a:srgbClr val="000000"/>
              </a:solidFill>
              <a:latin typeface="Times New Roman" pitchFamily="18" charset="0"/>
              <a:cs typeface="Times New Roman" pitchFamily="18" charset="0"/>
            </a:rPr>
            <a:t> </a:t>
          </a:r>
          <a:r>
            <a:rPr lang="ru-RU" sz="2400" b="1" kern="1200" dirty="0" smtClean="0">
              <a:solidFill>
                <a:srgbClr val="000000"/>
              </a:solidFill>
              <a:latin typeface="Times New Roman" pitchFamily="18" charset="0"/>
              <a:cs typeface="Times New Roman" pitchFamily="18" charset="0"/>
            </a:rPr>
            <a:t>4х</a:t>
          </a:r>
          <a:r>
            <a:rPr lang="ru-RU" sz="2400" b="1" kern="1200" baseline="30000" dirty="0" smtClean="0">
              <a:solidFill>
                <a:srgbClr val="000000"/>
              </a:solidFill>
              <a:latin typeface="Times New Roman" pitchFamily="18" charset="0"/>
              <a:cs typeface="Times New Roman" pitchFamily="18" charset="0"/>
            </a:rPr>
            <a:t>2</a:t>
          </a:r>
          <a:r>
            <a:rPr lang="ru-RU" sz="2400" b="1" kern="1200" dirty="0" smtClean="0">
              <a:solidFill>
                <a:srgbClr val="000000"/>
              </a:solidFill>
              <a:latin typeface="Times New Roman" pitchFamily="18" charset="0"/>
              <a:cs typeface="Times New Roman" pitchFamily="18" charset="0"/>
            </a:rPr>
            <a:t> </a:t>
          </a:r>
          <a:endParaRPr lang="ru-RU" sz="2400" kern="1200" dirty="0"/>
        </a:p>
      </dsp:txBody>
      <dsp:txXfrm>
        <a:off x="4234484" y="2560011"/>
        <a:ext cx="694297" cy="694297"/>
      </dsp:txXfrm>
    </dsp:sp>
    <dsp:sp modelId="{4019F242-E34C-4F65-AC86-BE62BFE26CDE}">
      <dsp:nvSpPr>
        <dsp:cNvPr id="0" name=""/>
        <dsp:cNvSpPr/>
      </dsp:nvSpPr>
      <dsp:spPr>
        <a:xfrm>
          <a:off x="3156013" y="3261003"/>
          <a:ext cx="1361898" cy="836399"/>
        </a:xfrm>
        <a:prstGeom prst="ellipse">
          <a:avLst/>
        </a:prstGeom>
        <a:solidFill>
          <a:schemeClr val="accent6">
            <a:lumMod val="20000"/>
            <a:lumOff val="80000"/>
          </a:schemeClr>
        </a:solidFill>
        <a:ln w="25400" cap="flat" cmpd="sng" algn="ctr">
          <a:solidFill>
            <a:srgbClr val="00206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ru-RU" sz="2400" b="1" kern="1200" dirty="0" smtClean="0">
              <a:solidFill>
                <a:srgbClr val="000000"/>
              </a:solidFill>
              <a:latin typeface="Times New Roman" pitchFamily="18" charset="0"/>
              <a:cs typeface="Times New Roman" pitchFamily="18" charset="0"/>
            </a:rPr>
            <a:t>6х</a:t>
          </a:r>
          <a:r>
            <a:rPr lang="ru-RU" sz="2400" b="1" kern="1200" baseline="30000" dirty="0" smtClean="0">
              <a:solidFill>
                <a:srgbClr val="000000"/>
              </a:solidFill>
              <a:latin typeface="Times New Roman" pitchFamily="18" charset="0"/>
              <a:cs typeface="Times New Roman" pitchFamily="18" charset="0"/>
            </a:rPr>
            <a:t>2</a:t>
          </a:r>
          <a:r>
            <a:rPr lang="ru-RU" sz="2400" b="1" kern="1200" dirty="0" smtClean="0">
              <a:solidFill>
                <a:srgbClr val="000000"/>
              </a:solidFill>
              <a:latin typeface="Times New Roman" pitchFamily="18" charset="0"/>
              <a:cs typeface="Times New Roman" pitchFamily="18" charset="0"/>
            </a:rPr>
            <a:t> у</a:t>
          </a:r>
          <a:r>
            <a:rPr lang="ru-RU" sz="2400" b="1" kern="1200" baseline="30000" dirty="0" smtClean="0">
              <a:solidFill>
                <a:srgbClr val="000000"/>
              </a:solidFill>
              <a:latin typeface="Times New Roman" pitchFamily="18" charset="0"/>
              <a:cs typeface="Times New Roman" pitchFamily="18" charset="0"/>
            </a:rPr>
            <a:t>3</a:t>
          </a:r>
          <a:endParaRPr lang="ru-RU" sz="2400" b="1" kern="1200" dirty="0" smtClean="0">
            <a:solidFill>
              <a:srgbClr val="000000"/>
            </a:solidFill>
            <a:latin typeface="Lucida Sans Unicode" pitchFamily="34" charset="0"/>
          </a:endParaRPr>
        </a:p>
        <a:p>
          <a:pPr lvl="0" defTabSz="1511300">
            <a:lnSpc>
              <a:spcPct val="90000"/>
            </a:lnSpc>
            <a:spcBef>
              <a:spcPct val="0"/>
            </a:spcBef>
            <a:spcAft>
              <a:spcPct val="35000"/>
            </a:spcAft>
          </a:pPr>
          <a:endParaRPr lang="ru-RU" kern="1200" dirty="0"/>
        </a:p>
      </dsp:txBody>
      <dsp:txXfrm>
        <a:off x="3156013" y="3261003"/>
        <a:ext cx="1361898" cy="836399"/>
      </dsp:txXfrm>
    </dsp:sp>
  </dsp:spTree>
</dsp:drawing>
</file>

<file path=ppt/diagrams/layout1.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3" Type="http://schemas.openxmlformats.org/officeDocument/2006/relationships/image" Target="../media/image37.wmf"/><Relationship Id="rId2" Type="http://schemas.openxmlformats.org/officeDocument/2006/relationships/image" Target="../media/image36.wmf"/><Relationship Id="rId1" Type="http://schemas.openxmlformats.org/officeDocument/2006/relationships/image" Target="../media/image35.wmf"/><Relationship Id="rId5" Type="http://schemas.openxmlformats.org/officeDocument/2006/relationships/image" Target="../media/image39.wmf"/><Relationship Id="rId4" Type="http://schemas.openxmlformats.org/officeDocument/2006/relationships/image" Target="../media/image3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816D6AC1-5C8F-4B7C-90F3-FF7A128A13B7}" type="datetimeFigureOut">
              <a:rPr lang="ru-RU"/>
              <a:pPr>
                <a:defRPr/>
              </a:pPr>
              <a:t>11.12.2023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CA3B5A4A-E08D-467F-9978-795B05147C24}"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Arial" charset="0"/>
      </a:defRPr>
    </a:lvl1pPr>
    <a:lvl2pPr marL="457200" algn="l" rtl="0" eaLnBrk="0" fontAlgn="base" hangingPunct="0">
      <a:spcBef>
        <a:spcPct val="30000"/>
      </a:spcBef>
      <a:spcAft>
        <a:spcPct val="0"/>
      </a:spcAft>
      <a:defRPr sz="1200" kern="1200">
        <a:solidFill>
          <a:schemeClr val="tx1"/>
        </a:solidFill>
        <a:latin typeface="+mn-lt"/>
        <a:ea typeface="+mn-ea"/>
        <a:cs typeface="Arial" charset="0"/>
      </a:defRPr>
    </a:lvl2pPr>
    <a:lvl3pPr marL="914400" algn="l" rtl="0" eaLnBrk="0" fontAlgn="base" hangingPunct="0">
      <a:spcBef>
        <a:spcPct val="30000"/>
      </a:spcBef>
      <a:spcAft>
        <a:spcPct val="0"/>
      </a:spcAft>
      <a:defRPr sz="1200" kern="1200">
        <a:solidFill>
          <a:schemeClr val="tx1"/>
        </a:solidFill>
        <a:latin typeface="+mn-lt"/>
        <a:ea typeface="+mn-ea"/>
        <a:cs typeface="Arial" charset="0"/>
      </a:defRPr>
    </a:lvl3pPr>
    <a:lvl4pPr marL="1371600" algn="l" rtl="0" eaLnBrk="0" fontAlgn="base" hangingPunct="0">
      <a:spcBef>
        <a:spcPct val="30000"/>
      </a:spcBef>
      <a:spcAft>
        <a:spcPct val="0"/>
      </a:spcAft>
      <a:defRPr sz="1200" kern="1200">
        <a:solidFill>
          <a:schemeClr val="tx1"/>
        </a:solidFill>
        <a:latin typeface="+mn-lt"/>
        <a:ea typeface="+mn-ea"/>
        <a:cs typeface="Arial" charset="0"/>
      </a:defRPr>
    </a:lvl4pPr>
    <a:lvl5pPr marL="1828800" algn="l" rtl="0" eaLnBrk="0" fontAlgn="base" hangingPunct="0">
      <a:spcBef>
        <a:spcPct val="30000"/>
      </a:spcBef>
      <a:spcAft>
        <a:spcPct val="0"/>
      </a:spcAft>
      <a:defRPr sz="1200" kern="1200">
        <a:solidFill>
          <a:schemeClr val="tx1"/>
        </a:solidFill>
        <a:latin typeface="+mn-lt"/>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Образ слайда 1"/>
          <p:cNvSpPr>
            <a:spLocks noGrp="1" noRot="1" noChangeAspect="1" noTextEdit="1"/>
          </p:cNvSpPr>
          <p:nvPr>
            <p:ph type="sldImg"/>
          </p:nvPr>
        </p:nvSpPr>
        <p:spPr bwMode="auto">
          <a:noFill/>
          <a:ln>
            <a:solidFill>
              <a:srgbClr val="000000"/>
            </a:solidFill>
            <a:miter lim="800000"/>
            <a:headEnd/>
            <a:tailEnd/>
          </a:ln>
        </p:spPr>
      </p:sp>
      <p:sp>
        <p:nvSpPr>
          <p:cNvPr id="23554" name="Заметки 2"/>
          <p:cNvSpPr>
            <a:spLocks noGrp="1"/>
          </p:cNvSpPr>
          <p:nvPr>
            <p:ph type="body" idx="1"/>
          </p:nvPr>
        </p:nvSpPr>
        <p:spPr bwMode="auto">
          <a:noFill/>
        </p:spPr>
        <p:txBody>
          <a:bodyPr/>
          <a:lstStyle/>
          <a:p>
            <a:pPr eaLnBrk="1" hangingPunct="1"/>
            <a:endParaRPr lang="ru-RU" altLang="ru-RU" smtClean="0"/>
          </a:p>
        </p:txBody>
      </p:sp>
      <p:sp>
        <p:nvSpPr>
          <p:cNvPr id="4" name="Номер слайда 3"/>
          <p:cNvSpPr>
            <a:spLocks noGrp="1"/>
          </p:cNvSpPr>
          <p:nvPr>
            <p:ph type="sldNum" sz="quarter" idx="5"/>
          </p:nvPr>
        </p:nvSpPr>
        <p:spPr/>
        <p:txBody>
          <a:bodyPr/>
          <a:lstStyle/>
          <a:p>
            <a:pPr>
              <a:defRPr/>
            </a:pPr>
            <a:fld id="{885D425D-1C7D-4E85-8484-1275EF1425BF}" type="slidenum">
              <a:rPr lang="ru-RU" smtClean="0"/>
              <a:pPr>
                <a:defRPr/>
              </a:pPr>
              <a:t>9</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Образ слайда 1"/>
          <p:cNvSpPr>
            <a:spLocks noGrp="1" noRot="1" noChangeAspect="1" noTextEdit="1"/>
          </p:cNvSpPr>
          <p:nvPr>
            <p:ph type="sldImg"/>
          </p:nvPr>
        </p:nvSpPr>
        <p:spPr bwMode="auto">
          <a:noFill/>
          <a:ln>
            <a:solidFill>
              <a:srgbClr val="000000"/>
            </a:solidFill>
            <a:miter lim="800000"/>
            <a:headEnd/>
            <a:tailEnd/>
          </a:ln>
        </p:spPr>
      </p:sp>
      <p:sp>
        <p:nvSpPr>
          <p:cNvPr id="35842" name="Заметки 2"/>
          <p:cNvSpPr>
            <a:spLocks noGrp="1"/>
          </p:cNvSpPr>
          <p:nvPr>
            <p:ph type="body" idx="1"/>
          </p:nvPr>
        </p:nvSpPr>
        <p:spPr bwMode="auto">
          <a:noFill/>
        </p:spPr>
        <p:txBody>
          <a:bodyPr/>
          <a:lstStyle/>
          <a:p>
            <a:pPr eaLnBrk="1" hangingPunct="1"/>
            <a:endParaRPr lang="ru-RU" altLang="ru-RU" smtClean="0"/>
          </a:p>
        </p:txBody>
      </p:sp>
      <p:sp>
        <p:nvSpPr>
          <p:cNvPr id="4" name="Номер слайда 3"/>
          <p:cNvSpPr>
            <a:spLocks noGrp="1"/>
          </p:cNvSpPr>
          <p:nvPr>
            <p:ph type="sldNum" sz="quarter" idx="5"/>
          </p:nvPr>
        </p:nvSpPr>
        <p:spPr/>
        <p:txBody>
          <a:bodyPr/>
          <a:lstStyle/>
          <a:p>
            <a:pPr>
              <a:defRPr/>
            </a:pPr>
            <a:fld id="{62E1112A-17F8-4B85-BCF6-A162916B306D}" type="slidenum">
              <a:rPr lang="ru-RU" smtClean="0"/>
              <a:pPr>
                <a:defRPr/>
              </a:pPr>
              <a:t>20</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8763000" cy="5943600"/>
            <a:chOff x="0" y="0"/>
            <a:chExt cx="5520" cy="3744"/>
          </a:xfrm>
        </p:grpSpPr>
        <p:sp>
          <p:nvSpPr>
            <p:cNvPr id="5" name="Rectangle 3"/>
            <p:cNvSpPr>
              <a:spLocks noChangeArrowheads="1"/>
            </p:cNvSpPr>
            <p:nvPr/>
          </p:nvSpPr>
          <p:spPr bwMode="auto">
            <a:xfrm>
              <a:off x="0" y="0"/>
              <a:ext cx="1104" cy="3072"/>
            </a:xfrm>
            <a:prstGeom prst="rect">
              <a:avLst/>
            </a:prstGeom>
            <a:solidFill>
              <a:schemeClr val="accent1"/>
            </a:solidFill>
            <a:ln w="9525">
              <a:noFill/>
              <a:miter lim="800000"/>
              <a:headEnd/>
              <a:tailEnd/>
            </a:ln>
            <a:effectLst/>
          </p:spPr>
          <p:txBody>
            <a:bodyPr wrap="none" anchor="ctr"/>
            <a:lstStyle/>
            <a:p>
              <a:pPr algn="ctr">
                <a:defRPr/>
              </a:pPr>
              <a:endParaRPr lang="ru-RU" sz="2400">
                <a:latin typeface="Times New Roman" pitchFamily="18" charset="0"/>
              </a:endParaRPr>
            </a:p>
          </p:txBody>
        </p:sp>
        <p:grpSp>
          <p:nvGrpSpPr>
            <p:cNvPr id="6" name="Group 4"/>
            <p:cNvGrpSpPr>
              <a:grpSpLocks/>
            </p:cNvGrpSpPr>
            <p:nvPr userDrawn="1"/>
          </p:nvGrpSpPr>
          <p:grpSpPr bwMode="auto">
            <a:xfrm>
              <a:off x="0" y="2208"/>
              <a:ext cx="5520" cy="1536"/>
              <a:chOff x="0" y="2208"/>
              <a:chExt cx="5520" cy="1536"/>
            </a:xfrm>
          </p:grpSpPr>
          <p:sp>
            <p:nvSpPr>
              <p:cNvPr id="10" name="Rectangle 5"/>
              <p:cNvSpPr>
                <a:spLocks noChangeArrowheads="1"/>
              </p:cNvSpPr>
              <p:nvPr/>
            </p:nvSpPr>
            <p:spPr bwMode="ltGray">
              <a:xfrm>
                <a:off x="624" y="2208"/>
                <a:ext cx="4896" cy="1536"/>
              </a:xfrm>
              <a:prstGeom prst="rect">
                <a:avLst/>
              </a:prstGeom>
              <a:solidFill>
                <a:schemeClr val="bg2"/>
              </a:solidFill>
              <a:ln w="9525">
                <a:noFill/>
                <a:miter lim="800000"/>
                <a:headEnd/>
                <a:tailEnd/>
              </a:ln>
              <a:effectLst/>
            </p:spPr>
            <p:txBody>
              <a:bodyPr wrap="none" anchor="ctr"/>
              <a:lstStyle/>
              <a:p>
                <a:pPr algn="ctr">
                  <a:defRPr/>
                </a:pPr>
                <a:endParaRPr lang="ru-RU" sz="2400">
                  <a:latin typeface="Times New Roman" pitchFamily="18" charset="0"/>
                </a:endParaRPr>
              </a:p>
            </p:txBody>
          </p:sp>
          <p:sp>
            <p:nvSpPr>
              <p:cNvPr id="11" name="Rectangle 6"/>
              <p:cNvSpPr>
                <a:spLocks noChangeArrowheads="1"/>
              </p:cNvSpPr>
              <p:nvPr/>
            </p:nvSpPr>
            <p:spPr bwMode="white">
              <a:xfrm>
                <a:off x="654" y="2352"/>
                <a:ext cx="4818" cy="1347"/>
              </a:xfrm>
              <a:prstGeom prst="rect">
                <a:avLst/>
              </a:prstGeom>
              <a:solidFill>
                <a:schemeClr val="bg1"/>
              </a:solidFill>
              <a:ln w="9525">
                <a:noFill/>
                <a:miter lim="800000"/>
                <a:headEnd/>
                <a:tailEnd/>
              </a:ln>
              <a:effectLst/>
            </p:spPr>
            <p:txBody>
              <a:bodyPr wrap="none" anchor="ctr"/>
              <a:lstStyle/>
              <a:p>
                <a:pPr algn="ctr">
                  <a:defRPr/>
                </a:pPr>
                <a:endParaRPr lang="ru-RU" sz="2400">
                  <a:latin typeface="Times New Roman" pitchFamily="18" charset="0"/>
                </a:endParaRPr>
              </a:p>
            </p:txBody>
          </p:sp>
          <p:sp>
            <p:nvSpPr>
              <p:cNvPr id="12" name="Line 7"/>
              <p:cNvSpPr>
                <a:spLocks noChangeShapeType="1"/>
              </p:cNvSpPr>
              <p:nvPr/>
            </p:nvSpPr>
            <p:spPr bwMode="auto">
              <a:xfrm>
                <a:off x="0" y="3072"/>
                <a:ext cx="624" cy="0"/>
              </a:xfrm>
              <a:prstGeom prst="line">
                <a:avLst/>
              </a:prstGeom>
              <a:noFill/>
              <a:ln w="50800">
                <a:solidFill>
                  <a:schemeClr val="bg2"/>
                </a:solidFill>
                <a:round/>
                <a:headEnd/>
                <a:tailEnd/>
              </a:ln>
              <a:effectLst/>
            </p:spPr>
            <p:txBody>
              <a:bodyPr/>
              <a:lstStyle/>
              <a:p>
                <a:pPr>
                  <a:defRPr/>
                </a:pPr>
                <a:endParaRPr lang="ru-RU"/>
              </a:p>
            </p:txBody>
          </p:sp>
        </p:grpSp>
        <p:grpSp>
          <p:nvGrpSpPr>
            <p:cNvPr id="7" name="Group 8"/>
            <p:cNvGrpSpPr>
              <a:grpSpLocks/>
            </p:cNvGrpSpPr>
            <p:nvPr userDrawn="1"/>
          </p:nvGrpSpPr>
          <p:grpSpPr bwMode="auto">
            <a:xfrm>
              <a:off x="400" y="336"/>
              <a:ext cx="5088" cy="192"/>
              <a:chOff x="400" y="336"/>
              <a:chExt cx="5088" cy="192"/>
            </a:xfrm>
          </p:grpSpPr>
          <p:sp>
            <p:nvSpPr>
              <p:cNvPr id="8" name="Rectangle 9"/>
              <p:cNvSpPr>
                <a:spLocks noChangeArrowheads="1"/>
              </p:cNvSpPr>
              <p:nvPr/>
            </p:nvSpPr>
            <p:spPr bwMode="auto">
              <a:xfrm>
                <a:off x="3952" y="336"/>
                <a:ext cx="1536" cy="192"/>
              </a:xfrm>
              <a:prstGeom prst="rect">
                <a:avLst/>
              </a:prstGeom>
              <a:solidFill>
                <a:schemeClr val="folHlink"/>
              </a:solidFill>
              <a:ln w="9525">
                <a:noFill/>
                <a:miter lim="800000"/>
                <a:headEnd/>
                <a:tailEnd/>
              </a:ln>
              <a:effectLst/>
            </p:spPr>
            <p:txBody>
              <a:bodyPr wrap="none" anchor="ctr"/>
              <a:lstStyle/>
              <a:p>
                <a:pPr algn="ctr">
                  <a:defRPr/>
                </a:pPr>
                <a:endParaRPr lang="ru-RU" sz="2400">
                  <a:latin typeface="Times New Roman" pitchFamily="18" charset="0"/>
                </a:endParaRPr>
              </a:p>
            </p:txBody>
          </p:sp>
          <p:sp>
            <p:nvSpPr>
              <p:cNvPr id="9" name="Line 10"/>
              <p:cNvSpPr>
                <a:spLocks noChangeShapeType="1"/>
              </p:cNvSpPr>
              <p:nvPr/>
            </p:nvSpPr>
            <p:spPr bwMode="auto">
              <a:xfrm>
                <a:off x="400" y="432"/>
                <a:ext cx="5088" cy="0"/>
              </a:xfrm>
              <a:prstGeom prst="line">
                <a:avLst/>
              </a:prstGeom>
              <a:noFill/>
              <a:ln w="44450">
                <a:solidFill>
                  <a:schemeClr val="bg2"/>
                </a:solidFill>
                <a:round/>
                <a:headEnd/>
                <a:tailEnd/>
              </a:ln>
              <a:effectLst/>
            </p:spPr>
            <p:txBody>
              <a:bodyPr/>
              <a:lstStyle/>
              <a:p>
                <a:pPr>
                  <a:defRPr/>
                </a:pPr>
                <a:endParaRPr lang="ru-RU"/>
              </a:p>
            </p:txBody>
          </p:sp>
        </p:grpSp>
      </p:grpSp>
      <p:sp>
        <p:nvSpPr>
          <p:cNvPr id="94219" name="Rectangle 11"/>
          <p:cNvSpPr>
            <a:spLocks noGrp="1" noChangeArrowheads="1"/>
          </p:cNvSpPr>
          <p:nvPr>
            <p:ph type="ctrTitle"/>
          </p:nvPr>
        </p:nvSpPr>
        <p:spPr>
          <a:xfrm>
            <a:off x="2057400" y="1143000"/>
            <a:ext cx="6629400" cy="2209800"/>
          </a:xfrm>
        </p:spPr>
        <p:txBody>
          <a:bodyPr/>
          <a:lstStyle>
            <a:lvl1pPr>
              <a:defRPr sz="4800"/>
            </a:lvl1pPr>
          </a:lstStyle>
          <a:p>
            <a:r>
              <a:rPr lang="ru-RU"/>
              <a:t>Образец заголовка</a:t>
            </a:r>
          </a:p>
        </p:txBody>
      </p:sp>
      <p:sp>
        <p:nvSpPr>
          <p:cNvPr id="94220" name="Rectangle 12"/>
          <p:cNvSpPr>
            <a:spLocks noGrp="1" noChangeArrowheads="1"/>
          </p:cNvSpPr>
          <p:nvPr>
            <p:ph type="subTitle" idx="1"/>
          </p:nvPr>
        </p:nvSpPr>
        <p:spPr>
          <a:xfrm>
            <a:off x="1371600" y="3962400"/>
            <a:ext cx="6858000" cy="1600200"/>
          </a:xfrm>
        </p:spPr>
        <p:txBody>
          <a:bodyPr anchor="ctr"/>
          <a:lstStyle>
            <a:lvl1pPr marL="0" indent="0" algn="ctr">
              <a:buFont typeface="Wingdings" pitchFamily="2" charset="2"/>
              <a:buNone/>
              <a:defRPr/>
            </a:lvl1pPr>
          </a:lstStyle>
          <a:p>
            <a:r>
              <a:rPr lang="ru-RU"/>
              <a:t>Образец подзаголовка</a:t>
            </a:r>
          </a:p>
        </p:txBody>
      </p:sp>
      <p:sp>
        <p:nvSpPr>
          <p:cNvPr id="13" name="Rectangle 13"/>
          <p:cNvSpPr>
            <a:spLocks noGrp="1" noChangeArrowheads="1"/>
          </p:cNvSpPr>
          <p:nvPr>
            <p:ph type="dt" sz="half" idx="10"/>
          </p:nvPr>
        </p:nvSpPr>
        <p:spPr>
          <a:xfrm>
            <a:off x="912813" y="6251575"/>
            <a:ext cx="1905000" cy="457200"/>
          </a:xfrm>
        </p:spPr>
        <p:txBody>
          <a:bodyPr/>
          <a:lstStyle>
            <a:lvl1pPr>
              <a:defRPr/>
            </a:lvl1pPr>
          </a:lstStyle>
          <a:p>
            <a:pPr>
              <a:defRPr/>
            </a:pPr>
            <a:fld id="{928750F7-C35E-4C77-BFB3-364EAE6BE47C}" type="datetimeFigureOut">
              <a:rPr lang="ru-RU"/>
              <a:pPr>
                <a:defRPr/>
              </a:pPr>
              <a:t>11.12.2023</a:t>
            </a:fld>
            <a:endParaRPr lang="ru-RU"/>
          </a:p>
        </p:txBody>
      </p:sp>
      <p:sp>
        <p:nvSpPr>
          <p:cNvPr id="14" name="Rectangle 14"/>
          <p:cNvSpPr>
            <a:spLocks noGrp="1" noChangeArrowheads="1"/>
          </p:cNvSpPr>
          <p:nvPr>
            <p:ph type="ftr" sz="quarter" idx="11"/>
          </p:nvPr>
        </p:nvSpPr>
        <p:spPr>
          <a:xfrm>
            <a:off x="3354388" y="6248400"/>
            <a:ext cx="2895600" cy="457200"/>
          </a:xfrm>
        </p:spPr>
        <p:txBody>
          <a:bodyPr/>
          <a:lstStyle>
            <a:lvl1pPr>
              <a:defRPr/>
            </a:lvl1pPr>
          </a:lstStyle>
          <a:p>
            <a:pPr>
              <a:defRPr/>
            </a:pPr>
            <a:endParaRPr lang="ru-RU"/>
          </a:p>
        </p:txBody>
      </p:sp>
      <p:sp>
        <p:nvSpPr>
          <p:cNvPr id="15" name="Rectangle 15"/>
          <p:cNvSpPr>
            <a:spLocks noGrp="1" noChangeArrowheads="1"/>
          </p:cNvSpPr>
          <p:nvPr>
            <p:ph type="sldNum" sz="quarter" idx="12"/>
          </p:nvPr>
        </p:nvSpPr>
        <p:spPr/>
        <p:txBody>
          <a:bodyPr/>
          <a:lstStyle>
            <a:lvl1pPr>
              <a:defRPr/>
            </a:lvl1pPr>
          </a:lstStyle>
          <a:p>
            <a:pPr>
              <a:defRPr/>
            </a:pPr>
            <a:fld id="{09819346-7945-41AF-8B4F-DF908F6CCC5A}"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9"/>
          <p:cNvSpPr>
            <a:spLocks noGrp="1" noChangeArrowheads="1"/>
          </p:cNvSpPr>
          <p:nvPr>
            <p:ph type="dt" sz="half" idx="10"/>
          </p:nvPr>
        </p:nvSpPr>
        <p:spPr>
          <a:ln/>
        </p:spPr>
        <p:txBody>
          <a:bodyPr/>
          <a:lstStyle>
            <a:lvl1pPr>
              <a:defRPr/>
            </a:lvl1pPr>
          </a:lstStyle>
          <a:p>
            <a:pPr>
              <a:defRPr/>
            </a:pPr>
            <a:fld id="{77FDBBB7-E650-4B21-9C71-C77CFEE166A3}" type="datetimeFigureOut">
              <a:rPr lang="ru-RU"/>
              <a:pPr>
                <a:defRPr/>
              </a:pPr>
              <a:t>11.12.2023</a:t>
            </a:fld>
            <a:endParaRPr lang="ru-RU"/>
          </a:p>
        </p:txBody>
      </p:sp>
      <p:sp>
        <p:nvSpPr>
          <p:cNvPr id="5" name="Rectangle 10"/>
          <p:cNvSpPr>
            <a:spLocks noGrp="1" noChangeArrowheads="1"/>
          </p:cNvSpPr>
          <p:nvPr>
            <p:ph type="ftr" sz="quarter" idx="11"/>
          </p:nvPr>
        </p:nvSpPr>
        <p:spPr>
          <a:ln/>
        </p:spPr>
        <p:txBody>
          <a:bodyPr/>
          <a:lstStyle>
            <a:lvl1pPr>
              <a:defRPr/>
            </a:lvl1pPr>
          </a:lstStyle>
          <a:p>
            <a:pPr>
              <a:defRPr/>
            </a:pPr>
            <a:endParaRPr lang="ru-RU"/>
          </a:p>
        </p:txBody>
      </p:sp>
      <p:sp>
        <p:nvSpPr>
          <p:cNvPr id="6" name="Rectangle 11"/>
          <p:cNvSpPr>
            <a:spLocks noGrp="1" noChangeArrowheads="1"/>
          </p:cNvSpPr>
          <p:nvPr>
            <p:ph type="sldNum" sz="quarter" idx="12"/>
          </p:nvPr>
        </p:nvSpPr>
        <p:spPr>
          <a:ln/>
        </p:spPr>
        <p:txBody>
          <a:bodyPr/>
          <a:lstStyle>
            <a:lvl1pPr>
              <a:defRPr/>
            </a:lvl1pPr>
          </a:lstStyle>
          <a:p>
            <a:pPr>
              <a:defRPr/>
            </a:pPr>
            <a:fld id="{80FF0133-01FE-41B1-A67C-FD29AE011646}"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43700" y="277813"/>
            <a:ext cx="1943100" cy="5853112"/>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914400" y="277813"/>
            <a:ext cx="5676900" cy="5853112"/>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9"/>
          <p:cNvSpPr>
            <a:spLocks noGrp="1" noChangeArrowheads="1"/>
          </p:cNvSpPr>
          <p:nvPr>
            <p:ph type="dt" sz="half" idx="10"/>
          </p:nvPr>
        </p:nvSpPr>
        <p:spPr>
          <a:ln/>
        </p:spPr>
        <p:txBody>
          <a:bodyPr/>
          <a:lstStyle>
            <a:lvl1pPr>
              <a:defRPr/>
            </a:lvl1pPr>
          </a:lstStyle>
          <a:p>
            <a:pPr>
              <a:defRPr/>
            </a:pPr>
            <a:fld id="{5C6761E5-D0F9-48DD-8A66-3CC4C8DECA53}" type="datetimeFigureOut">
              <a:rPr lang="ru-RU"/>
              <a:pPr>
                <a:defRPr/>
              </a:pPr>
              <a:t>11.12.2023</a:t>
            </a:fld>
            <a:endParaRPr lang="ru-RU"/>
          </a:p>
        </p:txBody>
      </p:sp>
      <p:sp>
        <p:nvSpPr>
          <p:cNvPr id="5" name="Rectangle 10"/>
          <p:cNvSpPr>
            <a:spLocks noGrp="1" noChangeArrowheads="1"/>
          </p:cNvSpPr>
          <p:nvPr>
            <p:ph type="ftr" sz="quarter" idx="11"/>
          </p:nvPr>
        </p:nvSpPr>
        <p:spPr>
          <a:ln/>
        </p:spPr>
        <p:txBody>
          <a:bodyPr/>
          <a:lstStyle>
            <a:lvl1pPr>
              <a:defRPr/>
            </a:lvl1pPr>
          </a:lstStyle>
          <a:p>
            <a:pPr>
              <a:defRPr/>
            </a:pPr>
            <a:endParaRPr lang="ru-RU"/>
          </a:p>
        </p:txBody>
      </p:sp>
      <p:sp>
        <p:nvSpPr>
          <p:cNvPr id="6" name="Rectangle 11"/>
          <p:cNvSpPr>
            <a:spLocks noGrp="1" noChangeArrowheads="1"/>
          </p:cNvSpPr>
          <p:nvPr>
            <p:ph type="sldNum" sz="quarter" idx="12"/>
          </p:nvPr>
        </p:nvSpPr>
        <p:spPr>
          <a:ln/>
        </p:spPr>
        <p:txBody>
          <a:bodyPr/>
          <a:lstStyle>
            <a:lvl1pPr>
              <a:defRPr/>
            </a:lvl1pPr>
          </a:lstStyle>
          <a:p>
            <a:pPr>
              <a:defRPr/>
            </a:pPr>
            <a:fld id="{E0101340-F76A-4ED7-8CFD-2FFD40FAEA64}"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9"/>
          <p:cNvSpPr>
            <a:spLocks noGrp="1" noChangeArrowheads="1"/>
          </p:cNvSpPr>
          <p:nvPr>
            <p:ph type="dt" sz="half" idx="10"/>
          </p:nvPr>
        </p:nvSpPr>
        <p:spPr>
          <a:ln/>
        </p:spPr>
        <p:txBody>
          <a:bodyPr/>
          <a:lstStyle>
            <a:lvl1pPr>
              <a:defRPr/>
            </a:lvl1pPr>
          </a:lstStyle>
          <a:p>
            <a:pPr>
              <a:defRPr/>
            </a:pPr>
            <a:fld id="{65742FDB-2880-4A0F-A0A5-F60552CD28ED}" type="datetimeFigureOut">
              <a:rPr lang="ru-RU"/>
              <a:pPr>
                <a:defRPr/>
              </a:pPr>
              <a:t>11.12.2023</a:t>
            </a:fld>
            <a:endParaRPr lang="ru-RU"/>
          </a:p>
        </p:txBody>
      </p:sp>
      <p:sp>
        <p:nvSpPr>
          <p:cNvPr id="5" name="Rectangle 10"/>
          <p:cNvSpPr>
            <a:spLocks noGrp="1" noChangeArrowheads="1"/>
          </p:cNvSpPr>
          <p:nvPr>
            <p:ph type="ftr" sz="quarter" idx="11"/>
          </p:nvPr>
        </p:nvSpPr>
        <p:spPr>
          <a:ln/>
        </p:spPr>
        <p:txBody>
          <a:bodyPr/>
          <a:lstStyle>
            <a:lvl1pPr>
              <a:defRPr/>
            </a:lvl1pPr>
          </a:lstStyle>
          <a:p>
            <a:pPr>
              <a:defRPr/>
            </a:pPr>
            <a:endParaRPr lang="ru-RU"/>
          </a:p>
        </p:txBody>
      </p:sp>
      <p:sp>
        <p:nvSpPr>
          <p:cNvPr id="6" name="Rectangle 11"/>
          <p:cNvSpPr>
            <a:spLocks noGrp="1" noChangeArrowheads="1"/>
          </p:cNvSpPr>
          <p:nvPr>
            <p:ph type="sldNum" sz="quarter" idx="12"/>
          </p:nvPr>
        </p:nvSpPr>
        <p:spPr>
          <a:ln/>
        </p:spPr>
        <p:txBody>
          <a:bodyPr/>
          <a:lstStyle>
            <a:lvl1pPr>
              <a:defRPr/>
            </a:lvl1pPr>
          </a:lstStyle>
          <a:p>
            <a:pPr>
              <a:defRPr/>
            </a:pPr>
            <a:fld id="{A5DA95A0-1F98-4A29-89C6-67DD2279E251}"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a:t>Образец текста</a:t>
            </a:r>
          </a:p>
        </p:txBody>
      </p:sp>
      <p:sp>
        <p:nvSpPr>
          <p:cNvPr id="4" name="Rectangle 9"/>
          <p:cNvSpPr>
            <a:spLocks noGrp="1" noChangeArrowheads="1"/>
          </p:cNvSpPr>
          <p:nvPr>
            <p:ph type="dt" sz="half" idx="10"/>
          </p:nvPr>
        </p:nvSpPr>
        <p:spPr>
          <a:ln/>
        </p:spPr>
        <p:txBody>
          <a:bodyPr/>
          <a:lstStyle>
            <a:lvl1pPr>
              <a:defRPr/>
            </a:lvl1pPr>
          </a:lstStyle>
          <a:p>
            <a:pPr>
              <a:defRPr/>
            </a:pPr>
            <a:fld id="{901AE70C-1D9D-465E-8A3F-F4B76B0A7141}" type="datetimeFigureOut">
              <a:rPr lang="ru-RU"/>
              <a:pPr>
                <a:defRPr/>
              </a:pPr>
              <a:t>11.12.2023</a:t>
            </a:fld>
            <a:endParaRPr lang="ru-RU"/>
          </a:p>
        </p:txBody>
      </p:sp>
      <p:sp>
        <p:nvSpPr>
          <p:cNvPr id="5" name="Rectangle 10"/>
          <p:cNvSpPr>
            <a:spLocks noGrp="1" noChangeArrowheads="1"/>
          </p:cNvSpPr>
          <p:nvPr>
            <p:ph type="ftr" sz="quarter" idx="11"/>
          </p:nvPr>
        </p:nvSpPr>
        <p:spPr>
          <a:ln/>
        </p:spPr>
        <p:txBody>
          <a:bodyPr/>
          <a:lstStyle>
            <a:lvl1pPr>
              <a:defRPr/>
            </a:lvl1pPr>
          </a:lstStyle>
          <a:p>
            <a:pPr>
              <a:defRPr/>
            </a:pPr>
            <a:endParaRPr lang="ru-RU"/>
          </a:p>
        </p:txBody>
      </p:sp>
      <p:sp>
        <p:nvSpPr>
          <p:cNvPr id="6" name="Rectangle 11"/>
          <p:cNvSpPr>
            <a:spLocks noGrp="1" noChangeArrowheads="1"/>
          </p:cNvSpPr>
          <p:nvPr>
            <p:ph type="sldNum" sz="quarter" idx="12"/>
          </p:nvPr>
        </p:nvSpPr>
        <p:spPr>
          <a:ln/>
        </p:spPr>
        <p:txBody>
          <a:bodyPr/>
          <a:lstStyle>
            <a:lvl1pPr>
              <a:defRPr/>
            </a:lvl1pPr>
          </a:lstStyle>
          <a:p>
            <a:pPr>
              <a:defRPr/>
            </a:pPr>
            <a:fld id="{FEB417B1-7C76-42DD-ACF4-1FABBC74E348}"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sz="half" idx="1"/>
          </p:nvPr>
        </p:nvSpPr>
        <p:spPr>
          <a:xfrm>
            <a:off x="914400" y="1600200"/>
            <a:ext cx="38100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half" idx="2"/>
          </p:nvPr>
        </p:nvSpPr>
        <p:spPr>
          <a:xfrm>
            <a:off x="4876800" y="1600200"/>
            <a:ext cx="38100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Rectangle 9"/>
          <p:cNvSpPr>
            <a:spLocks noGrp="1" noChangeArrowheads="1"/>
          </p:cNvSpPr>
          <p:nvPr>
            <p:ph type="dt" sz="half" idx="10"/>
          </p:nvPr>
        </p:nvSpPr>
        <p:spPr>
          <a:ln/>
        </p:spPr>
        <p:txBody>
          <a:bodyPr/>
          <a:lstStyle>
            <a:lvl1pPr>
              <a:defRPr/>
            </a:lvl1pPr>
          </a:lstStyle>
          <a:p>
            <a:pPr>
              <a:defRPr/>
            </a:pPr>
            <a:fld id="{280CD051-C36A-4DC4-A092-08154C95686E}" type="datetimeFigureOut">
              <a:rPr lang="ru-RU"/>
              <a:pPr>
                <a:defRPr/>
              </a:pPr>
              <a:t>11.12.2023</a:t>
            </a:fld>
            <a:endParaRPr lang="ru-RU"/>
          </a:p>
        </p:txBody>
      </p:sp>
      <p:sp>
        <p:nvSpPr>
          <p:cNvPr id="6" name="Rectangle 10"/>
          <p:cNvSpPr>
            <a:spLocks noGrp="1" noChangeArrowheads="1"/>
          </p:cNvSpPr>
          <p:nvPr>
            <p:ph type="ftr" sz="quarter" idx="11"/>
          </p:nvPr>
        </p:nvSpPr>
        <p:spPr>
          <a:ln/>
        </p:spPr>
        <p:txBody>
          <a:bodyPr/>
          <a:lstStyle>
            <a:lvl1pPr>
              <a:defRPr/>
            </a:lvl1pPr>
          </a:lstStyle>
          <a:p>
            <a:pPr>
              <a:defRPr/>
            </a:pPr>
            <a:endParaRPr lang="ru-RU"/>
          </a:p>
        </p:txBody>
      </p:sp>
      <p:sp>
        <p:nvSpPr>
          <p:cNvPr id="7" name="Rectangle 11"/>
          <p:cNvSpPr>
            <a:spLocks noGrp="1" noChangeArrowheads="1"/>
          </p:cNvSpPr>
          <p:nvPr>
            <p:ph type="sldNum" sz="quarter" idx="12"/>
          </p:nvPr>
        </p:nvSpPr>
        <p:spPr>
          <a:ln/>
        </p:spPr>
        <p:txBody>
          <a:bodyPr/>
          <a:lstStyle>
            <a:lvl1pPr>
              <a:defRPr/>
            </a:lvl1pPr>
          </a:lstStyle>
          <a:p>
            <a:pPr>
              <a:defRPr/>
            </a:pPr>
            <a:fld id="{6439D132-B889-4BDD-9731-293629782DE7}"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Rectangle 9"/>
          <p:cNvSpPr>
            <a:spLocks noGrp="1" noChangeArrowheads="1"/>
          </p:cNvSpPr>
          <p:nvPr>
            <p:ph type="dt" sz="half" idx="10"/>
          </p:nvPr>
        </p:nvSpPr>
        <p:spPr>
          <a:ln/>
        </p:spPr>
        <p:txBody>
          <a:bodyPr/>
          <a:lstStyle>
            <a:lvl1pPr>
              <a:defRPr/>
            </a:lvl1pPr>
          </a:lstStyle>
          <a:p>
            <a:pPr>
              <a:defRPr/>
            </a:pPr>
            <a:fld id="{5652B41E-7FE2-49D9-912F-4F50CA352765}" type="datetimeFigureOut">
              <a:rPr lang="ru-RU"/>
              <a:pPr>
                <a:defRPr/>
              </a:pPr>
              <a:t>11.12.2023</a:t>
            </a:fld>
            <a:endParaRPr lang="ru-RU"/>
          </a:p>
        </p:txBody>
      </p:sp>
      <p:sp>
        <p:nvSpPr>
          <p:cNvPr id="8" name="Rectangle 10"/>
          <p:cNvSpPr>
            <a:spLocks noGrp="1" noChangeArrowheads="1"/>
          </p:cNvSpPr>
          <p:nvPr>
            <p:ph type="ftr" sz="quarter" idx="11"/>
          </p:nvPr>
        </p:nvSpPr>
        <p:spPr>
          <a:ln/>
        </p:spPr>
        <p:txBody>
          <a:bodyPr/>
          <a:lstStyle>
            <a:lvl1pPr>
              <a:defRPr/>
            </a:lvl1pPr>
          </a:lstStyle>
          <a:p>
            <a:pPr>
              <a:defRPr/>
            </a:pPr>
            <a:endParaRPr lang="ru-RU"/>
          </a:p>
        </p:txBody>
      </p:sp>
      <p:sp>
        <p:nvSpPr>
          <p:cNvPr id="9" name="Rectangle 11"/>
          <p:cNvSpPr>
            <a:spLocks noGrp="1" noChangeArrowheads="1"/>
          </p:cNvSpPr>
          <p:nvPr>
            <p:ph type="sldNum" sz="quarter" idx="12"/>
          </p:nvPr>
        </p:nvSpPr>
        <p:spPr>
          <a:ln/>
        </p:spPr>
        <p:txBody>
          <a:bodyPr/>
          <a:lstStyle>
            <a:lvl1pPr>
              <a:defRPr/>
            </a:lvl1pPr>
          </a:lstStyle>
          <a:p>
            <a:pPr>
              <a:defRPr/>
            </a:pPr>
            <a:fld id="{453F4D6C-1072-4082-A04F-DCF4921861CE}"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Rectangle 9"/>
          <p:cNvSpPr>
            <a:spLocks noGrp="1" noChangeArrowheads="1"/>
          </p:cNvSpPr>
          <p:nvPr>
            <p:ph type="dt" sz="half" idx="10"/>
          </p:nvPr>
        </p:nvSpPr>
        <p:spPr>
          <a:ln/>
        </p:spPr>
        <p:txBody>
          <a:bodyPr/>
          <a:lstStyle>
            <a:lvl1pPr>
              <a:defRPr/>
            </a:lvl1pPr>
          </a:lstStyle>
          <a:p>
            <a:pPr>
              <a:defRPr/>
            </a:pPr>
            <a:fld id="{A8B40F05-0F5F-4850-810C-7F2DFC05EE3A}" type="datetimeFigureOut">
              <a:rPr lang="ru-RU"/>
              <a:pPr>
                <a:defRPr/>
              </a:pPr>
              <a:t>11.12.2023</a:t>
            </a:fld>
            <a:endParaRPr lang="ru-RU"/>
          </a:p>
        </p:txBody>
      </p:sp>
      <p:sp>
        <p:nvSpPr>
          <p:cNvPr id="4" name="Rectangle 10"/>
          <p:cNvSpPr>
            <a:spLocks noGrp="1" noChangeArrowheads="1"/>
          </p:cNvSpPr>
          <p:nvPr>
            <p:ph type="ftr" sz="quarter" idx="11"/>
          </p:nvPr>
        </p:nvSpPr>
        <p:spPr>
          <a:ln/>
        </p:spPr>
        <p:txBody>
          <a:bodyPr/>
          <a:lstStyle>
            <a:lvl1pPr>
              <a:defRPr/>
            </a:lvl1pPr>
          </a:lstStyle>
          <a:p>
            <a:pPr>
              <a:defRPr/>
            </a:pPr>
            <a:endParaRPr lang="ru-RU"/>
          </a:p>
        </p:txBody>
      </p:sp>
      <p:sp>
        <p:nvSpPr>
          <p:cNvPr id="5" name="Rectangle 11"/>
          <p:cNvSpPr>
            <a:spLocks noGrp="1" noChangeArrowheads="1"/>
          </p:cNvSpPr>
          <p:nvPr>
            <p:ph type="sldNum" sz="quarter" idx="12"/>
          </p:nvPr>
        </p:nvSpPr>
        <p:spPr>
          <a:ln/>
        </p:spPr>
        <p:txBody>
          <a:bodyPr/>
          <a:lstStyle>
            <a:lvl1pPr>
              <a:defRPr/>
            </a:lvl1pPr>
          </a:lstStyle>
          <a:p>
            <a:pPr>
              <a:defRPr/>
            </a:pPr>
            <a:fld id="{044C3F0E-EBE9-4467-9BC4-E9DE2F48178B}"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9"/>
          <p:cNvSpPr>
            <a:spLocks noGrp="1" noChangeArrowheads="1"/>
          </p:cNvSpPr>
          <p:nvPr>
            <p:ph type="dt" sz="half" idx="10"/>
          </p:nvPr>
        </p:nvSpPr>
        <p:spPr>
          <a:ln/>
        </p:spPr>
        <p:txBody>
          <a:bodyPr/>
          <a:lstStyle>
            <a:lvl1pPr>
              <a:defRPr/>
            </a:lvl1pPr>
          </a:lstStyle>
          <a:p>
            <a:pPr>
              <a:defRPr/>
            </a:pPr>
            <a:fld id="{C24E5AC0-7141-4ACE-92E7-58D704CC692B}" type="datetimeFigureOut">
              <a:rPr lang="ru-RU"/>
              <a:pPr>
                <a:defRPr/>
              </a:pPr>
              <a:t>11.12.2023</a:t>
            </a:fld>
            <a:endParaRPr lang="ru-RU"/>
          </a:p>
        </p:txBody>
      </p:sp>
      <p:sp>
        <p:nvSpPr>
          <p:cNvPr id="3" name="Rectangle 10"/>
          <p:cNvSpPr>
            <a:spLocks noGrp="1" noChangeArrowheads="1"/>
          </p:cNvSpPr>
          <p:nvPr>
            <p:ph type="ftr" sz="quarter" idx="11"/>
          </p:nvPr>
        </p:nvSpPr>
        <p:spPr>
          <a:ln/>
        </p:spPr>
        <p:txBody>
          <a:bodyPr/>
          <a:lstStyle>
            <a:lvl1pPr>
              <a:defRPr/>
            </a:lvl1pPr>
          </a:lstStyle>
          <a:p>
            <a:pPr>
              <a:defRPr/>
            </a:pPr>
            <a:endParaRPr lang="ru-RU"/>
          </a:p>
        </p:txBody>
      </p:sp>
      <p:sp>
        <p:nvSpPr>
          <p:cNvPr id="4" name="Rectangle 11"/>
          <p:cNvSpPr>
            <a:spLocks noGrp="1" noChangeArrowheads="1"/>
          </p:cNvSpPr>
          <p:nvPr>
            <p:ph type="sldNum" sz="quarter" idx="12"/>
          </p:nvPr>
        </p:nvSpPr>
        <p:spPr>
          <a:ln/>
        </p:spPr>
        <p:txBody>
          <a:bodyPr/>
          <a:lstStyle>
            <a:lvl1pPr>
              <a:defRPr/>
            </a:lvl1pPr>
          </a:lstStyle>
          <a:p>
            <a:pPr>
              <a:defRPr/>
            </a:pPr>
            <a:fld id="{EC167858-9C95-4C27-8593-79795C08C06D}"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a:t>Образец заголовка</a:t>
            </a:r>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Rectangle 9"/>
          <p:cNvSpPr>
            <a:spLocks noGrp="1" noChangeArrowheads="1"/>
          </p:cNvSpPr>
          <p:nvPr>
            <p:ph type="dt" sz="half" idx="10"/>
          </p:nvPr>
        </p:nvSpPr>
        <p:spPr>
          <a:ln/>
        </p:spPr>
        <p:txBody>
          <a:bodyPr/>
          <a:lstStyle>
            <a:lvl1pPr>
              <a:defRPr/>
            </a:lvl1pPr>
          </a:lstStyle>
          <a:p>
            <a:pPr>
              <a:defRPr/>
            </a:pPr>
            <a:fld id="{3B239AD5-C6B9-40E4-A88C-0A3A6F2EBDE9}" type="datetimeFigureOut">
              <a:rPr lang="ru-RU"/>
              <a:pPr>
                <a:defRPr/>
              </a:pPr>
              <a:t>11.12.2023</a:t>
            </a:fld>
            <a:endParaRPr lang="ru-RU"/>
          </a:p>
        </p:txBody>
      </p:sp>
      <p:sp>
        <p:nvSpPr>
          <p:cNvPr id="6" name="Rectangle 10"/>
          <p:cNvSpPr>
            <a:spLocks noGrp="1" noChangeArrowheads="1"/>
          </p:cNvSpPr>
          <p:nvPr>
            <p:ph type="ftr" sz="quarter" idx="11"/>
          </p:nvPr>
        </p:nvSpPr>
        <p:spPr>
          <a:ln/>
        </p:spPr>
        <p:txBody>
          <a:bodyPr/>
          <a:lstStyle>
            <a:lvl1pPr>
              <a:defRPr/>
            </a:lvl1pPr>
          </a:lstStyle>
          <a:p>
            <a:pPr>
              <a:defRPr/>
            </a:pPr>
            <a:endParaRPr lang="ru-RU"/>
          </a:p>
        </p:txBody>
      </p:sp>
      <p:sp>
        <p:nvSpPr>
          <p:cNvPr id="7" name="Rectangle 11"/>
          <p:cNvSpPr>
            <a:spLocks noGrp="1" noChangeArrowheads="1"/>
          </p:cNvSpPr>
          <p:nvPr>
            <p:ph type="sldNum" sz="quarter" idx="12"/>
          </p:nvPr>
        </p:nvSpPr>
        <p:spPr>
          <a:ln/>
        </p:spPr>
        <p:txBody>
          <a:bodyPr/>
          <a:lstStyle>
            <a:lvl1pPr>
              <a:defRPr/>
            </a:lvl1pPr>
          </a:lstStyle>
          <a:p>
            <a:pPr>
              <a:defRPr/>
            </a:pPr>
            <a:fld id="{E2F182D2-F7A7-4CF6-B08F-A1582C9021DE}"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Rectangle 9"/>
          <p:cNvSpPr>
            <a:spLocks noGrp="1" noChangeArrowheads="1"/>
          </p:cNvSpPr>
          <p:nvPr>
            <p:ph type="dt" sz="half" idx="10"/>
          </p:nvPr>
        </p:nvSpPr>
        <p:spPr>
          <a:ln/>
        </p:spPr>
        <p:txBody>
          <a:bodyPr/>
          <a:lstStyle>
            <a:lvl1pPr>
              <a:defRPr/>
            </a:lvl1pPr>
          </a:lstStyle>
          <a:p>
            <a:pPr>
              <a:defRPr/>
            </a:pPr>
            <a:fld id="{9DDC7A8C-7E52-4BF0-86EA-4D98AA70D095}" type="datetimeFigureOut">
              <a:rPr lang="ru-RU"/>
              <a:pPr>
                <a:defRPr/>
              </a:pPr>
              <a:t>11.12.2023</a:t>
            </a:fld>
            <a:endParaRPr lang="ru-RU"/>
          </a:p>
        </p:txBody>
      </p:sp>
      <p:sp>
        <p:nvSpPr>
          <p:cNvPr id="6" name="Rectangle 10"/>
          <p:cNvSpPr>
            <a:spLocks noGrp="1" noChangeArrowheads="1"/>
          </p:cNvSpPr>
          <p:nvPr>
            <p:ph type="ftr" sz="quarter" idx="11"/>
          </p:nvPr>
        </p:nvSpPr>
        <p:spPr>
          <a:ln/>
        </p:spPr>
        <p:txBody>
          <a:bodyPr/>
          <a:lstStyle>
            <a:lvl1pPr>
              <a:defRPr/>
            </a:lvl1pPr>
          </a:lstStyle>
          <a:p>
            <a:pPr>
              <a:defRPr/>
            </a:pPr>
            <a:endParaRPr lang="ru-RU"/>
          </a:p>
        </p:txBody>
      </p:sp>
      <p:sp>
        <p:nvSpPr>
          <p:cNvPr id="7" name="Rectangle 11"/>
          <p:cNvSpPr>
            <a:spLocks noGrp="1" noChangeArrowheads="1"/>
          </p:cNvSpPr>
          <p:nvPr>
            <p:ph type="sldNum" sz="quarter" idx="12"/>
          </p:nvPr>
        </p:nvSpPr>
        <p:spPr>
          <a:ln/>
        </p:spPr>
        <p:txBody>
          <a:bodyPr/>
          <a:lstStyle>
            <a:lvl1pPr>
              <a:defRPr/>
            </a:lvl1pPr>
          </a:lstStyle>
          <a:p>
            <a:pPr>
              <a:defRPr/>
            </a:pPr>
            <a:fld id="{24EED716-7A8A-4288-901A-9B267500DD36}"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0"/>
            <a:ext cx="8686800" cy="4876800"/>
            <a:chOff x="0" y="0"/>
            <a:chExt cx="5472" cy="3072"/>
          </a:xfrm>
        </p:grpSpPr>
        <p:sp>
          <p:nvSpPr>
            <p:cNvPr id="93187" name="Rectangle 3"/>
            <p:cNvSpPr>
              <a:spLocks noChangeArrowheads="1"/>
            </p:cNvSpPr>
            <p:nvPr/>
          </p:nvSpPr>
          <p:spPr bwMode="auto">
            <a:xfrm>
              <a:off x="0" y="0"/>
              <a:ext cx="384" cy="3072"/>
            </a:xfrm>
            <a:prstGeom prst="rect">
              <a:avLst/>
            </a:prstGeom>
            <a:solidFill>
              <a:schemeClr val="accent1"/>
            </a:solidFill>
            <a:ln w="9525">
              <a:noFill/>
              <a:miter lim="800000"/>
              <a:headEnd/>
              <a:tailEnd/>
            </a:ln>
            <a:effectLst/>
          </p:spPr>
          <p:txBody>
            <a:bodyPr wrap="none" anchor="ctr"/>
            <a:lstStyle/>
            <a:p>
              <a:pPr algn="ctr">
                <a:defRPr/>
              </a:pPr>
              <a:endParaRPr lang="ru-RU" sz="2400">
                <a:latin typeface="Times New Roman" pitchFamily="18" charset="0"/>
              </a:endParaRPr>
            </a:p>
          </p:txBody>
        </p:sp>
        <p:grpSp>
          <p:nvGrpSpPr>
            <p:cNvPr id="1034" name="Group 4"/>
            <p:cNvGrpSpPr>
              <a:grpSpLocks/>
            </p:cNvGrpSpPr>
            <p:nvPr/>
          </p:nvGrpSpPr>
          <p:grpSpPr bwMode="auto">
            <a:xfrm>
              <a:off x="240" y="893"/>
              <a:ext cx="5232" cy="115"/>
              <a:chOff x="240" y="893"/>
              <a:chExt cx="5232" cy="115"/>
            </a:xfrm>
          </p:grpSpPr>
          <p:sp>
            <p:nvSpPr>
              <p:cNvPr id="93189" name="Rectangle 5"/>
              <p:cNvSpPr>
                <a:spLocks noChangeArrowheads="1"/>
              </p:cNvSpPr>
              <p:nvPr/>
            </p:nvSpPr>
            <p:spPr bwMode="auto">
              <a:xfrm>
                <a:off x="4320" y="893"/>
                <a:ext cx="1152" cy="115"/>
              </a:xfrm>
              <a:prstGeom prst="rect">
                <a:avLst/>
              </a:prstGeom>
              <a:solidFill>
                <a:schemeClr val="folHlink"/>
              </a:solidFill>
              <a:ln w="9525">
                <a:noFill/>
                <a:miter lim="800000"/>
                <a:headEnd/>
                <a:tailEnd/>
              </a:ln>
              <a:effectLst/>
            </p:spPr>
            <p:txBody>
              <a:bodyPr wrap="none" anchor="ctr"/>
              <a:lstStyle/>
              <a:p>
                <a:pPr algn="ctr">
                  <a:defRPr/>
                </a:pPr>
                <a:endParaRPr lang="ru-RU" sz="2400">
                  <a:latin typeface="Times New Roman" pitchFamily="18" charset="0"/>
                </a:endParaRPr>
              </a:p>
            </p:txBody>
          </p:sp>
          <p:sp>
            <p:nvSpPr>
              <p:cNvPr id="93190" name="Line 6"/>
              <p:cNvSpPr>
                <a:spLocks noChangeShapeType="1"/>
              </p:cNvSpPr>
              <p:nvPr/>
            </p:nvSpPr>
            <p:spPr bwMode="auto">
              <a:xfrm>
                <a:off x="240" y="941"/>
                <a:ext cx="5232" cy="0"/>
              </a:xfrm>
              <a:prstGeom prst="line">
                <a:avLst/>
              </a:prstGeom>
              <a:noFill/>
              <a:ln w="19050">
                <a:solidFill>
                  <a:schemeClr val="bg2"/>
                </a:solidFill>
                <a:round/>
                <a:headEnd/>
                <a:tailEnd/>
              </a:ln>
              <a:effectLst/>
            </p:spPr>
            <p:txBody>
              <a:bodyPr/>
              <a:lstStyle/>
              <a:p>
                <a:pPr>
                  <a:defRPr/>
                </a:pPr>
                <a:endParaRPr lang="ru-RU"/>
              </a:p>
            </p:txBody>
          </p:sp>
        </p:grpSp>
      </p:grpSp>
      <p:sp>
        <p:nvSpPr>
          <p:cNvPr id="1027" name="Rectangle 7"/>
          <p:cNvSpPr>
            <a:spLocks noGrp="1" noChangeArrowheads="1"/>
          </p:cNvSpPr>
          <p:nvPr>
            <p:ph type="title"/>
          </p:nvPr>
        </p:nvSpPr>
        <p:spPr bwMode="auto">
          <a:xfrm>
            <a:off x="914400" y="277813"/>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8" name="Rectangle 8"/>
          <p:cNvSpPr>
            <a:spLocks noGrp="1" noChangeArrowheads="1"/>
          </p:cNvSpPr>
          <p:nvPr>
            <p:ph type="body" idx="1"/>
          </p:nvPr>
        </p:nvSpPr>
        <p:spPr bwMode="auto">
          <a:xfrm>
            <a:off x="914400" y="1600200"/>
            <a:ext cx="7772400" cy="4530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93193" name="Rectangle 9"/>
          <p:cNvSpPr>
            <a:spLocks noGrp="1" noChangeArrowheads="1"/>
          </p:cNvSpPr>
          <p:nvPr>
            <p:ph type="dt" sz="half" idx="2"/>
          </p:nvPr>
        </p:nvSpPr>
        <p:spPr bwMode="auto">
          <a:xfrm>
            <a:off x="914400" y="6251575"/>
            <a:ext cx="19812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000"/>
            </a:lvl1pPr>
          </a:lstStyle>
          <a:p>
            <a:pPr>
              <a:defRPr/>
            </a:pPr>
            <a:fld id="{34A25A59-B441-4B12-8537-8602014B12FA}" type="datetimeFigureOut">
              <a:rPr lang="ru-RU"/>
              <a:pPr>
                <a:defRPr/>
              </a:pPr>
              <a:t>11.12.2023</a:t>
            </a:fld>
            <a:endParaRPr lang="ru-RU"/>
          </a:p>
        </p:txBody>
      </p:sp>
      <p:sp>
        <p:nvSpPr>
          <p:cNvPr id="93194" name="Rectangle 10"/>
          <p:cNvSpPr>
            <a:spLocks noGrp="1" noChangeArrowheads="1"/>
          </p:cNvSpPr>
          <p:nvPr>
            <p:ph type="ftr" sz="quarter" idx="3"/>
          </p:nvPr>
        </p:nvSpPr>
        <p:spPr bwMode="auto">
          <a:xfrm>
            <a:off x="3352800" y="624840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lvl1pPr>
          </a:lstStyle>
          <a:p>
            <a:pPr>
              <a:defRPr/>
            </a:pPr>
            <a:endParaRPr lang="ru-RU"/>
          </a:p>
        </p:txBody>
      </p:sp>
      <p:sp>
        <p:nvSpPr>
          <p:cNvPr id="93195" name="Rectangle 11"/>
          <p:cNvSpPr>
            <a:spLocks noGrp="1" noChangeArrowheads="1"/>
          </p:cNvSpPr>
          <p:nvPr>
            <p:ph type="sldNum" sz="quarter" idx="4"/>
          </p:nvPr>
        </p:nvSpPr>
        <p:spPr bwMode="auto">
          <a:xfrm>
            <a:off x="6781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lvl1pPr>
          </a:lstStyle>
          <a:p>
            <a:pPr>
              <a:defRPr/>
            </a:pPr>
            <a:fld id="{82B74559-8D75-4E82-8E57-A4A3E73B0DAB}" type="slidenum">
              <a:rPr lang="ru-RU"/>
              <a:pPr>
                <a:defRPr/>
              </a:pPr>
              <a:t>‹#›</a:t>
            </a:fld>
            <a:endParaRPr lang="ru-RU"/>
          </a:p>
        </p:txBody>
      </p:sp>
      <p:sp>
        <p:nvSpPr>
          <p:cNvPr id="93196" name="Line 12"/>
          <p:cNvSpPr>
            <a:spLocks noChangeShapeType="1"/>
          </p:cNvSpPr>
          <p:nvPr/>
        </p:nvSpPr>
        <p:spPr bwMode="auto">
          <a:xfrm>
            <a:off x="0" y="4876800"/>
            <a:ext cx="609600" cy="0"/>
          </a:xfrm>
          <a:prstGeom prst="line">
            <a:avLst/>
          </a:prstGeom>
          <a:noFill/>
          <a:ln w="44450">
            <a:solidFill>
              <a:schemeClr val="bg2"/>
            </a:solidFill>
            <a:round/>
            <a:headEnd/>
            <a:tailEnd/>
          </a:ln>
          <a:effectLst/>
        </p:spPr>
        <p:txBody>
          <a:bodyPr/>
          <a:lstStyle/>
          <a:p>
            <a:pPr>
              <a:defRPr/>
            </a:pPr>
            <a:endParaRPr lang="ru-RU"/>
          </a:p>
        </p:txBody>
      </p:sp>
    </p:spTree>
  </p:cSld>
  <p:clrMap bg1="lt1" tx1="dk1" bg2="lt2" tx2="dk2" accent1="accent1" accent2="accent2" accent3="accent3" accent4="accent4" accent5="accent5" accent6="accent6" hlink="hlink" folHlink="folHlink"/>
  <p:sldLayoutIdLst>
    <p:sldLayoutId id="2147483897" r:id="rId1"/>
    <p:sldLayoutId id="2147483896" r:id="rId2"/>
    <p:sldLayoutId id="2147483895" r:id="rId3"/>
    <p:sldLayoutId id="2147483894" r:id="rId4"/>
    <p:sldLayoutId id="2147483893" r:id="rId5"/>
    <p:sldLayoutId id="2147483892" r:id="rId6"/>
    <p:sldLayoutId id="2147483891" r:id="rId7"/>
    <p:sldLayoutId id="2147483890" r:id="rId8"/>
    <p:sldLayoutId id="2147483889" r:id="rId9"/>
    <p:sldLayoutId id="2147483888" r:id="rId10"/>
    <p:sldLayoutId id="2147483887" r:id="rId11"/>
  </p:sldLayoutIdLst>
  <p:timing>
    <p:tnLst>
      <p:par>
        <p:cTn id="1" dur="indefinite" restart="never" nodeType="tmRoot"/>
      </p:par>
    </p:tnLst>
  </p:timing>
  <p:txStyles>
    <p:title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Times New Roman" pitchFamily="18" charset="0"/>
          <a:cs typeface="Arial" charset="0"/>
        </a:defRPr>
      </a:lvl2pPr>
      <a:lvl3pPr algn="l" rtl="0" eaLnBrk="0" fontAlgn="base" hangingPunct="0">
        <a:spcBef>
          <a:spcPct val="0"/>
        </a:spcBef>
        <a:spcAft>
          <a:spcPct val="0"/>
        </a:spcAft>
        <a:defRPr sz="4200">
          <a:solidFill>
            <a:schemeClr val="tx2"/>
          </a:solidFill>
          <a:latin typeface="Times New Roman" pitchFamily="18" charset="0"/>
          <a:cs typeface="Arial" charset="0"/>
        </a:defRPr>
      </a:lvl3pPr>
      <a:lvl4pPr algn="l" rtl="0" eaLnBrk="0" fontAlgn="base" hangingPunct="0">
        <a:spcBef>
          <a:spcPct val="0"/>
        </a:spcBef>
        <a:spcAft>
          <a:spcPct val="0"/>
        </a:spcAft>
        <a:defRPr sz="4200">
          <a:solidFill>
            <a:schemeClr val="tx2"/>
          </a:solidFill>
          <a:latin typeface="Times New Roman" pitchFamily="18" charset="0"/>
          <a:cs typeface="Arial" charset="0"/>
        </a:defRPr>
      </a:lvl4pPr>
      <a:lvl5pPr algn="l" rtl="0" eaLnBrk="0" fontAlgn="base" hangingPunct="0">
        <a:spcBef>
          <a:spcPct val="0"/>
        </a:spcBef>
        <a:spcAft>
          <a:spcPct val="0"/>
        </a:spcAft>
        <a:defRPr sz="4200">
          <a:solidFill>
            <a:schemeClr val="tx2"/>
          </a:solidFill>
          <a:latin typeface="Times New Roman" pitchFamily="18" charset="0"/>
          <a:cs typeface="Arial" charset="0"/>
        </a:defRPr>
      </a:lvl5pPr>
      <a:lvl6pPr marL="457200" algn="l" rtl="0" fontAlgn="base">
        <a:spcBef>
          <a:spcPct val="0"/>
        </a:spcBef>
        <a:spcAft>
          <a:spcPct val="0"/>
        </a:spcAft>
        <a:defRPr sz="4200">
          <a:solidFill>
            <a:schemeClr val="tx2"/>
          </a:solidFill>
          <a:latin typeface="Times New Roman" pitchFamily="18" charset="0"/>
          <a:cs typeface="Arial" charset="0"/>
        </a:defRPr>
      </a:lvl6pPr>
      <a:lvl7pPr marL="914400" algn="l" rtl="0" fontAlgn="base">
        <a:spcBef>
          <a:spcPct val="0"/>
        </a:spcBef>
        <a:spcAft>
          <a:spcPct val="0"/>
        </a:spcAft>
        <a:defRPr sz="4200">
          <a:solidFill>
            <a:schemeClr val="tx2"/>
          </a:solidFill>
          <a:latin typeface="Times New Roman" pitchFamily="18" charset="0"/>
          <a:cs typeface="Arial" charset="0"/>
        </a:defRPr>
      </a:lvl7pPr>
      <a:lvl8pPr marL="1371600" algn="l" rtl="0" fontAlgn="base">
        <a:spcBef>
          <a:spcPct val="0"/>
        </a:spcBef>
        <a:spcAft>
          <a:spcPct val="0"/>
        </a:spcAft>
        <a:defRPr sz="4200">
          <a:solidFill>
            <a:schemeClr val="tx2"/>
          </a:solidFill>
          <a:latin typeface="Times New Roman" pitchFamily="18" charset="0"/>
          <a:cs typeface="Arial" charset="0"/>
        </a:defRPr>
      </a:lvl8pPr>
      <a:lvl9pPr marL="1828800" algn="l" rtl="0" fontAlgn="base">
        <a:spcBef>
          <a:spcPct val="0"/>
        </a:spcBef>
        <a:spcAft>
          <a:spcPct val="0"/>
        </a:spcAft>
        <a:defRPr sz="4200">
          <a:solidFill>
            <a:schemeClr val="tx2"/>
          </a:solidFill>
          <a:latin typeface="Times New Roman" pitchFamily="18" charset="0"/>
          <a:cs typeface="Arial" charset="0"/>
        </a:defRPr>
      </a:lvl9pPr>
    </p:titleStyle>
    <p:bodyStyle>
      <a:lvl1pPr marL="342900" indent="-342900" algn="l" rtl="0" eaLnBrk="0" fontAlgn="base" hangingPunct="0">
        <a:spcBef>
          <a:spcPct val="20000"/>
        </a:spcBef>
        <a:spcAft>
          <a:spcPct val="0"/>
        </a:spcAft>
        <a:buClr>
          <a:schemeClr val="folHlink"/>
        </a:buClr>
        <a:buSzPct val="90000"/>
        <a:buFont typeface="Wingdings" pitchFamily="2" charset="2"/>
        <a:buChar char="n"/>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5000"/>
        <a:buFont typeface="Wingdings" pitchFamily="2" charset="2"/>
        <a:buChar char="n"/>
        <a:defRPr sz="2600">
          <a:solidFill>
            <a:schemeClr val="tx1"/>
          </a:solidFill>
          <a:latin typeface="+mn-lt"/>
          <a:cs typeface="+mn-cs"/>
        </a:defRPr>
      </a:lvl2pPr>
      <a:lvl3pPr marL="1143000" indent="-228600" algn="l" rtl="0" eaLnBrk="0" fontAlgn="base" hangingPunct="0">
        <a:spcBef>
          <a:spcPct val="20000"/>
        </a:spcBef>
        <a:spcAft>
          <a:spcPct val="0"/>
        </a:spcAft>
        <a:buClr>
          <a:schemeClr val="folHlink"/>
        </a:buClr>
        <a:buSzPct val="55000"/>
        <a:buFont typeface="Wingdings" pitchFamily="2" charset="2"/>
        <a:buChar char="n"/>
        <a:defRPr sz="2300">
          <a:solidFill>
            <a:schemeClr val="tx1"/>
          </a:solidFill>
          <a:latin typeface="+mn-lt"/>
          <a:cs typeface="+mn-cs"/>
        </a:defRPr>
      </a:lvl3pPr>
      <a:lvl4pPr marL="1600200" indent="-228600" algn="l" rtl="0" eaLnBrk="0" fontAlgn="base" hangingPunct="0">
        <a:spcBef>
          <a:spcPct val="20000"/>
        </a:spcBef>
        <a:spcAft>
          <a:spcPct val="0"/>
        </a:spcAft>
        <a:buClr>
          <a:schemeClr val="accent1"/>
        </a:buClr>
        <a:buFont typeface="Wingdings" pitchFamily="2" charset="2"/>
        <a:buChar char="§"/>
        <a:defRPr sz="2000">
          <a:solidFill>
            <a:schemeClr val="tx1"/>
          </a:solidFill>
          <a:latin typeface="+mn-lt"/>
          <a:cs typeface="+mn-cs"/>
        </a:defRPr>
      </a:lvl4pPr>
      <a:lvl5pPr marL="2057400" indent="-228600" algn="l" rtl="0" eaLnBrk="0" fontAlgn="base" hangingPunct="0">
        <a:spcBef>
          <a:spcPct val="20000"/>
        </a:spcBef>
        <a:spcAft>
          <a:spcPct val="0"/>
        </a:spcAft>
        <a:buClr>
          <a:schemeClr val="accent1"/>
        </a:buClr>
        <a:buFont typeface="Wingdings" pitchFamily="2" charset="2"/>
        <a:buChar char="§"/>
        <a:defRPr sz="2000">
          <a:solidFill>
            <a:schemeClr val="tx1"/>
          </a:solidFill>
          <a:latin typeface="+mn-lt"/>
          <a:cs typeface="+mn-cs"/>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latin typeface="+mn-lt"/>
          <a:cs typeface="+mn-cs"/>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latin typeface="+mn-lt"/>
          <a:cs typeface="+mn-cs"/>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latin typeface="+mn-lt"/>
          <a:cs typeface="+mn-cs"/>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latin typeface="+mn-lt"/>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 Id="rId6" Type="http://schemas.openxmlformats.org/officeDocument/2006/relationships/image" Target="../media/image13.emf"/><Relationship Id="rId5" Type="http://schemas.openxmlformats.org/officeDocument/2006/relationships/image" Target="../media/image12.emf"/><Relationship Id="rId4" Type="http://schemas.openxmlformats.org/officeDocument/2006/relationships/image" Target="../media/image11.emf"/></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7.jpeg"/><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7.jpe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7.jpeg"/><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7.jpeg"/><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7.jpeg"/><Relationship Id="rId7"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0.gif"/><Relationship Id="rId2" Type="http://schemas.openxmlformats.org/officeDocument/2006/relationships/slideLayout" Target="../slideLayouts/slideLayout2.xml"/><Relationship Id="rId1" Type="http://schemas.openxmlformats.org/officeDocument/2006/relationships/audio" Target="file:///C:\Users\Dom\Desktop\&#1050;&#1089;%20&#1054;&#1090;&#1082;&#1088;&#1099;&#1090;&#1099;&#1081;%20&#1091;&#1088;&#1086;&#1082;\&#1042;&#1048;&#1040;%20&#171;&#1055;&#1083;&#1072;&#1084;&#1103;&#187;%20-%20&#1057;&#1085;&#1077;&#1075;%20&#1082;&#1088;&#1091;&#1078;&#1080;&#1090;&#1089;&#1103;%20(minus%206).mp3" TargetMode="External"/><Relationship Id="rId6" Type="http://schemas.openxmlformats.org/officeDocument/2006/relationships/image" Target="../media/image33.png"/><Relationship Id="rId5" Type="http://schemas.openxmlformats.org/officeDocument/2006/relationships/image" Target="../media/image32.gif"/><Relationship Id="rId4" Type="http://schemas.openxmlformats.org/officeDocument/2006/relationships/image" Target="../media/image31.gif"/></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image" Target="../media/image7.jpeg"/><Relationship Id="rId7"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oleObject" Target="../embeddings/oleObject1.bin"/><Relationship Id="rId9" Type="http://schemas.openxmlformats.org/officeDocument/2006/relationships/image" Target="../media/image4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7.jpeg"/><Relationship Id="rId1" Type="http://schemas.openxmlformats.org/officeDocument/2006/relationships/slideLayout" Target="../slideLayouts/slideLayout7.xml"/><Relationship Id="rId5" Type="http://schemas.openxmlformats.org/officeDocument/2006/relationships/image" Target="../media/image46.png"/><Relationship Id="rId4" Type="http://schemas.openxmlformats.org/officeDocument/2006/relationships/image" Target="../media/image45.png"/></Relationships>
</file>

<file path=ppt/slides/_rels/slide4.xml.rels><?xml version="1.0" encoding="UTF-8" standalone="yes"?>
<Relationships xmlns="http://schemas.openxmlformats.org/package/2006/relationships"><Relationship Id="rId3" Type="http://schemas.openxmlformats.org/officeDocument/2006/relationships/hyperlink" Target="http://ru.wikipedia.org/wiki/%D0%94%D0%B8%D0%BE%D1%84%D0%B0%D0%BD%D1%82_%D0%90%D0%BB%D0%B5%D0%BA%D1%81%D0%B0%D0%BD%D0%B4%D1%80%D0%B8%D0%B9%D1%81%D0%BA%D0%B8%D0%B9" TargetMode="External"/><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hyperlink" Target="http://ru.wikipedia.org/wiki/%D0%9C%D0%B0%D1%82%D0%B5%D0%BC%D0%B0%D1%82%D0%B8%D0%BA" TargetMode="External"/><Relationship Id="rId4" Type="http://schemas.openxmlformats.org/officeDocument/2006/relationships/hyperlink" Target="http://ru.wikipedia.org/wiki/III_%D0%B2%D0%B5%D0%BA"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7.jpeg"/><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ChangeArrowheads="1"/>
          </p:cNvSpPr>
          <p:nvPr>
            <p:ph type="title"/>
          </p:nvPr>
        </p:nvSpPr>
        <p:spPr/>
        <p:txBody>
          <a:bodyPr/>
          <a:lstStyle/>
          <a:p>
            <a:pPr eaLnBrk="1" hangingPunct="1"/>
            <a:endParaRPr lang="ru-RU" smtClean="0"/>
          </a:p>
        </p:txBody>
      </p:sp>
      <p:sp>
        <p:nvSpPr>
          <p:cNvPr id="14338" name="Rectangle 3"/>
          <p:cNvSpPr>
            <a:spLocks noGrp="1" noChangeArrowheads="1"/>
          </p:cNvSpPr>
          <p:nvPr>
            <p:ph type="body" idx="1"/>
          </p:nvPr>
        </p:nvSpPr>
        <p:spPr/>
        <p:txBody>
          <a:bodyPr/>
          <a:lstStyle/>
          <a:p>
            <a:pPr eaLnBrk="1" hangingPunct="1"/>
            <a:endParaRPr lang="ru-RU" smtClean="0"/>
          </a:p>
        </p:txBody>
      </p:sp>
      <p:pic>
        <p:nvPicPr>
          <p:cNvPr id="14339" name="Picture 5" descr="img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14341" name="Picture 5" descr="img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8" descr="фон1"/>
          <p:cNvPicPr>
            <a:picLocks noChangeAspect="1" noChangeArrowheads="1"/>
          </p:cNvPicPr>
          <p:nvPr/>
        </p:nvPicPr>
        <p:blipFill>
          <a:blip r:embed="rId2" cstate="print"/>
          <a:srcRect/>
          <a:stretch>
            <a:fillRect/>
          </a:stretch>
        </p:blipFill>
        <p:spPr bwMode="auto">
          <a:xfrm>
            <a:off x="0" y="14288"/>
            <a:ext cx="9229725" cy="6843712"/>
          </a:xfrm>
          <a:prstGeom prst="rect">
            <a:avLst/>
          </a:prstGeom>
          <a:noFill/>
          <a:ln w="9525">
            <a:noFill/>
            <a:miter lim="800000"/>
            <a:headEnd/>
            <a:tailEnd/>
          </a:ln>
        </p:spPr>
      </p:pic>
      <p:pic>
        <p:nvPicPr>
          <p:cNvPr id="12" name="Picture 8" descr="C:\Users\Земфира\Desktop\ФСУ новый\картинки для презентации\фон2.JPG"/>
          <p:cNvPicPr>
            <a:picLocks noChangeAspect="1" noChangeArrowheads="1"/>
          </p:cNvPicPr>
          <p:nvPr/>
        </p:nvPicPr>
        <p:blipFill>
          <a:blip r:embed="rId3" cstate="print"/>
          <a:srcRect/>
          <a:stretch>
            <a:fillRect/>
          </a:stretch>
        </p:blipFill>
        <p:spPr bwMode="auto">
          <a:xfrm>
            <a:off x="-33338" y="103188"/>
            <a:ext cx="9144001" cy="1885950"/>
          </a:xfrm>
          <a:prstGeom prst="rect">
            <a:avLst/>
          </a:prstGeom>
          <a:solidFill>
            <a:srgbClr val="3366FF"/>
          </a:solidFill>
          <a:ln w="57150">
            <a:solidFill>
              <a:schemeClr val="accent1">
                <a:lumMod val="50000"/>
              </a:schemeClr>
            </a:solidFill>
            <a:miter lim="800000"/>
            <a:headEnd/>
            <a:tailEnd/>
          </a:ln>
        </p:spPr>
      </p:pic>
      <p:pic>
        <p:nvPicPr>
          <p:cNvPr id="24579" name="Picture 9" descr="Рисунок4"/>
          <p:cNvPicPr>
            <a:picLocks noChangeAspect="1" noChangeArrowheads="1"/>
          </p:cNvPicPr>
          <p:nvPr/>
        </p:nvPicPr>
        <p:blipFill>
          <a:blip r:embed="rId4" cstate="print"/>
          <a:srcRect/>
          <a:stretch>
            <a:fillRect/>
          </a:stretch>
        </p:blipFill>
        <p:spPr bwMode="auto">
          <a:xfrm>
            <a:off x="2171700" y="2397125"/>
            <a:ext cx="4802188" cy="2065338"/>
          </a:xfrm>
          <a:prstGeom prst="rect">
            <a:avLst/>
          </a:prstGeom>
          <a:noFill/>
          <a:ln w="9525">
            <a:noFill/>
            <a:miter lim="800000"/>
            <a:headEnd/>
            <a:tailEnd/>
          </a:ln>
        </p:spPr>
      </p:pic>
      <p:pic>
        <p:nvPicPr>
          <p:cNvPr id="24580" name="Picture 10" descr="Рисунок5"/>
          <p:cNvPicPr>
            <a:picLocks noChangeAspect="1" noChangeArrowheads="1"/>
          </p:cNvPicPr>
          <p:nvPr/>
        </p:nvPicPr>
        <p:blipFill>
          <a:blip r:embed="rId5" cstate="print"/>
          <a:srcRect/>
          <a:stretch>
            <a:fillRect/>
          </a:stretch>
        </p:blipFill>
        <p:spPr bwMode="auto">
          <a:xfrm>
            <a:off x="4932363" y="5229225"/>
            <a:ext cx="2932112" cy="1066800"/>
          </a:xfrm>
          <a:prstGeom prst="rect">
            <a:avLst/>
          </a:prstGeom>
          <a:noFill/>
          <a:ln w="9525">
            <a:noFill/>
            <a:miter lim="800000"/>
            <a:headEnd/>
            <a:tailEnd/>
          </a:ln>
        </p:spPr>
      </p:pic>
      <p:pic>
        <p:nvPicPr>
          <p:cNvPr id="24581" name="Picture 11" descr="Рисунок6"/>
          <p:cNvPicPr>
            <a:picLocks noChangeAspect="1" noChangeArrowheads="1"/>
          </p:cNvPicPr>
          <p:nvPr/>
        </p:nvPicPr>
        <p:blipFill>
          <a:blip r:embed="rId6" cstate="print"/>
          <a:srcRect/>
          <a:stretch>
            <a:fillRect/>
          </a:stretch>
        </p:blipFill>
        <p:spPr bwMode="auto">
          <a:xfrm>
            <a:off x="971550" y="5229225"/>
            <a:ext cx="2643188" cy="977900"/>
          </a:xfrm>
          <a:prstGeom prst="rect">
            <a:avLst/>
          </a:prstGeom>
          <a:noFill/>
          <a:ln w="9525">
            <a:noFill/>
            <a:miter lim="800000"/>
            <a:headEnd/>
            <a:tailEnd/>
          </a:ln>
        </p:spPr>
      </p:pic>
      <p:cxnSp>
        <p:nvCxnSpPr>
          <p:cNvPr id="7" name="Прямая со стрелкой 6"/>
          <p:cNvCxnSpPr/>
          <p:nvPr/>
        </p:nvCxnSpPr>
        <p:spPr>
          <a:xfrm flipH="1">
            <a:off x="2124075" y="4149725"/>
            <a:ext cx="836613" cy="1036638"/>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cxnSp>
        <p:nvCxnSpPr>
          <p:cNvPr id="11" name="Прямая со стрелкой 10"/>
          <p:cNvCxnSpPr/>
          <p:nvPr/>
        </p:nvCxnSpPr>
        <p:spPr>
          <a:xfrm>
            <a:off x="6011863" y="4149725"/>
            <a:ext cx="863600" cy="1136650"/>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5"/>
          <p:cNvSpPr>
            <a:spLocks noChangeArrowheads="1"/>
          </p:cNvSpPr>
          <p:nvPr/>
        </p:nvSpPr>
        <p:spPr bwMode="auto">
          <a:xfrm>
            <a:off x="3419475" y="1643063"/>
            <a:ext cx="3529013" cy="5214937"/>
          </a:xfrm>
          <a:prstGeom prst="rect">
            <a:avLst/>
          </a:prstGeom>
          <a:noFill/>
          <a:ln w="9525">
            <a:noFill/>
            <a:miter lim="800000"/>
            <a:headEnd/>
            <a:tailEnd/>
          </a:ln>
        </p:spPr>
        <p:txBody>
          <a:bodyPr anchor="ctr">
            <a:spAutoFit/>
          </a:bodyPr>
          <a:lstStyle/>
          <a:p>
            <a:r>
              <a:rPr lang="ru-RU" sz="4800" b="1">
                <a:solidFill>
                  <a:srgbClr val="0000FF"/>
                </a:solidFill>
              </a:rPr>
              <a:t>(200+1)</a:t>
            </a:r>
            <a:r>
              <a:rPr lang="ru-RU" sz="4800" b="1" baseline="30000">
                <a:solidFill>
                  <a:srgbClr val="0000FF"/>
                </a:solidFill>
              </a:rPr>
              <a:t>2</a:t>
            </a:r>
            <a:r>
              <a:rPr lang="ru-RU" sz="4800" b="1">
                <a:solidFill>
                  <a:srgbClr val="0000FF"/>
                </a:solidFill>
              </a:rPr>
              <a:t>  </a:t>
            </a:r>
            <a:endParaRPr lang="ru-RU" sz="1000" b="1">
              <a:solidFill>
                <a:srgbClr val="0000FF"/>
              </a:solidFill>
            </a:endParaRPr>
          </a:p>
          <a:p>
            <a:endParaRPr lang="ru-RU" sz="4800" b="1">
              <a:solidFill>
                <a:srgbClr val="0000FF"/>
              </a:solidFill>
            </a:endParaRPr>
          </a:p>
          <a:p>
            <a:r>
              <a:rPr lang="ru-RU" sz="4800" b="1">
                <a:solidFill>
                  <a:srgbClr val="0000FF"/>
                </a:solidFill>
              </a:rPr>
              <a:t>(200-1)</a:t>
            </a:r>
            <a:r>
              <a:rPr lang="ru-RU" sz="4800" b="1" baseline="30000">
                <a:solidFill>
                  <a:srgbClr val="0000FF"/>
                </a:solidFill>
              </a:rPr>
              <a:t>2</a:t>
            </a:r>
            <a:r>
              <a:rPr lang="ru-RU" sz="4800" b="1">
                <a:solidFill>
                  <a:srgbClr val="0000FF"/>
                </a:solidFill>
              </a:rPr>
              <a:t> </a:t>
            </a:r>
          </a:p>
          <a:p>
            <a:endParaRPr lang="ru-RU" sz="4800" b="1">
              <a:solidFill>
                <a:srgbClr val="0000FF"/>
              </a:solidFill>
            </a:endParaRPr>
          </a:p>
          <a:p>
            <a:r>
              <a:rPr lang="ru-RU" sz="4800" b="1">
                <a:solidFill>
                  <a:srgbClr val="0000FF"/>
                </a:solidFill>
              </a:rPr>
              <a:t> 99</a:t>
            </a:r>
            <a:r>
              <a:rPr lang="ru-RU" sz="4800" b="1" baseline="30000">
                <a:solidFill>
                  <a:srgbClr val="0000FF"/>
                </a:solidFill>
              </a:rPr>
              <a:t>2</a:t>
            </a:r>
            <a:r>
              <a:rPr lang="ru-RU" sz="4800" b="1">
                <a:solidFill>
                  <a:srgbClr val="0000FF"/>
                </a:solidFill>
              </a:rPr>
              <a:t> </a:t>
            </a:r>
          </a:p>
          <a:p>
            <a:endParaRPr lang="ru-RU" sz="4800" b="1">
              <a:solidFill>
                <a:srgbClr val="0000FF"/>
              </a:solidFill>
            </a:endParaRPr>
          </a:p>
          <a:p>
            <a:r>
              <a:rPr lang="ru-RU" sz="4800" b="1">
                <a:solidFill>
                  <a:srgbClr val="0000FF"/>
                </a:solidFill>
              </a:rPr>
              <a:t> 101</a:t>
            </a:r>
            <a:r>
              <a:rPr lang="ru-RU" sz="4800" b="1" baseline="30000">
                <a:solidFill>
                  <a:srgbClr val="0000FF"/>
                </a:solidFill>
              </a:rPr>
              <a:t>2</a:t>
            </a:r>
            <a:r>
              <a:rPr lang="ru-RU" sz="4400" b="1" baseline="30000">
                <a:solidFill>
                  <a:srgbClr val="0000FF"/>
                </a:solidFill>
              </a:rPr>
              <a:t> </a:t>
            </a:r>
          </a:p>
        </p:txBody>
      </p:sp>
      <p:sp>
        <p:nvSpPr>
          <p:cNvPr id="25602" name="AutoShape 7" descr="Dollarphotoclub_81130266"/>
          <p:cNvSpPr>
            <a:spLocks noChangeAspect="1" noChangeArrowheads="1"/>
          </p:cNvSpPr>
          <p:nvPr/>
        </p:nvSpPr>
        <p:spPr bwMode="auto">
          <a:xfrm>
            <a:off x="4419600" y="3276600"/>
            <a:ext cx="304800" cy="304800"/>
          </a:xfrm>
          <a:prstGeom prst="rect">
            <a:avLst/>
          </a:prstGeom>
          <a:noFill/>
          <a:ln w="9525">
            <a:noFill/>
            <a:miter lim="800000"/>
            <a:headEnd/>
            <a:tailEnd/>
          </a:ln>
        </p:spPr>
        <p:txBody>
          <a:bodyPr/>
          <a:lstStyle/>
          <a:p>
            <a:endParaRPr lang="ru-RU"/>
          </a:p>
        </p:txBody>
      </p:sp>
      <p:sp>
        <p:nvSpPr>
          <p:cNvPr id="25603" name="AutoShape 9" descr="Dollarphotoclub_81130266"/>
          <p:cNvSpPr>
            <a:spLocks noChangeAspect="1" noChangeArrowheads="1"/>
          </p:cNvSpPr>
          <p:nvPr/>
        </p:nvSpPr>
        <p:spPr bwMode="auto">
          <a:xfrm>
            <a:off x="4419600" y="3276600"/>
            <a:ext cx="304800" cy="304800"/>
          </a:xfrm>
          <a:prstGeom prst="rect">
            <a:avLst/>
          </a:prstGeom>
          <a:noFill/>
          <a:ln w="9525">
            <a:noFill/>
            <a:miter lim="800000"/>
            <a:headEnd/>
            <a:tailEnd/>
          </a:ln>
        </p:spPr>
        <p:txBody>
          <a:bodyPr/>
          <a:lstStyle/>
          <a:p>
            <a:endParaRPr lang="ru-RU"/>
          </a:p>
        </p:txBody>
      </p:sp>
      <p:sp>
        <p:nvSpPr>
          <p:cNvPr id="25604" name="Rectangle 12"/>
          <p:cNvSpPr>
            <a:spLocks noChangeArrowheads="1"/>
          </p:cNvSpPr>
          <p:nvPr/>
        </p:nvSpPr>
        <p:spPr bwMode="auto">
          <a:xfrm>
            <a:off x="1042988" y="692150"/>
            <a:ext cx="7632700" cy="579438"/>
          </a:xfrm>
          <a:prstGeom prst="rect">
            <a:avLst/>
          </a:prstGeom>
          <a:noFill/>
          <a:ln w="9525">
            <a:noFill/>
            <a:miter lim="800000"/>
            <a:headEnd/>
            <a:tailEnd/>
          </a:ln>
        </p:spPr>
        <p:txBody>
          <a:bodyPr anchor="ctr">
            <a:spAutoFit/>
          </a:bodyPr>
          <a:lstStyle/>
          <a:p>
            <a:r>
              <a:rPr lang="ru-RU" sz="3200" b="1"/>
              <a:t>Вычислить значения выражений</a:t>
            </a:r>
            <a:r>
              <a:rPr lang="ru-RU"/>
              <a:t> </a:t>
            </a:r>
          </a:p>
        </p:txBody>
      </p:sp>
      <p:pic>
        <p:nvPicPr>
          <p:cNvPr id="25605" name="Picture 14" descr="i?id=4c4c3fd74d2cf344ac7305d7a3318f14&amp;n=13"/>
          <p:cNvPicPr>
            <a:picLocks noChangeAspect="1" noChangeArrowheads="1"/>
          </p:cNvPicPr>
          <p:nvPr/>
        </p:nvPicPr>
        <p:blipFill>
          <a:blip r:embed="rId2" cstate="print"/>
          <a:srcRect/>
          <a:stretch>
            <a:fillRect/>
          </a:stretch>
        </p:blipFill>
        <p:spPr bwMode="auto">
          <a:xfrm>
            <a:off x="6173788" y="3500438"/>
            <a:ext cx="2970212" cy="3357562"/>
          </a:xfrm>
          <a:prstGeom prst="rect">
            <a:avLst/>
          </a:prstGeom>
          <a:noFill/>
          <a:ln w="9525">
            <a:noFill/>
            <a:miter lim="800000"/>
            <a:headEnd/>
            <a:tailEnd/>
          </a:ln>
        </p:spPr>
      </p:pic>
      <p:pic>
        <p:nvPicPr>
          <p:cNvPr id="25606" name="Picture 18" descr="Question-Guy"/>
          <p:cNvPicPr>
            <a:picLocks noChangeAspect="1" noChangeArrowheads="1"/>
          </p:cNvPicPr>
          <p:nvPr/>
        </p:nvPicPr>
        <p:blipFill>
          <a:blip r:embed="rId3" cstate="print"/>
          <a:srcRect/>
          <a:stretch>
            <a:fillRect/>
          </a:stretch>
        </p:blipFill>
        <p:spPr bwMode="auto">
          <a:xfrm>
            <a:off x="0" y="3213100"/>
            <a:ext cx="3590925" cy="3644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55" descr="фон1"/>
          <p:cNvPicPr>
            <a:picLocks noChangeAspect="1" noChangeArrowheads="1"/>
          </p:cNvPicPr>
          <p:nvPr/>
        </p:nvPicPr>
        <p:blipFill>
          <a:blip r:embed="rId2" cstate="print"/>
          <a:srcRect/>
          <a:stretch>
            <a:fillRect/>
          </a:stretch>
        </p:blipFill>
        <p:spPr bwMode="auto">
          <a:xfrm>
            <a:off x="0" y="0"/>
            <a:ext cx="9205913" cy="6858000"/>
          </a:xfrm>
          <a:prstGeom prst="rect">
            <a:avLst/>
          </a:prstGeom>
          <a:noFill/>
          <a:ln w="9525">
            <a:noFill/>
            <a:miter lim="800000"/>
            <a:headEnd/>
            <a:tailEnd/>
          </a:ln>
        </p:spPr>
      </p:pic>
      <p:graphicFrame>
        <p:nvGraphicFramePr>
          <p:cNvPr id="50225" name="Group 49"/>
          <p:cNvGraphicFramePr>
            <a:graphicFrameLocks noGrp="1"/>
          </p:cNvGraphicFramePr>
          <p:nvPr/>
        </p:nvGraphicFramePr>
        <p:xfrm>
          <a:off x="0" y="2924175"/>
          <a:ext cx="3455988" cy="2146039"/>
        </p:xfrm>
        <a:graphic>
          <a:graphicData uri="http://schemas.openxmlformats.org/drawingml/2006/table">
            <a:tbl>
              <a:tblPr/>
              <a:tblGrid>
                <a:gridCol w="777875"/>
                <a:gridCol w="2678113"/>
              </a:tblGrid>
              <a:tr h="558800">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2800" b="0" i="0" u="none" strike="noStrike" cap="none" normalizeH="0" baseline="0" smtClean="0">
                          <a:ln>
                            <a:noFill/>
                          </a:ln>
                          <a:solidFill>
                            <a:srgbClr val="000000"/>
                          </a:solidFill>
                          <a:effectLst/>
                          <a:latin typeface="Arial" charset="0"/>
                          <a:cs typeface="Arial" charset="0"/>
                        </a:rPr>
                        <a:t>№</a:t>
                      </a:r>
                      <a:endParaRPr kumimoji="0" lang="ru-RU" sz="2800" b="1" i="0" u="none" strike="noStrike" cap="none" normalizeH="0" baseline="0" smtClean="0">
                        <a:ln>
                          <a:noFill/>
                        </a:ln>
                        <a:solidFill>
                          <a:schemeClr val="bg1"/>
                        </a:solidFill>
                        <a:effectLst/>
                        <a:latin typeface="Times New Roman" pitchFamily="18" charset="0"/>
                        <a:cs typeface="Times New Roman" pitchFamily="18" charset="0"/>
                      </a:endParaRPr>
                    </a:p>
                  </a:txBody>
                  <a:tcPr marT="45734" marB="4573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58ED5"/>
                    </a:solid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en-US" sz="2800" b="1" i="0" u="none" strike="noStrike" cap="none" normalizeH="0" baseline="0" smtClean="0">
                          <a:ln>
                            <a:noFill/>
                          </a:ln>
                          <a:solidFill>
                            <a:srgbClr val="000000"/>
                          </a:solidFill>
                          <a:effectLst/>
                          <a:latin typeface="Arial" charset="0"/>
                          <a:cs typeface="Arial" charset="0"/>
                        </a:rPr>
                        <a:t>I</a:t>
                      </a:r>
                      <a:endParaRPr kumimoji="0" lang="ru-RU" sz="2800" b="1" i="0" u="none" strike="noStrike" cap="none" normalizeH="0" baseline="0" smtClean="0">
                        <a:ln>
                          <a:noFill/>
                        </a:ln>
                        <a:solidFill>
                          <a:schemeClr val="bg1"/>
                        </a:solidFill>
                        <a:effectLst/>
                        <a:latin typeface="Times New Roman" pitchFamily="18" charset="0"/>
                        <a:cs typeface="Times New Roman" pitchFamily="18" charset="0"/>
                      </a:endParaRPr>
                    </a:p>
                  </a:txBody>
                  <a:tcPr marT="45734" marB="4573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6D9F1"/>
                    </a:solidFill>
                  </a:tcPr>
                </a:tc>
              </a:tr>
              <a:tr h="496888">
                <a:tc>
                  <a:txBody>
                    <a:bodyPr/>
                    <a:lstStyle/>
                    <a:p>
                      <a:pPr marL="0" marR="0" lvl="0" indent="0" algn="l" defTabSz="914400" rtl="0" eaLnBrk="1" fontAlgn="base" latinLnBrk="0" hangingPunct="1">
                        <a:lnSpc>
                          <a:spcPct val="100000"/>
                        </a:lnSpc>
                        <a:spcBef>
                          <a:spcPct val="0"/>
                        </a:spcBef>
                        <a:spcAft>
                          <a:spcPct val="0"/>
                        </a:spcAft>
                        <a:buClr>
                          <a:schemeClr val="folHlink"/>
                        </a:buClr>
                        <a:buSzPct val="90000"/>
                        <a:buFontTx/>
                        <a:buNone/>
                        <a:tabLst/>
                      </a:pPr>
                      <a:r>
                        <a:rPr kumimoji="0" lang="en-US" sz="2800" b="0" i="0" u="none" strike="noStrike" cap="none" normalizeH="0" baseline="0" smtClean="0">
                          <a:ln>
                            <a:noFill/>
                          </a:ln>
                          <a:solidFill>
                            <a:srgbClr val="000000"/>
                          </a:solidFill>
                          <a:effectLst/>
                          <a:latin typeface="Arial" charset="0"/>
                          <a:cs typeface="Arial" charset="0"/>
                        </a:rPr>
                        <a:t>1.</a:t>
                      </a:r>
                      <a:endParaRPr kumimoji="0" lang="ru-RU" sz="2800" b="1" i="0" u="none" strike="noStrike" cap="none" normalizeH="0" baseline="0" smtClean="0">
                        <a:ln>
                          <a:noFill/>
                        </a:ln>
                        <a:solidFill>
                          <a:schemeClr val="bg1"/>
                        </a:solidFill>
                        <a:effectLst/>
                        <a:latin typeface="Arial" charset="0"/>
                        <a:cs typeface="Arial" charset="0"/>
                      </a:endParaRPr>
                    </a:p>
                  </a:txBody>
                  <a:tcPr marT="45734" marB="4573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58ED5"/>
                    </a:solid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2800" b="1" i="0" u="none" strike="noStrike" cap="none" normalizeH="0" baseline="0" smtClean="0">
                          <a:ln>
                            <a:noFill/>
                          </a:ln>
                          <a:solidFill>
                            <a:srgbClr val="000000"/>
                          </a:solidFill>
                          <a:effectLst/>
                          <a:latin typeface="Arial" charset="0"/>
                          <a:cs typeface="Arial" charset="0"/>
                        </a:rPr>
                        <a:t>(</a:t>
                      </a:r>
                      <a:r>
                        <a:rPr kumimoji="0" lang="en-US" sz="2800" b="1" i="0" u="none" strike="noStrike" cap="none" normalizeH="0" baseline="0" smtClean="0">
                          <a:ln>
                            <a:noFill/>
                          </a:ln>
                          <a:solidFill>
                            <a:srgbClr val="000000"/>
                          </a:solidFill>
                          <a:effectLst/>
                          <a:latin typeface="Arial" charset="0"/>
                          <a:cs typeface="Arial" charset="0"/>
                        </a:rPr>
                        <a:t>y</a:t>
                      </a:r>
                      <a:r>
                        <a:rPr kumimoji="0" lang="ru-RU" sz="2800" b="1" i="0" u="none" strike="noStrike" cap="none" normalizeH="0" baseline="0" smtClean="0">
                          <a:ln>
                            <a:noFill/>
                          </a:ln>
                          <a:solidFill>
                            <a:srgbClr val="000000"/>
                          </a:solidFill>
                          <a:effectLst/>
                          <a:latin typeface="Arial" charset="0"/>
                          <a:cs typeface="Arial" charset="0"/>
                        </a:rPr>
                        <a:t> + </a:t>
                      </a:r>
                      <a:r>
                        <a:rPr kumimoji="0" lang="en-US" sz="2800" b="1" i="0" u="none" strike="noStrike" cap="none" normalizeH="0" baseline="0" smtClean="0">
                          <a:ln>
                            <a:noFill/>
                          </a:ln>
                          <a:solidFill>
                            <a:srgbClr val="000000"/>
                          </a:solidFill>
                          <a:effectLst/>
                          <a:latin typeface="Arial" charset="0"/>
                          <a:cs typeface="Arial" charset="0"/>
                        </a:rPr>
                        <a:t>b</a:t>
                      </a:r>
                      <a:r>
                        <a:rPr kumimoji="0" lang="ru-RU" sz="2800" b="1" i="0" u="none" strike="noStrike" cap="none" normalizeH="0" baseline="0" smtClean="0">
                          <a:ln>
                            <a:noFill/>
                          </a:ln>
                          <a:solidFill>
                            <a:srgbClr val="000000"/>
                          </a:solidFill>
                          <a:effectLst/>
                          <a:latin typeface="Arial" charset="0"/>
                          <a:cs typeface="Arial" charset="0"/>
                        </a:rPr>
                        <a:t>) (</a:t>
                      </a:r>
                      <a:r>
                        <a:rPr kumimoji="0" lang="en-US" sz="2800" b="1" i="0" u="none" strike="noStrike" cap="none" normalizeH="0" baseline="0" smtClean="0">
                          <a:ln>
                            <a:noFill/>
                          </a:ln>
                          <a:solidFill>
                            <a:srgbClr val="000000"/>
                          </a:solidFill>
                          <a:effectLst/>
                          <a:latin typeface="Arial" charset="0"/>
                          <a:cs typeface="Arial" charset="0"/>
                        </a:rPr>
                        <a:t>y </a:t>
                      </a:r>
                      <a:r>
                        <a:rPr kumimoji="0" lang="ru-RU" sz="2800" b="1" i="0" u="none" strike="noStrike" cap="none" normalizeH="0" baseline="0" smtClean="0">
                          <a:ln>
                            <a:noFill/>
                          </a:ln>
                          <a:solidFill>
                            <a:srgbClr val="000000"/>
                          </a:solidFill>
                          <a:effectLst/>
                          <a:latin typeface="Arial" charset="0"/>
                          <a:cs typeface="Arial" charset="0"/>
                        </a:rPr>
                        <a:t>+</a:t>
                      </a:r>
                      <a:r>
                        <a:rPr kumimoji="0" lang="en-US" sz="2800" b="1" i="0" u="none" strike="noStrike" cap="none" normalizeH="0" baseline="0" smtClean="0">
                          <a:ln>
                            <a:noFill/>
                          </a:ln>
                          <a:solidFill>
                            <a:srgbClr val="000000"/>
                          </a:solidFill>
                          <a:effectLst/>
                          <a:latin typeface="Arial" charset="0"/>
                          <a:cs typeface="Arial" charset="0"/>
                        </a:rPr>
                        <a:t>b</a:t>
                      </a:r>
                      <a:r>
                        <a:rPr kumimoji="0" lang="ru-RU" sz="2800" b="1" i="0" u="none" strike="noStrike" cap="none" normalizeH="0" baseline="0" smtClean="0">
                          <a:ln>
                            <a:noFill/>
                          </a:ln>
                          <a:solidFill>
                            <a:srgbClr val="000000"/>
                          </a:solidFill>
                          <a:effectLst/>
                          <a:latin typeface="Arial" charset="0"/>
                          <a:cs typeface="Arial" charset="0"/>
                        </a:rPr>
                        <a:t>)</a:t>
                      </a:r>
                      <a:endParaRPr kumimoji="0" lang="ru-RU" sz="2800" b="1" i="0" u="none" strike="noStrike" cap="none" normalizeH="0" baseline="0" smtClean="0">
                        <a:ln>
                          <a:noFill/>
                        </a:ln>
                        <a:solidFill>
                          <a:schemeClr val="bg1"/>
                        </a:solidFill>
                        <a:effectLst/>
                        <a:latin typeface="Times New Roman" pitchFamily="18" charset="0"/>
                        <a:cs typeface="Times New Roman" pitchFamily="18" charset="0"/>
                      </a:endParaRPr>
                    </a:p>
                  </a:txBody>
                  <a:tcPr marT="45734" marB="4573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6D9F1"/>
                    </a:solidFill>
                  </a:tcPr>
                </a:tc>
              </a:tr>
              <a:tr h="496888">
                <a:tc>
                  <a:txBody>
                    <a:bodyPr/>
                    <a:lstStyle/>
                    <a:p>
                      <a:pPr marL="0" marR="0" lvl="0" indent="0" algn="l" defTabSz="914400" rtl="0" eaLnBrk="1" fontAlgn="base" latinLnBrk="0" hangingPunct="1">
                        <a:lnSpc>
                          <a:spcPct val="100000"/>
                        </a:lnSpc>
                        <a:spcBef>
                          <a:spcPct val="0"/>
                        </a:spcBef>
                        <a:spcAft>
                          <a:spcPct val="0"/>
                        </a:spcAft>
                        <a:buClr>
                          <a:schemeClr val="folHlink"/>
                        </a:buClr>
                        <a:buSzPct val="90000"/>
                        <a:buFontTx/>
                        <a:buNone/>
                        <a:tabLst/>
                      </a:pPr>
                      <a:r>
                        <a:rPr kumimoji="0" lang="en-US" sz="2800" b="0" i="0" u="none" strike="noStrike" cap="none" normalizeH="0" baseline="0" smtClean="0">
                          <a:ln>
                            <a:noFill/>
                          </a:ln>
                          <a:solidFill>
                            <a:srgbClr val="000000"/>
                          </a:solidFill>
                          <a:effectLst/>
                          <a:latin typeface="Arial" charset="0"/>
                          <a:cs typeface="Arial" charset="0"/>
                        </a:rPr>
                        <a:t>2.</a:t>
                      </a:r>
                      <a:endParaRPr kumimoji="0" lang="ru-RU" sz="2800" b="1" i="0" u="none" strike="noStrike" cap="none" normalizeH="0" baseline="0" smtClean="0">
                        <a:ln>
                          <a:noFill/>
                        </a:ln>
                        <a:solidFill>
                          <a:schemeClr val="bg1"/>
                        </a:solidFill>
                        <a:effectLst/>
                        <a:latin typeface="Arial" charset="0"/>
                        <a:cs typeface="Arial" charset="0"/>
                      </a:endParaRPr>
                    </a:p>
                  </a:txBody>
                  <a:tcPr marT="45734" marB="4573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58ED5"/>
                    </a:solid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2800" b="1" i="0" u="none" strike="noStrike" cap="none" normalizeH="0" baseline="0" smtClean="0">
                          <a:ln>
                            <a:noFill/>
                          </a:ln>
                          <a:solidFill>
                            <a:srgbClr val="000000"/>
                          </a:solidFill>
                          <a:effectLst/>
                          <a:latin typeface="Arial" charset="0"/>
                          <a:cs typeface="Arial" charset="0"/>
                        </a:rPr>
                        <a:t> (с + </a:t>
                      </a:r>
                      <a:r>
                        <a:rPr kumimoji="0" lang="en-US" sz="2800" b="1" i="0" u="none" strike="noStrike" cap="none" normalizeH="0" baseline="0" smtClean="0">
                          <a:ln>
                            <a:noFill/>
                          </a:ln>
                          <a:solidFill>
                            <a:srgbClr val="000000"/>
                          </a:solidFill>
                          <a:effectLst/>
                          <a:latin typeface="Arial" charset="0"/>
                          <a:cs typeface="Arial" charset="0"/>
                        </a:rPr>
                        <a:t>d</a:t>
                      </a:r>
                      <a:r>
                        <a:rPr kumimoji="0" lang="ru-RU" sz="2800" b="1" i="0" u="none" strike="noStrike" cap="none" normalizeH="0" baseline="0" smtClean="0">
                          <a:ln>
                            <a:noFill/>
                          </a:ln>
                          <a:solidFill>
                            <a:srgbClr val="000000"/>
                          </a:solidFill>
                          <a:effectLst/>
                          <a:latin typeface="Arial" charset="0"/>
                          <a:cs typeface="Arial" charset="0"/>
                        </a:rPr>
                        <a:t> ) (</a:t>
                      </a:r>
                      <a:r>
                        <a:rPr kumimoji="0" lang="en-US" sz="2800" b="1" i="0" u="none" strike="noStrike" cap="none" normalizeH="0" baseline="0" smtClean="0">
                          <a:ln>
                            <a:noFill/>
                          </a:ln>
                          <a:solidFill>
                            <a:srgbClr val="000000"/>
                          </a:solidFill>
                          <a:effectLst/>
                          <a:latin typeface="Arial" charset="0"/>
                          <a:cs typeface="Arial" charset="0"/>
                        </a:rPr>
                        <a:t>c</a:t>
                      </a:r>
                      <a:r>
                        <a:rPr kumimoji="0" lang="ru-RU" sz="2800" b="1" i="0" u="none" strike="noStrike" cap="none" normalizeH="0" baseline="0" smtClean="0">
                          <a:ln>
                            <a:noFill/>
                          </a:ln>
                          <a:solidFill>
                            <a:srgbClr val="000000"/>
                          </a:solidFill>
                          <a:effectLst/>
                          <a:latin typeface="Arial" charset="0"/>
                          <a:cs typeface="Arial" charset="0"/>
                        </a:rPr>
                        <a:t> +</a:t>
                      </a:r>
                      <a:r>
                        <a:rPr kumimoji="0" lang="en-US" sz="2800" b="1" i="0" u="none" strike="noStrike" cap="none" normalizeH="0" baseline="0" smtClean="0">
                          <a:ln>
                            <a:noFill/>
                          </a:ln>
                          <a:solidFill>
                            <a:srgbClr val="000000"/>
                          </a:solidFill>
                          <a:effectLst/>
                          <a:latin typeface="Arial" charset="0"/>
                          <a:cs typeface="Arial" charset="0"/>
                        </a:rPr>
                        <a:t>d</a:t>
                      </a:r>
                      <a:r>
                        <a:rPr kumimoji="0" lang="ru-RU" sz="2800" b="1" i="0" u="none" strike="noStrike" cap="none" normalizeH="0" baseline="0" smtClean="0">
                          <a:ln>
                            <a:noFill/>
                          </a:ln>
                          <a:solidFill>
                            <a:srgbClr val="000000"/>
                          </a:solidFill>
                          <a:effectLst/>
                          <a:latin typeface="Arial" charset="0"/>
                          <a:cs typeface="Arial" charset="0"/>
                        </a:rPr>
                        <a:t>)</a:t>
                      </a:r>
                      <a:endParaRPr kumimoji="0" lang="ru-RU" sz="2800" b="1" i="0" u="none" strike="noStrike" cap="none" normalizeH="0" baseline="0" smtClean="0">
                        <a:ln>
                          <a:noFill/>
                        </a:ln>
                        <a:solidFill>
                          <a:schemeClr val="bg1"/>
                        </a:solidFill>
                        <a:effectLst/>
                        <a:latin typeface="Times New Roman" pitchFamily="18" charset="0"/>
                        <a:cs typeface="Times New Roman" pitchFamily="18" charset="0"/>
                      </a:endParaRPr>
                    </a:p>
                  </a:txBody>
                  <a:tcPr marT="45734" marB="4573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6D9F1"/>
                    </a:solidFill>
                  </a:tcPr>
                </a:tc>
              </a:tr>
              <a:tr h="550863">
                <a:tc>
                  <a:txBody>
                    <a:bodyPr/>
                    <a:lstStyle/>
                    <a:p>
                      <a:pPr marL="0" marR="0" lvl="0" indent="0" algn="l" defTabSz="914400" rtl="0" eaLnBrk="1" fontAlgn="base" latinLnBrk="0" hangingPunct="1">
                        <a:lnSpc>
                          <a:spcPct val="100000"/>
                        </a:lnSpc>
                        <a:spcBef>
                          <a:spcPct val="0"/>
                        </a:spcBef>
                        <a:spcAft>
                          <a:spcPct val="0"/>
                        </a:spcAft>
                        <a:buClr>
                          <a:schemeClr val="folHlink"/>
                        </a:buClr>
                        <a:buSzPct val="90000"/>
                        <a:buFontTx/>
                        <a:buNone/>
                        <a:tabLst/>
                      </a:pPr>
                      <a:r>
                        <a:rPr kumimoji="0" lang="en-US" sz="2800" b="0" i="0" u="none" strike="noStrike" cap="none" normalizeH="0" baseline="0" smtClean="0">
                          <a:ln>
                            <a:noFill/>
                          </a:ln>
                          <a:solidFill>
                            <a:srgbClr val="000000"/>
                          </a:solidFill>
                          <a:effectLst/>
                          <a:latin typeface="Arial" charset="0"/>
                          <a:cs typeface="Arial" charset="0"/>
                        </a:rPr>
                        <a:t>3.</a:t>
                      </a:r>
                      <a:endParaRPr kumimoji="0" lang="ru-RU" sz="2800" b="1" i="0" u="none" strike="noStrike" cap="none" normalizeH="0" baseline="0" smtClean="0">
                        <a:ln>
                          <a:noFill/>
                        </a:ln>
                        <a:solidFill>
                          <a:schemeClr val="bg1"/>
                        </a:solidFill>
                        <a:effectLst/>
                        <a:latin typeface="Arial" charset="0"/>
                        <a:cs typeface="Arial" charset="0"/>
                      </a:endParaRPr>
                    </a:p>
                  </a:txBody>
                  <a:tcPr marT="45734" marB="4573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58ED5"/>
                    </a:solid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2800" b="1" i="0" u="none" strike="noStrike" cap="none" normalizeH="0" baseline="0" smtClean="0">
                          <a:ln>
                            <a:noFill/>
                          </a:ln>
                          <a:solidFill>
                            <a:srgbClr val="000000"/>
                          </a:solidFill>
                          <a:effectLst/>
                          <a:latin typeface="Arial" charset="0"/>
                          <a:cs typeface="Arial" charset="0"/>
                        </a:rPr>
                        <a:t>(х + 2)(х+2)</a:t>
                      </a:r>
                      <a:endParaRPr kumimoji="0" lang="ru-RU" sz="2800" b="1" i="0" u="none" strike="noStrike" cap="none" normalizeH="0" baseline="0" smtClean="0">
                        <a:ln>
                          <a:noFill/>
                        </a:ln>
                        <a:solidFill>
                          <a:schemeClr val="bg1"/>
                        </a:solidFill>
                        <a:effectLst/>
                        <a:latin typeface="Times New Roman" pitchFamily="18" charset="0"/>
                        <a:cs typeface="Times New Roman" pitchFamily="18" charset="0"/>
                      </a:endParaRPr>
                    </a:p>
                  </a:txBody>
                  <a:tcPr marT="45734" marB="4573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6D9F1"/>
                    </a:solidFill>
                  </a:tcPr>
                </a:tc>
              </a:tr>
            </a:tbl>
          </a:graphicData>
        </a:graphic>
      </p:graphicFrame>
      <p:graphicFrame>
        <p:nvGraphicFramePr>
          <p:cNvPr id="50224" name="Group 48"/>
          <p:cNvGraphicFramePr>
            <a:graphicFrameLocks noGrp="1"/>
          </p:cNvGraphicFramePr>
          <p:nvPr/>
        </p:nvGraphicFramePr>
        <p:xfrm>
          <a:off x="5580063" y="2924175"/>
          <a:ext cx="2643187" cy="2106906"/>
        </p:xfrm>
        <a:graphic>
          <a:graphicData uri="http://schemas.openxmlformats.org/drawingml/2006/table">
            <a:tbl>
              <a:tblPr/>
              <a:tblGrid>
                <a:gridCol w="2643187"/>
              </a:tblGrid>
              <a:tr h="487363">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en-US" sz="2800" b="1" i="0" u="none" strike="noStrike" cap="none" normalizeH="0" baseline="0" smtClean="0">
                          <a:ln>
                            <a:noFill/>
                          </a:ln>
                          <a:solidFill>
                            <a:schemeClr val="tx1"/>
                          </a:solidFill>
                          <a:effectLst/>
                          <a:latin typeface="Times New Roman" pitchFamily="18" charset="0"/>
                          <a:cs typeface="Times New Roman" pitchFamily="18" charset="0"/>
                        </a:rPr>
                        <a:t>III</a:t>
                      </a:r>
                      <a:endParaRPr kumimoji="0" lang="ru-RU" sz="2800" b="1" i="0" u="none" strike="noStrike" cap="none" normalizeH="0" baseline="0" smtClean="0">
                        <a:ln>
                          <a:noFill/>
                        </a:ln>
                        <a:solidFill>
                          <a:schemeClr val="tx1"/>
                        </a:solidFill>
                        <a:effectLst/>
                        <a:latin typeface="Times New Roman" pitchFamily="18" charset="0"/>
                        <a:cs typeface="Times New Roman" pitchFamily="18" charset="0"/>
                      </a:endParaRPr>
                    </a:p>
                  </a:txBody>
                  <a:tcPr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BE0D1"/>
                    </a:solidFill>
                  </a:tcPr>
                </a:tc>
              </a:tr>
              <a:tr h="487363">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en-US" sz="2800" b="1" i="0" u="none" strike="noStrike" cap="none" normalizeH="0" baseline="0" smtClean="0">
                          <a:ln>
                            <a:noFill/>
                          </a:ln>
                          <a:solidFill>
                            <a:schemeClr val="tx1"/>
                          </a:solidFill>
                          <a:effectLst/>
                          <a:latin typeface="Times New Roman" pitchFamily="18" charset="0"/>
                          <a:cs typeface="Times New Roman" pitchFamily="18" charset="0"/>
                        </a:rPr>
                        <a:t>y </a:t>
                      </a:r>
                      <a:r>
                        <a:rPr kumimoji="0" lang="ru-RU" sz="2800" b="1" i="0" u="none" strike="noStrike" cap="none" normalizeH="0" baseline="30000" smtClean="0">
                          <a:ln>
                            <a:noFill/>
                          </a:ln>
                          <a:solidFill>
                            <a:schemeClr val="tx1"/>
                          </a:solidFill>
                          <a:effectLst/>
                          <a:latin typeface="Times New Roman" pitchFamily="18" charset="0"/>
                          <a:cs typeface="Times New Roman" pitchFamily="18" charset="0"/>
                        </a:rPr>
                        <a:t>2 </a:t>
                      </a:r>
                      <a:r>
                        <a:rPr kumimoji="0" lang="ru-RU" sz="2800" b="1" i="0" u="none" strike="noStrike" cap="none" normalizeH="0" baseline="0" smtClean="0">
                          <a:ln>
                            <a:noFill/>
                          </a:ln>
                          <a:solidFill>
                            <a:schemeClr val="tx1"/>
                          </a:solidFill>
                          <a:effectLst/>
                          <a:latin typeface="Times New Roman" pitchFamily="18" charset="0"/>
                          <a:cs typeface="Times New Roman" pitchFamily="18" charset="0"/>
                        </a:rPr>
                        <a:t>+ 2</a:t>
                      </a:r>
                      <a:r>
                        <a:rPr kumimoji="0" lang="en-US" sz="2800" b="1" i="0" u="none" strike="noStrike" cap="none" normalizeH="0" baseline="0" smtClean="0">
                          <a:ln>
                            <a:noFill/>
                          </a:ln>
                          <a:solidFill>
                            <a:schemeClr val="tx1"/>
                          </a:solidFill>
                          <a:effectLst/>
                          <a:latin typeface="Times New Roman" pitchFamily="18" charset="0"/>
                          <a:cs typeface="Times New Roman" pitchFamily="18" charset="0"/>
                        </a:rPr>
                        <a:t>yb</a:t>
                      </a:r>
                      <a:r>
                        <a:rPr kumimoji="0" lang="ru-RU" sz="2800" b="1" i="0" u="none" strike="noStrike" cap="none" normalizeH="0" baseline="0" smtClean="0">
                          <a:ln>
                            <a:noFill/>
                          </a:ln>
                          <a:solidFill>
                            <a:schemeClr val="tx1"/>
                          </a:solidFill>
                          <a:effectLst/>
                          <a:latin typeface="Times New Roman" pitchFamily="18" charset="0"/>
                          <a:cs typeface="Times New Roman" pitchFamily="18" charset="0"/>
                        </a:rPr>
                        <a:t> + </a:t>
                      </a:r>
                      <a:r>
                        <a:rPr kumimoji="0" lang="en-US" sz="2800" b="1" i="0" u="none" strike="noStrike" cap="none" normalizeH="0" baseline="0" smtClean="0">
                          <a:ln>
                            <a:noFill/>
                          </a:ln>
                          <a:solidFill>
                            <a:schemeClr val="tx1"/>
                          </a:solidFill>
                          <a:effectLst/>
                          <a:latin typeface="Times New Roman" pitchFamily="18" charset="0"/>
                          <a:cs typeface="Times New Roman" pitchFamily="18" charset="0"/>
                        </a:rPr>
                        <a:t>b</a:t>
                      </a:r>
                      <a:r>
                        <a:rPr kumimoji="0" lang="ru-RU" sz="2800" b="1" i="0" u="none" strike="noStrike" cap="none" normalizeH="0" baseline="30000" smtClean="0">
                          <a:ln>
                            <a:noFill/>
                          </a:ln>
                          <a:solidFill>
                            <a:schemeClr val="tx1"/>
                          </a:solidFill>
                          <a:effectLst/>
                          <a:latin typeface="Times New Roman" pitchFamily="18" charset="0"/>
                          <a:cs typeface="Times New Roman" pitchFamily="18" charset="0"/>
                        </a:rPr>
                        <a:t>2</a:t>
                      </a:r>
                      <a:endParaRPr kumimoji="0" lang="ru-RU" sz="2800" b="1" i="0" u="none" strike="noStrike" cap="none" normalizeH="0" baseline="0" smtClean="0">
                        <a:ln>
                          <a:noFill/>
                        </a:ln>
                        <a:solidFill>
                          <a:schemeClr val="tx1"/>
                        </a:solidFill>
                        <a:effectLst/>
                        <a:latin typeface="Times New Roman" pitchFamily="18" charset="0"/>
                        <a:cs typeface="Times New Roman" pitchFamily="18" charset="0"/>
                      </a:endParaRPr>
                    </a:p>
                  </a:txBody>
                  <a:tcPr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BE0D1"/>
                    </a:solidFill>
                  </a:tcPr>
                </a:tc>
              </a:tr>
              <a:tr h="487363">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en-US" sz="2800" b="1" i="0" u="none" strike="noStrike" cap="none" normalizeH="0" baseline="0" smtClean="0">
                          <a:ln>
                            <a:noFill/>
                          </a:ln>
                          <a:solidFill>
                            <a:schemeClr val="tx1"/>
                          </a:solidFill>
                          <a:effectLst/>
                          <a:latin typeface="Times New Roman" pitchFamily="18" charset="0"/>
                          <a:cs typeface="Times New Roman" pitchFamily="18" charset="0"/>
                        </a:rPr>
                        <a:t>c</a:t>
                      </a:r>
                      <a:r>
                        <a:rPr kumimoji="0" lang="ru-RU" sz="2800" b="1" i="0" u="none" strike="noStrike" cap="none" normalizeH="0" baseline="30000" smtClean="0">
                          <a:ln>
                            <a:noFill/>
                          </a:ln>
                          <a:solidFill>
                            <a:schemeClr val="tx1"/>
                          </a:solidFill>
                          <a:effectLst/>
                          <a:latin typeface="Times New Roman" pitchFamily="18" charset="0"/>
                          <a:cs typeface="Times New Roman" pitchFamily="18" charset="0"/>
                        </a:rPr>
                        <a:t>2 </a:t>
                      </a:r>
                      <a:r>
                        <a:rPr kumimoji="0" lang="ru-RU" sz="2800" b="1" i="0" u="none" strike="noStrike" cap="none" normalizeH="0" baseline="0" smtClean="0">
                          <a:ln>
                            <a:noFill/>
                          </a:ln>
                          <a:solidFill>
                            <a:schemeClr val="tx1"/>
                          </a:solidFill>
                          <a:effectLst/>
                          <a:latin typeface="Times New Roman" pitchFamily="18" charset="0"/>
                          <a:cs typeface="Times New Roman" pitchFamily="18" charset="0"/>
                        </a:rPr>
                        <a:t>+ 2</a:t>
                      </a:r>
                      <a:r>
                        <a:rPr kumimoji="0" lang="en-US" sz="2800" b="1" i="0" u="none" strike="noStrike" cap="none" normalizeH="0" baseline="0" smtClean="0">
                          <a:ln>
                            <a:noFill/>
                          </a:ln>
                          <a:solidFill>
                            <a:schemeClr val="tx1"/>
                          </a:solidFill>
                          <a:effectLst/>
                          <a:latin typeface="Times New Roman" pitchFamily="18" charset="0"/>
                          <a:cs typeface="Times New Roman" pitchFamily="18" charset="0"/>
                        </a:rPr>
                        <a:t>cd</a:t>
                      </a:r>
                      <a:r>
                        <a:rPr kumimoji="0" lang="ru-RU" sz="2800" b="1" i="0" u="none" strike="noStrike" cap="none" normalizeH="0" baseline="0" smtClean="0">
                          <a:ln>
                            <a:noFill/>
                          </a:ln>
                          <a:solidFill>
                            <a:schemeClr val="tx1"/>
                          </a:solidFill>
                          <a:effectLst/>
                          <a:latin typeface="Times New Roman" pitchFamily="18" charset="0"/>
                          <a:cs typeface="Times New Roman" pitchFamily="18" charset="0"/>
                        </a:rPr>
                        <a:t> + </a:t>
                      </a:r>
                      <a:r>
                        <a:rPr kumimoji="0" lang="en-US" sz="2800" b="1" i="0" u="none" strike="noStrike" cap="none" normalizeH="0" baseline="0" smtClean="0">
                          <a:ln>
                            <a:noFill/>
                          </a:ln>
                          <a:solidFill>
                            <a:schemeClr val="tx1"/>
                          </a:solidFill>
                          <a:effectLst/>
                          <a:latin typeface="Times New Roman" pitchFamily="18" charset="0"/>
                          <a:cs typeface="Times New Roman" pitchFamily="18" charset="0"/>
                        </a:rPr>
                        <a:t>d</a:t>
                      </a:r>
                      <a:r>
                        <a:rPr kumimoji="0" lang="ru-RU" sz="2800" b="1" i="0" u="none" strike="noStrike" cap="none" normalizeH="0" baseline="30000" smtClean="0">
                          <a:ln>
                            <a:noFill/>
                          </a:ln>
                          <a:solidFill>
                            <a:schemeClr val="tx1"/>
                          </a:solidFill>
                          <a:effectLst/>
                          <a:latin typeface="Times New Roman" pitchFamily="18" charset="0"/>
                          <a:cs typeface="Times New Roman" pitchFamily="18" charset="0"/>
                        </a:rPr>
                        <a:t>2</a:t>
                      </a:r>
                      <a:endParaRPr kumimoji="0" lang="ru-RU" sz="2800" b="1" i="0" u="none" strike="noStrike" cap="none" normalizeH="0" baseline="0" smtClean="0">
                        <a:ln>
                          <a:noFill/>
                        </a:ln>
                        <a:solidFill>
                          <a:schemeClr val="tx1"/>
                        </a:solidFill>
                        <a:effectLst/>
                        <a:latin typeface="Times New Roman" pitchFamily="18" charset="0"/>
                        <a:cs typeface="Times New Roman" pitchFamily="18" charset="0"/>
                      </a:endParaRPr>
                    </a:p>
                  </a:txBody>
                  <a:tcPr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BE0D1"/>
                    </a:solidFill>
                  </a:tcPr>
                </a:tc>
              </a:tr>
              <a:tr h="552450">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2800" b="1" i="0" u="none" strike="noStrike" cap="none" normalizeH="0" baseline="0" smtClean="0">
                          <a:ln>
                            <a:noFill/>
                          </a:ln>
                          <a:solidFill>
                            <a:schemeClr val="tx1"/>
                          </a:solidFill>
                          <a:effectLst/>
                          <a:latin typeface="Times New Roman" pitchFamily="18" charset="0"/>
                          <a:cs typeface="Times New Roman" pitchFamily="18" charset="0"/>
                        </a:rPr>
                        <a:t>х</a:t>
                      </a:r>
                      <a:r>
                        <a:rPr kumimoji="0" lang="en-US" sz="2800" b="1" i="0" u="none" strike="noStrike" cap="none" normalizeH="0" baseline="30000" smtClean="0">
                          <a:ln>
                            <a:noFill/>
                          </a:ln>
                          <a:solidFill>
                            <a:schemeClr val="tx1"/>
                          </a:solidFill>
                          <a:effectLst/>
                          <a:latin typeface="Times New Roman" pitchFamily="18" charset="0"/>
                          <a:cs typeface="Times New Roman" pitchFamily="18" charset="0"/>
                        </a:rPr>
                        <a:t>2 </a:t>
                      </a:r>
                      <a:r>
                        <a:rPr kumimoji="0" lang="en-US" sz="2800" b="1" i="0" u="none" strike="noStrike" cap="none" normalizeH="0" baseline="0" smtClean="0">
                          <a:ln>
                            <a:noFill/>
                          </a:ln>
                          <a:solidFill>
                            <a:schemeClr val="tx1"/>
                          </a:solidFill>
                          <a:effectLst/>
                          <a:latin typeface="Times New Roman" pitchFamily="18" charset="0"/>
                          <a:cs typeface="Times New Roman" pitchFamily="18" charset="0"/>
                        </a:rPr>
                        <a:t>+ </a:t>
                      </a:r>
                      <a:r>
                        <a:rPr kumimoji="0" lang="ru-RU" sz="2800" b="1" i="0" u="none" strike="noStrike" cap="none" normalizeH="0" baseline="0" smtClean="0">
                          <a:ln>
                            <a:noFill/>
                          </a:ln>
                          <a:solidFill>
                            <a:schemeClr val="tx1"/>
                          </a:solidFill>
                          <a:effectLst/>
                          <a:latin typeface="Times New Roman" pitchFamily="18" charset="0"/>
                          <a:cs typeface="Times New Roman" pitchFamily="18" charset="0"/>
                        </a:rPr>
                        <a:t>4х</a:t>
                      </a:r>
                      <a:r>
                        <a:rPr kumimoji="0" lang="en-US" sz="2800" b="1" i="0" u="none" strike="noStrike" cap="none" normalizeH="0" baseline="0" smtClean="0">
                          <a:ln>
                            <a:noFill/>
                          </a:ln>
                          <a:solidFill>
                            <a:schemeClr val="tx1"/>
                          </a:solidFill>
                          <a:effectLst/>
                          <a:latin typeface="Times New Roman" pitchFamily="18" charset="0"/>
                          <a:cs typeface="Times New Roman" pitchFamily="18" charset="0"/>
                        </a:rPr>
                        <a:t> + </a:t>
                      </a:r>
                      <a:r>
                        <a:rPr kumimoji="0" lang="ru-RU" sz="2800" b="1" i="0" u="none" strike="noStrike" cap="none" normalizeH="0" baseline="0" smtClean="0">
                          <a:ln>
                            <a:noFill/>
                          </a:ln>
                          <a:solidFill>
                            <a:schemeClr val="tx1"/>
                          </a:solidFill>
                          <a:effectLst/>
                          <a:latin typeface="Times New Roman" pitchFamily="18" charset="0"/>
                          <a:cs typeface="Times New Roman" pitchFamily="18" charset="0"/>
                        </a:rPr>
                        <a:t>4</a:t>
                      </a:r>
                    </a:p>
                  </a:txBody>
                  <a:tcPr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BE0D1"/>
                    </a:solidFill>
                  </a:tcPr>
                </a:tc>
              </a:tr>
            </a:tbl>
          </a:graphicData>
        </a:graphic>
      </p:graphicFrame>
      <p:graphicFrame>
        <p:nvGraphicFramePr>
          <p:cNvPr id="50223" name="Group 47"/>
          <p:cNvGraphicFramePr>
            <a:graphicFrameLocks noGrp="1"/>
          </p:cNvGraphicFramePr>
          <p:nvPr/>
        </p:nvGraphicFramePr>
        <p:xfrm>
          <a:off x="3492500" y="2924175"/>
          <a:ext cx="2001838" cy="2106936"/>
        </p:xfrm>
        <a:graphic>
          <a:graphicData uri="http://schemas.openxmlformats.org/drawingml/2006/table">
            <a:tbl>
              <a:tblPr/>
              <a:tblGrid>
                <a:gridCol w="2001838"/>
              </a:tblGrid>
              <a:tr h="487363">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en-US" sz="2800" b="1" i="0" u="none" strike="noStrike" cap="none" normalizeH="0" baseline="0" smtClean="0">
                          <a:ln>
                            <a:noFill/>
                          </a:ln>
                          <a:solidFill>
                            <a:schemeClr val="tx1"/>
                          </a:solidFill>
                          <a:effectLst/>
                          <a:latin typeface="Times New Roman" pitchFamily="18" charset="0"/>
                          <a:cs typeface="Times New Roman" pitchFamily="18" charset="0"/>
                        </a:rPr>
                        <a:t>II</a:t>
                      </a:r>
                      <a:endParaRPr kumimoji="0" lang="ru-RU" sz="2800" b="1" i="0" u="none" strike="noStrike" cap="none" normalizeH="0" baseline="0" smtClean="0">
                        <a:ln>
                          <a:noFill/>
                        </a:ln>
                        <a:solidFill>
                          <a:schemeClr val="tx1"/>
                        </a:solidFill>
                        <a:effectLst/>
                        <a:latin typeface="Times New Roman" pitchFamily="18" charset="0"/>
                        <a:cs typeface="Times New Roman" pitchFamily="18" charset="0"/>
                      </a:endParaRPr>
                    </a:p>
                  </a:txBody>
                  <a:tcPr marT="45721" marB="4572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7D8E7"/>
                    </a:solidFill>
                  </a:tcPr>
                </a:tc>
              </a:tr>
              <a:tr h="487363">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2800" b="1" i="0" u="none" strike="noStrike" cap="none" normalizeH="0" baseline="0" smtClean="0">
                          <a:ln>
                            <a:noFill/>
                          </a:ln>
                          <a:solidFill>
                            <a:schemeClr val="tx1"/>
                          </a:solidFill>
                          <a:effectLst/>
                          <a:latin typeface="Times New Roman" pitchFamily="18" charset="0"/>
                          <a:cs typeface="Times New Roman" pitchFamily="18" charset="0"/>
                        </a:rPr>
                        <a:t>(</a:t>
                      </a:r>
                      <a:r>
                        <a:rPr kumimoji="0" lang="en-US" sz="2800" b="1" i="0" u="none" strike="noStrike" cap="none" normalizeH="0" baseline="0" smtClean="0">
                          <a:ln>
                            <a:noFill/>
                          </a:ln>
                          <a:solidFill>
                            <a:schemeClr val="tx1"/>
                          </a:solidFill>
                          <a:effectLst/>
                          <a:latin typeface="Times New Roman" pitchFamily="18" charset="0"/>
                          <a:cs typeface="Times New Roman" pitchFamily="18" charset="0"/>
                        </a:rPr>
                        <a:t>y</a:t>
                      </a:r>
                      <a:r>
                        <a:rPr kumimoji="0" lang="ru-RU" sz="2800" b="1" i="0" u="none" strike="noStrike" cap="none" normalizeH="0" baseline="0" smtClean="0">
                          <a:ln>
                            <a:noFill/>
                          </a:ln>
                          <a:solidFill>
                            <a:schemeClr val="tx1"/>
                          </a:solidFill>
                          <a:effectLst/>
                          <a:latin typeface="Times New Roman" pitchFamily="18" charset="0"/>
                          <a:cs typeface="Times New Roman" pitchFamily="18" charset="0"/>
                        </a:rPr>
                        <a:t> + </a:t>
                      </a:r>
                      <a:r>
                        <a:rPr kumimoji="0" lang="en-US" sz="2800" b="1" i="0" u="none" strike="noStrike" cap="none" normalizeH="0" baseline="0" smtClean="0">
                          <a:ln>
                            <a:noFill/>
                          </a:ln>
                          <a:solidFill>
                            <a:schemeClr val="tx1"/>
                          </a:solidFill>
                          <a:effectLst/>
                          <a:latin typeface="Times New Roman" pitchFamily="18" charset="0"/>
                          <a:cs typeface="Times New Roman" pitchFamily="18" charset="0"/>
                        </a:rPr>
                        <a:t>b</a:t>
                      </a:r>
                      <a:r>
                        <a:rPr kumimoji="0" lang="ru-RU" sz="2800" b="1" i="0" u="none" strike="noStrike" cap="none" normalizeH="0" baseline="0" smtClean="0">
                          <a:ln>
                            <a:noFill/>
                          </a:ln>
                          <a:solidFill>
                            <a:schemeClr val="tx1"/>
                          </a:solidFill>
                          <a:effectLst/>
                          <a:latin typeface="Times New Roman" pitchFamily="18" charset="0"/>
                          <a:cs typeface="Times New Roman" pitchFamily="18" charset="0"/>
                        </a:rPr>
                        <a:t>)</a:t>
                      </a:r>
                      <a:r>
                        <a:rPr kumimoji="0" lang="en-US" sz="2800" b="1" i="0" u="none" strike="noStrike" cap="none" normalizeH="0" baseline="30000" smtClean="0">
                          <a:ln>
                            <a:noFill/>
                          </a:ln>
                          <a:solidFill>
                            <a:schemeClr val="tx1"/>
                          </a:solidFill>
                          <a:effectLst/>
                          <a:latin typeface="Times New Roman" pitchFamily="18" charset="0"/>
                          <a:cs typeface="Times New Roman" pitchFamily="18" charset="0"/>
                        </a:rPr>
                        <a:t> 2</a:t>
                      </a:r>
                      <a:endParaRPr kumimoji="0" lang="ru-RU" sz="2800" b="1" i="0" u="none" strike="noStrike" cap="none" normalizeH="0" baseline="0" smtClean="0">
                        <a:ln>
                          <a:noFill/>
                        </a:ln>
                        <a:solidFill>
                          <a:schemeClr val="tx1"/>
                        </a:solidFill>
                        <a:effectLst/>
                        <a:latin typeface="Times New Roman" pitchFamily="18" charset="0"/>
                        <a:cs typeface="Times New Roman" pitchFamily="18" charset="0"/>
                      </a:endParaRPr>
                    </a:p>
                  </a:txBody>
                  <a:tcPr marT="45721" marB="4572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7D8E7"/>
                    </a:solidFill>
                  </a:tcPr>
                </a:tc>
              </a:tr>
              <a:tr h="487363">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en-US" sz="2800" b="1" i="0" u="none" strike="noStrike" cap="none" normalizeH="0" baseline="0" smtClean="0">
                          <a:ln>
                            <a:noFill/>
                          </a:ln>
                          <a:solidFill>
                            <a:schemeClr val="tx1"/>
                          </a:solidFill>
                          <a:effectLst/>
                          <a:latin typeface="Times New Roman" pitchFamily="18" charset="0"/>
                          <a:cs typeface="Times New Roman" pitchFamily="18" charset="0"/>
                        </a:rPr>
                        <a:t>(c + d)</a:t>
                      </a:r>
                      <a:r>
                        <a:rPr kumimoji="0" lang="en-US" sz="2800" b="1" i="0" u="none" strike="noStrike" cap="none" normalizeH="0" baseline="30000" smtClean="0">
                          <a:ln>
                            <a:noFill/>
                          </a:ln>
                          <a:solidFill>
                            <a:schemeClr val="tx1"/>
                          </a:solidFill>
                          <a:effectLst/>
                          <a:latin typeface="Times New Roman" pitchFamily="18" charset="0"/>
                          <a:cs typeface="Times New Roman" pitchFamily="18" charset="0"/>
                        </a:rPr>
                        <a:t>2</a:t>
                      </a:r>
                      <a:endParaRPr kumimoji="0" lang="ru-RU" sz="2800" b="1" i="0" u="none" strike="noStrike" cap="none" normalizeH="0" baseline="0" smtClean="0">
                        <a:ln>
                          <a:noFill/>
                        </a:ln>
                        <a:solidFill>
                          <a:schemeClr val="tx1"/>
                        </a:solidFill>
                        <a:effectLst/>
                        <a:latin typeface="Times New Roman" pitchFamily="18" charset="0"/>
                        <a:cs typeface="Times New Roman" pitchFamily="18" charset="0"/>
                      </a:endParaRPr>
                    </a:p>
                  </a:txBody>
                  <a:tcPr marT="45721" marB="4572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7D8E7"/>
                    </a:solidFill>
                  </a:tcPr>
                </a:tc>
              </a:tr>
              <a:tr h="552450">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en-US" sz="2800" b="1" i="0" u="none" strike="noStrike" cap="none" normalizeH="0" baseline="0" smtClean="0">
                          <a:ln>
                            <a:noFill/>
                          </a:ln>
                          <a:solidFill>
                            <a:schemeClr val="tx1"/>
                          </a:solidFill>
                          <a:effectLst/>
                          <a:latin typeface="Times New Roman" pitchFamily="18" charset="0"/>
                          <a:cs typeface="Times New Roman" pitchFamily="18" charset="0"/>
                        </a:rPr>
                        <a:t>(</a:t>
                      </a:r>
                      <a:r>
                        <a:rPr kumimoji="0" lang="ru-RU" sz="2800" b="1" i="0" u="none" strike="noStrike" cap="none" normalizeH="0" baseline="0" smtClean="0">
                          <a:ln>
                            <a:noFill/>
                          </a:ln>
                          <a:solidFill>
                            <a:schemeClr val="tx1"/>
                          </a:solidFill>
                          <a:effectLst/>
                          <a:latin typeface="Times New Roman" pitchFamily="18" charset="0"/>
                          <a:cs typeface="Times New Roman" pitchFamily="18" charset="0"/>
                        </a:rPr>
                        <a:t>х</a:t>
                      </a:r>
                      <a:r>
                        <a:rPr kumimoji="0" lang="en-US" sz="2800" b="1" i="0" u="none" strike="noStrike" cap="none" normalizeH="0" baseline="0" smtClean="0">
                          <a:ln>
                            <a:noFill/>
                          </a:ln>
                          <a:solidFill>
                            <a:schemeClr val="tx1"/>
                          </a:solidFill>
                          <a:effectLst/>
                          <a:latin typeface="Times New Roman" pitchFamily="18" charset="0"/>
                          <a:cs typeface="Times New Roman" pitchFamily="18" charset="0"/>
                        </a:rPr>
                        <a:t> + </a:t>
                      </a:r>
                      <a:r>
                        <a:rPr kumimoji="0" lang="ru-RU" sz="2800" b="1" i="0" u="none" strike="noStrike" cap="none" normalizeH="0" baseline="0" smtClean="0">
                          <a:ln>
                            <a:noFill/>
                          </a:ln>
                          <a:solidFill>
                            <a:schemeClr val="tx1"/>
                          </a:solidFill>
                          <a:effectLst/>
                          <a:latin typeface="Times New Roman" pitchFamily="18" charset="0"/>
                          <a:cs typeface="Times New Roman" pitchFamily="18" charset="0"/>
                        </a:rPr>
                        <a:t>2</a:t>
                      </a:r>
                      <a:r>
                        <a:rPr kumimoji="0" lang="en-US" sz="2800" b="1" i="0" u="none" strike="noStrike" cap="none" normalizeH="0" baseline="0" smtClean="0">
                          <a:ln>
                            <a:noFill/>
                          </a:ln>
                          <a:solidFill>
                            <a:schemeClr val="tx1"/>
                          </a:solidFill>
                          <a:effectLst/>
                          <a:latin typeface="Times New Roman" pitchFamily="18" charset="0"/>
                          <a:cs typeface="Times New Roman" pitchFamily="18" charset="0"/>
                        </a:rPr>
                        <a:t>)</a:t>
                      </a:r>
                      <a:r>
                        <a:rPr kumimoji="0" lang="en-US" sz="2800" b="1" i="0" u="none" strike="noStrike" cap="none" normalizeH="0" baseline="30000" smtClean="0">
                          <a:ln>
                            <a:noFill/>
                          </a:ln>
                          <a:solidFill>
                            <a:schemeClr val="tx1"/>
                          </a:solidFill>
                          <a:effectLst/>
                          <a:latin typeface="Times New Roman" pitchFamily="18" charset="0"/>
                          <a:cs typeface="Times New Roman" pitchFamily="18" charset="0"/>
                        </a:rPr>
                        <a:t>2</a:t>
                      </a:r>
                      <a:endParaRPr kumimoji="0" lang="en-US" sz="2800" b="1" i="0" u="none" strike="noStrike" cap="none" normalizeH="0" baseline="0" smtClean="0">
                        <a:ln>
                          <a:noFill/>
                        </a:ln>
                        <a:solidFill>
                          <a:schemeClr val="tx1"/>
                        </a:solidFill>
                        <a:effectLst/>
                        <a:latin typeface="Times New Roman" pitchFamily="18" charset="0"/>
                        <a:cs typeface="Times New Roman" pitchFamily="18" charset="0"/>
                      </a:endParaRPr>
                    </a:p>
                  </a:txBody>
                  <a:tcPr marT="45721" marB="4572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7D8E7"/>
                    </a:solidFill>
                  </a:tcPr>
                </a:tc>
              </a:tr>
            </a:tbl>
          </a:graphicData>
        </a:graphic>
      </p:graphicFrame>
      <p:pic>
        <p:nvPicPr>
          <p:cNvPr id="8" name="Picture 6" descr="i?id=389470191-00-72"/>
          <p:cNvPicPr>
            <a:picLocks noChangeAspect="1" noChangeArrowheads="1"/>
          </p:cNvPicPr>
          <p:nvPr/>
        </p:nvPicPr>
        <p:blipFill>
          <a:blip r:embed="rId3" cstate="print"/>
          <a:srcRect/>
          <a:stretch>
            <a:fillRect/>
          </a:stretch>
        </p:blipFill>
        <p:spPr bwMode="auto">
          <a:xfrm>
            <a:off x="6208713" y="0"/>
            <a:ext cx="2935287" cy="3573463"/>
          </a:xfrm>
          <a:prstGeom prst="rect">
            <a:avLst/>
          </a:prstGeom>
          <a:noFill/>
          <a:ln w="9525">
            <a:noFill/>
            <a:miter lim="800000"/>
            <a:headEnd/>
            <a:tailEnd/>
          </a:ln>
        </p:spPr>
      </p:pic>
      <p:sp>
        <p:nvSpPr>
          <p:cNvPr id="10" name="Облако 9"/>
          <p:cNvSpPr/>
          <p:nvPr/>
        </p:nvSpPr>
        <p:spPr>
          <a:xfrm>
            <a:off x="827088" y="333375"/>
            <a:ext cx="5905500" cy="1871663"/>
          </a:xfrm>
          <a:prstGeom prst="cloud">
            <a:avLst/>
          </a:prstGeom>
        </p:spPr>
        <p:style>
          <a:lnRef idx="3">
            <a:schemeClr val="lt1"/>
          </a:lnRef>
          <a:fillRef idx="1">
            <a:schemeClr val="accent5"/>
          </a:fillRef>
          <a:effectRef idx="1">
            <a:schemeClr val="accent5"/>
          </a:effectRef>
          <a:fontRef idx="minor">
            <a:schemeClr val="lt1"/>
          </a:fontRef>
        </p:style>
        <p:txBody>
          <a:bodyPr anchor="ctr"/>
          <a:lstStyle/>
          <a:p>
            <a:pPr algn="ctr">
              <a:defRPr/>
            </a:pPr>
            <a:r>
              <a:rPr lang="ru-RU" sz="2400" b="1">
                <a:solidFill>
                  <a:srgbClr val="0000FF"/>
                </a:solidFill>
                <a:effectLst>
                  <a:outerShdw blurRad="38100" dist="38100" dir="2700000" algn="tl">
                    <a:srgbClr val="000000"/>
                  </a:outerShdw>
                </a:effectLst>
                <a:latin typeface="Lucida Sans Unicode" pitchFamily="34" charset="0"/>
              </a:rPr>
              <a:t>ИССЛЕДОВАТЕЛЬСКАЯ   РАБОТА</a:t>
            </a:r>
          </a:p>
        </p:txBody>
      </p:sp>
      <p:pic>
        <p:nvPicPr>
          <p:cNvPr id="26669" name="Заголовок 1"/>
          <p:cNvPicPr>
            <a:picLocks noChangeArrowheads="1"/>
          </p:cNvPicPr>
          <p:nvPr/>
        </p:nvPicPr>
        <p:blipFill>
          <a:blip r:embed="rId4" cstate="print"/>
          <a:srcRect/>
          <a:stretch>
            <a:fillRect/>
          </a:stretch>
        </p:blipFill>
        <p:spPr bwMode="auto">
          <a:xfrm>
            <a:off x="250825" y="1989138"/>
            <a:ext cx="7351713" cy="76835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42" presetClass="entr" presetSubtype="0" fill="hold" nodeType="clickEffect">
                                  <p:stCondLst>
                                    <p:cond delay="0"/>
                                  </p:stCondLst>
                                  <p:childTnLst>
                                    <p:set>
                                      <p:cBhvr>
                                        <p:cTn id="10" dur="1" fill="hold">
                                          <p:stCondLst>
                                            <p:cond delay="0"/>
                                          </p:stCondLst>
                                        </p:cTn>
                                        <p:tgtEl>
                                          <p:spTgt spid="50225"/>
                                        </p:tgtEl>
                                        <p:attrNameLst>
                                          <p:attrName>style.visibility</p:attrName>
                                        </p:attrNameLst>
                                      </p:cBhvr>
                                      <p:to>
                                        <p:strVal val="visible"/>
                                      </p:to>
                                    </p:set>
                                    <p:animEffect transition="in" filter="fade">
                                      <p:cBhvr>
                                        <p:cTn id="11" dur="1000"/>
                                        <p:tgtEl>
                                          <p:spTgt spid="50225"/>
                                        </p:tgtEl>
                                      </p:cBhvr>
                                    </p:animEffect>
                                    <p:anim calcmode="lin" valueType="num">
                                      <p:cBhvr>
                                        <p:cTn id="12" dur="1000" fill="hold"/>
                                        <p:tgtEl>
                                          <p:spTgt spid="50225"/>
                                        </p:tgtEl>
                                        <p:attrNameLst>
                                          <p:attrName>ppt_x</p:attrName>
                                        </p:attrNameLst>
                                      </p:cBhvr>
                                      <p:tavLst>
                                        <p:tav tm="0">
                                          <p:val>
                                            <p:strVal val="#ppt_x"/>
                                          </p:val>
                                        </p:tav>
                                        <p:tav tm="100000">
                                          <p:val>
                                            <p:strVal val="#ppt_x"/>
                                          </p:val>
                                        </p:tav>
                                      </p:tavLst>
                                    </p:anim>
                                    <p:anim calcmode="lin" valueType="num">
                                      <p:cBhvr>
                                        <p:cTn id="13" dur="1000" fill="hold"/>
                                        <p:tgtEl>
                                          <p:spTgt spid="50225"/>
                                        </p:tgtEl>
                                        <p:attrNameLst>
                                          <p:attrName>ppt_y</p:attrName>
                                        </p:attrNameLst>
                                      </p:cBhvr>
                                      <p:tavLst>
                                        <p:tav tm="0">
                                          <p:val>
                                            <p:strVal val="#ppt_y+.1"/>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37" presetClass="entr" presetSubtype="0" fill="hold" nodeType="clickEffect">
                                  <p:stCondLst>
                                    <p:cond delay="0"/>
                                  </p:stCondLst>
                                  <p:childTnLst>
                                    <p:set>
                                      <p:cBhvr>
                                        <p:cTn id="17" dur="1" fill="hold">
                                          <p:stCondLst>
                                            <p:cond delay="0"/>
                                          </p:stCondLst>
                                        </p:cTn>
                                        <p:tgtEl>
                                          <p:spTgt spid="50224"/>
                                        </p:tgtEl>
                                        <p:attrNameLst>
                                          <p:attrName>style.visibility</p:attrName>
                                        </p:attrNameLst>
                                      </p:cBhvr>
                                      <p:to>
                                        <p:strVal val="visible"/>
                                      </p:to>
                                    </p:set>
                                    <p:animEffect transition="in" filter="fade">
                                      <p:cBhvr>
                                        <p:cTn id="18" dur="1000"/>
                                        <p:tgtEl>
                                          <p:spTgt spid="50224"/>
                                        </p:tgtEl>
                                      </p:cBhvr>
                                    </p:animEffect>
                                    <p:anim calcmode="lin" valueType="num">
                                      <p:cBhvr>
                                        <p:cTn id="19" dur="1000" fill="hold"/>
                                        <p:tgtEl>
                                          <p:spTgt spid="50224"/>
                                        </p:tgtEl>
                                        <p:attrNameLst>
                                          <p:attrName>ppt_x</p:attrName>
                                        </p:attrNameLst>
                                      </p:cBhvr>
                                      <p:tavLst>
                                        <p:tav tm="0">
                                          <p:val>
                                            <p:strVal val="#ppt_x"/>
                                          </p:val>
                                        </p:tav>
                                        <p:tav tm="100000">
                                          <p:val>
                                            <p:strVal val="#ppt_x"/>
                                          </p:val>
                                        </p:tav>
                                      </p:tavLst>
                                    </p:anim>
                                    <p:anim calcmode="lin" valueType="num">
                                      <p:cBhvr>
                                        <p:cTn id="20" dur="900" decel="100000" fill="hold"/>
                                        <p:tgtEl>
                                          <p:spTgt spid="50224"/>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50224"/>
                                        </p:tgtEl>
                                        <p:attrNameLst>
                                          <p:attrName>ppt_y</p:attrName>
                                        </p:attrNameLst>
                                      </p:cBhvr>
                                      <p:tavLst>
                                        <p:tav tm="0">
                                          <p:val>
                                            <p:strVal val="#ppt_y-.03"/>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1" presetClass="entr" presetSubtype="0" fill="hold" nodeType="clickEffect">
                                  <p:stCondLst>
                                    <p:cond delay="0"/>
                                  </p:stCondLst>
                                  <p:childTnLst>
                                    <p:set>
                                      <p:cBhvr>
                                        <p:cTn id="25" dur="1" fill="hold">
                                          <p:stCondLst>
                                            <p:cond delay="0"/>
                                          </p:stCondLst>
                                        </p:cTn>
                                        <p:tgtEl>
                                          <p:spTgt spid="502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1051812" y="266700"/>
            <a:ext cx="7115175" cy="1143001"/>
          </a:xfrm>
        </p:spPr>
        <p:txBody>
          <a:bodyPr rtlCol="0">
            <a:norm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fontAlgn="auto">
              <a:spcAft>
                <a:spcPts val="0"/>
              </a:spcAft>
              <a:defRPr/>
            </a:pPr>
            <a:r>
              <a:rPr lang="ru-RU" sz="4400" b="1" kern="1200" dirty="0" smtClean="0">
                <a:ln/>
                <a:solidFill>
                  <a:schemeClr val="accent2">
                    <a:lumMod val="75000"/>
                  </a:schemeClr>
                </a:solidFill>
                <a:cs typeface="Times New Roman" panose="02020603050405020304" pitchFamily="18" charset="0"/>
              </a:rPr>
              <a:t>ОТКРЫТИЕ  № 1</a:t>
            </a:r>
            <a:endParaRPr lang="ru-RU" sz="4400" b="1" kern="1200" dirty="0">
              <a:ln/>
              <a:solidFill>
                <a:schemeClr val="accent2">
                  <a:lumMod val="75000"/>
                </a:schemeClr>
              </a:solidFill>
              <a:cs typeface="Times New Roman" panose="02020603050405020304" pitchFamily="18" charset="0"/>
            </a:endParaRPr>
          </a:p>
        </p:txBody>
      </p:sp>
      <p:sp>
        <p:nvSpPr>
          <p:cNvPr id="5" name="Горизонтальный свиток 4"/>
          <p:cNvSpPr>
            <a:spLocks noChangeArrowheads="1"/>
          </p:cNvSpPr>
          <p:nvPr/>
        </p:nvSpPr>
        <p:spPr bwMode="auto">
          <a:xfrm>
            <a:off x="900113" y="620713"/>
            <a:ext cx="7704137" cy="6237287"/>
          </a:xfrm>
          <a:prstGeom prst="horizontalScroll">
            <a:avLst>
              <a:gd name="adj" fmla="val 12500"/>
            </a:avLst>
          </a:prstGeom>
          <a:solidFill>
            <a:srgbClr val="C6C58C"/>
          </a:solidFill>
          <a:ln w="25400" algn="ctr">
            <a:solidFill>
              <a:srgbClr val="95956F"/>
            </a:solidFill>
            <a:round/>
            <a:headEnd/>
            <a:tailEnd/>
          </a:ln>
        </p:spPr>
        <p:txBody>
          <a:bodyPr anchor="ctr"/>
          <a:lstStyle/>
          <a:p>
            <a:pPr algn="ctr"/>
            <a:endParaRPr lang="ru-RU">
              <a:solidFill>
                <a:srgbClr val="FFFFE1"/>
              </a:solidFill>
            </a:endParaRPr>
          </a:p>
          <a:p>
            <a:pPr algn="ctr"/>
            <a:endParaRPr lang="ru-RU" sz="3600">
              <a:solidFill>
                <a:srgbClr val="77773C"/>
              </a:solidFill>
            </a:endParaRPr>
          </a:p>
          <a:p>
            <a:pPr algn="ctr"/>
            <a:r>
              <a:rPr lang="ru-RU" sz="3600">
                <a:solidFill>
                  <a:srgbClr val="77773C"/>
                </a:solidFill>
              </a:rPr>
              <a:t>КВАДРАТ  СУММЫ  ДВУХ  ВЫРАЖЕНИЙ:</a:t>
            </a:r>
          </a:p>
          <a:p>
            <a:pPr algn="ctr"/>
            <a:endParaRPr lang="ru-RU" sz="3600">
              <a:solidFill>
                <a:srgbClr val="77773C"/>
              </a:solidFill>
            </a:endParaRPr>
          </a:p>
          <a:p>
            <a:pPr algn="ctr"/>
            <a:r>
              <a:rPr lang="ru-RU" sz="4800">
                <a:solidFill>
                  <a:srgbClr val="FF0000"/>
                </a:solidFill>
              </a:rPr>
              <a:t>(а + b)</a:t>
            </a:r>
            <a:r>
              <a:rPr lang="ru-RU" sz="4800" baseline="30000">
                <a:solidFill>
                  <a:srgbClr val="FF0000"/>
                </a:solidFill>
              </a:rPr>
              <a:t>2 </a:t>
            </a:r>
            <a:r>
              <a:rPr lang="ru-RU" sz="4800">
                <a:solidFill>
                  <a:srgbClr val="FF0000"/>
                </a:solidFill>
              </a:rPr>
              <a:t>= а</a:t>
            </a:r>
            <a:r>
              <a:rPr lang="ru-RU" sz="4800" baseline="30000">
                <a:solidFill>
                  <a:srgbClr val="FF0000"/>
                </a:solidFill>
              </a:rPr>
              <a:t>2</a:t>
            </a:r>
            <a:r>
              <a:rPr lang="ru-RU" sz="4800">
                <a:solidFill>
                  <a:srgbClr val="FF0000"/>
                </a:solidFill>
              </a:rPr>
              <a:t> + 2аb + b</a:t>
            </a:r>
            <a:r>
              <a:rPr lang="ru-RU" sz="4800" baseline="30000">
                <a:solidFill>
                  <a:srgbClr val="FF0000"/>
                </a:solidFill>
              </a:rPr>
              <a:t>2</a:t>
            </a:r>
            <a:endParaRPr lang="ru-RU" sz="4800">
              <a:solidFill>
                <a:srgbClr val="FF0000"/>
              </a:solidFill>
            </a:endParaRPr>
          </a:p>
        </p:txBody>
      </p:sp>
      <p:sp>
        <p:nvSpPr>
          <p:cNvPr id="27651" name="TextBox 5"/>
          <p:cNvSpPr txBox="1">
            <a:spLocks noChangeArrowheads="1"/>
          </p:cNvSpPr>
          <p:nvPr/>
        </p:nvSpPr>
        <p:spPr bwMode="auto">
          <a:xfrm>
            <a:off x="3544888" y="1628775"/>
            <a:ext cx="3135312" cy="585788"/>
          </a:xfrm>
          <a:prstGeom prst="rect">
            <a:avLst/>
          </a:prstGeom>
          <a:noFill/>
          <a:ln w="9525">
            <a:noFill/>
            <a:miter lim="800000"/>
            <a:headEnd/>
            <a:tailEnd/>
          </a:ln>
        </p:spPr>
        <p:txBody>
          <a:bodyPr>
            <a:spAutoFit/>
          </a:bodyPr>
          <a:lstStyle/>
          <a:p>
            <a:pPr algn="ctr"/>
            <a:r>
              <a:rPr lang="ru-RU" altLang="ru-RU" sz="3200" b="1">
                <a:latin typeface="Calibri" pitchFamily="34" charset="0"/>
              </a:rPr>
              <a:t>ФОРМУЛА</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5" presetClass="entr" presetSubtype="0" fill="hold"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anim calcmode="lin" valueType="num">
                                      <p:cBhvr>
                                        <p:cTn id="7" dur="1000" fill="hold"/>
                                        <p:tgtEl>
                                          <p:spTgt spid="5">
                                            <p:txEl>
                                              <p:pRg st="4" end="4"/>
                                            </p:txEl>
                                          </p:spTgt>
                                        </p:tgtEl>
                                        <p:attrNameLst>
                                          <p:attrName>ppt_w</p:attrName>
                                        </p:attrNameLst>
                                      </p:cBhvr>
                                      <p:tavLst>
                                        <p:tav tm="0">
                                          <p:val>
                                            <p:fltVal val="0"/>
                                          </p:val>
                                        </p:tav>
                                        <p:tav tm="100000">
                                          <p:val>
                                            <p:strVal val="#ppt_w"/>
                                          </p:val>
                                        </p:tav>
                                      </p:tavLst>
                                    </p:anim>
                                    <p:anim calcmode="lin" valueType="num">
                                      <p:cBhvr>
                                        <p:cTn id="8" dur="1000" fill="hold"/>
                                        <p:tgtEl>
                                          <p:spTgt spid="5">
                                            <p:txEl>
                                              <p:pRg st="4" end="4"/>
                                            </p:txEl>
                                          </p:spTgt>
                                        </p:tgtEl>
                                        <p:attrNameLst>
                                          <p:attrName>ppt_h</p:attrName>
                                        </p:attrNameLst>
                                      </p:cBhvr>
                                      <p:tavLst>
                                        <p:tav tm="0">
                                          <p:val>
                                            <p:fltVal val="0"/>
                                          </p:val>
                                        </p:tav>
                                        <p:tav tm="100000">
                                          <p:val>
                                            <p:strVal val="#ppt_h"/>
                                          </p:val>
                                        </p:tav>
                                      </p:tavLst>
                                    </p:anim>
                                    <p:anim calcmode="lin" valueType="num">
                                      <p:cBhvr>
                                        <p:cTn id="9" dur="1000" fill="hold"/>
                                        <p:tgtEl>
                                          <p:spTgt spid="5">
                                            <p:txEl>
                                              <p:pRg st="4" end="4"/>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xEl>
                                              <p:pRg st="4" end="4"/>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1" name="Picture 55" descr="фон1"/>
          <p:cNvPicPr>
            <a:picLocks noChangeAspect="1" noChangeArrowheads="1"/>
          </p:cNvPicPr>
          <p:nvPr/>
        </p:nvPicPr>
        <p:blipFill>
          <a:blip r:embed="rId2" cstate="print"/>
          <a:srcRect/>
          <a:stretch>
            <a:fillRect/>
          </a:stretch>
        </p:blipFill>
        <p:spPr bwMode="auto">
          <a:xfrm>
            <a:off x="0" y="0"/>
            <a:ext cx="9205913" cy="6858000"/>
          </a:xfrm>
          <a:prstGeom prst="rect">
            <a:avLst/>
          </a:prstGeom>
          <a:noFill/>
          <a:ln w="9525">
            <a:noFill/>
            <a:miter lim="800000"/>
            <a:headEnd/>
            <a:tailEnd/>
          </a:ln>
        </p:spPr>
      </p:pic>
      <p:graphicFrame>
        <p:nvGraphicFramePr>
          <p:cNvPr id="126019" name="Group 67"/>
          <p:cNvGraphicFramePr>
            <a:graphicFrameLocks noGrp="1"/>
          </p:cNvGraphicFramePr>
          <p:nvPr/>
        </p:nvGraphicFramePr>
        <p:xfrm>
          <a:off x="179388" y="2708275"/>
          <a:ext cx="3203575" cy="2144714"/>
        </p:xfrm>
        <a:graphic>
          <a:graphicData uri="http://schemas.openxmlformats.org/drawingml/2006/table">
            <a:tbl>
              <a:tblPr/>
              <a:tblGrid>
                <a:gridCol w="720725"/>
                <a:gridCol w="2482850"/>
              </a:tblGrid>
              <a:tr h="558800">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2200" b="0" i="0" u="none" strike="noStrike" cap="none" normalizeH="0" baseline="0" smtClean="0">
                          <a:ln>
                            <a:noFill/>
                          </a:ln>
                          <a:solidFill>
                            <a:srgbClr val="000000"/>
                          </a:solidFill>
                          <a:effectLst/>
                          <a:latin typeface="Arial" charset="0"/>
                          <a:cs typeface="Arial" charset="0"/>
                        </a:rPr>
                        <a:t>№</a:t>
                      </a:r>
                      <a:endParaRPr kumimoji="0" lang="ru-RU" sz="2200" b="1" i="0" u="none" strike="noStrike" cap="none" normalizeH="0" baseline="0" smtClean="0">
                        <a:ln>
                          <a:noFill/>
                        </a:ln>
                        <a:solidFill>
                          <a:schemeClr val="bg1"/>
                        </a:solidFill>
                        <a:effectLst/>
                        <a:latin typeface="Times New Roman" pitchFamily="18" charset="0"/>
                        <a:cs typeface="Times New Roman" pitchFamily="18" charset="0"/>
                      </a:endParaRPr>
                    </a:p>
                  </a:txBody>
                  <a:tcPr marT="45734" marB="4573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58ED5"/>
                    </a:solid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en-US" sz="2200" b="1" i="0" u="none" strike="noStrike" cap="none" normalizeH="0" baseline="0" smtClean="0">
                          <a:ln>
                            <a:noFill/>
                          </a:ln>
                          <a:solidFill>
                            <a:srgbClr val="000000"/>
                          </a:solidFill>
                          <a:effectLst/>
                          <a:latin typeface="Arial" charset="0"/>
                          <a:cs typeface="Arial" charset="0"/>
                        </a:rPr>
                        <a:t>I</a:t>
                      </a:r>
                      <a:endParaRPr kumimoji="0" lang="ru-RU" sz="2200" b="1" i="0" u="none" strike="noStrike" cap="none" normalizeH="0" baseline="0" smtClean="0">
                        <a:ln>
                          <a:noFill/>
                        </a:ln>
                        <a:solidFill>
                          <a:schemeClr val="bg1"/>
                        </a:solidFill>
                        <a:effectLst/>
                        <a:latin typeface="Times New Roman" pitchFamily="18" charset="0"/>
                        <a:cs typeface="Times New Roman" pitchFamily="18" charset="0"/>
                      </a:endParaRPr>
                    </a:p>
                  </a:txBody>
                  <a:tcPr marT="45734" marB="4573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6D9F1"/>
                    </a:solidFill>
                  </a:tcPr>
                </a:tc>
              </a:tr>
              <a:tr h="496888">
                <a:tc>
                  <a:txBody>
                    <a:bodyPr/>
                    <a:lstStyle/>
                    <a:p>
                      <a:pPr marL="0" marR="0" lvl="0" indent="0" algn="l" defTabSz="914400" rtl="0" eaLnBrk="1" fontAlgn="base" latinLnBrk="0" hangingPunct="1">
                        <a:lnSpc>
                          <a:spcPct val="100000"/>
                        </a:lnSpc>
                        <a:spcBef>
                          <a:spcPct val="0"/>
                        </a:spcBef>
                        <a:spcAft>
                          <a:spcPct val="0"/>
                        </a:spcAft>
                        <a:buClr>
                          <a:schemeClr val="folHlink"/>
                        </a:buClr>
                        <a:buSzPct val="90000"/>
                        <a:buFontTx/>
                        <a:buNone/>
                        <a:tabLst/>
                      </a:pPr>
                      <a:r>
                        <a:rPr kumimoji="0" lang="en-US" sz="2200" b="0" i="0" u="none" strike="noStrike" cap="none" normalizeH="0" baseline="0" smtClean="0">
                          <a:ln>
                            <a:noFill/>
                          </a:ln>
                          <a:solidFill>
                            <a:srgbClr val="000000"/>
                          </a:solidFill>
                          <a:effectLst/>
                          <a:latin typeface="Arial" charset="0"/>
                          <a:cs typeface="Arial" charset="0"/>
                        </a:rPr>
                        <a:t>4.</a:t>
                      </a:r>
                      <a:endParaRPr kumimoji="0" lang="ru-RU" sz="2200" b="1" i="0" u="none" strike="noStrike" cap="none" normalizeH="0" baseline="0" smtClean="0">
                        <a:ln>
                          <a:noFill/>
                        </a:ln>
                        <a:solidFill>
                          <a:schemeClr val="bg1"/>
                        </a:solidFill>
                        <a:effectLst/>
                        <a:latin typeface="Arial" charset="0"/>
                        <a:cs typeface="Arial" charset="0"/>
                      </a:endParaRPr>
                    </a:p>
                  </a:txBody>
                  <a:tcPr marT="45734" marB="4573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58ED5"/>
                    </a:solid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2200" b="1" i="0" u="none" strike="noStrike" cap="none" normalizeH="0" baseline="0" smtClean="0">
                          <a:ln>
                            <a:noFill/>
                          </a:ln>
                          <a:solidFill>
                            <a:srgbClr val="000000"/>
                          </a:solidFill>
                          <a:effectLst/>
                          <a:latin typeface="Arial" charset="0"/>
                          <a:cs typeface="Arial" charset="0"/>
                        </a:rPr>
                        <a:t>(</a:t>
                      </a:r>
                      <a:r>
                        <a:rPr kumimoji="0" lang="en-US" sz="2200" b="1" i="0" u="none" strike="noStrike" cap="none" normalizeH="0" baseline="0" smtClean="0">
                          <a:ln>
                            <a:noFill/>
                          </a:ln>
                          <a:solidFill>
                            <a:srgbClr val="000000"/>
                          </a:solidFill>
                          <a:effectLst/>
                          <a:latin typeface="Arial" charset="0"/>
                          <a:cs typeface="Arial" charset="0"/>
                        </a:rPr>
                        <a:t>x</a:t>
                      </a:r>
                      <a:r>
                        <a:rPr kumimoji="0" lang="ru-RU" sz="2200" b="1" i="0" u="none" strike="noStrike" cap="none" normalizeH="0" baseline="0" smtClean="0">
                          <a:ln>
                            <a:noFill/>
                          </a:ln>
                          <a:solidFill>
                            <a:srgbClr val="000000"/>
                          </a:solidFill>
                          <a:effectLst/>
                          <a:latin typeface="Arial" charset="0"/>
                          <a:cs typeface="Arial" charset="0"/>
                        </a:rPr>
                        <a:t> – </a:t>
                      </a:r>
                      <a:r>
                        <a:rPr kumimoji="0" lang="en-US" sz="2200" b="1" i="0" u="none" strike="noStrike" cap="none" normalizeH="0" baseline="0" smtClean="0">
                          <a:ln>
                            <a:noFill/>
                          </a:ln>
                          <a:solidFill>
                            <a:srgbClr val="000000"/>
                          </a:solidFill>
                          <a:effectLst/>
                          <a:latin typeface="Arial" charset="0"/>
                          <a:cs typeface="Arial" charset="0"/>
                        </a:rPr>
                        <a:t>y</a:t>
                      </a:r>
                      <a:r>
                        <a:rPr kumimoji="0" lang="ru-RU" sz="2200" b="1" i="0" u="none" strike="noStrike" cap="none" normalizeH="0" baseline="0" smtClean="0">
                          <a:ln>
                            <a:noFill/>
                          </a:ln>
                          <a:solidFill>
                            <a:srgbClr val="000000"/>
                          </a:solidFill>
                          <a:effectLst/>
                          <a:latin typeface="Arial" charset="0"/>
                          <a:cs typeface="Arial" charset="0"/>
                        </a:rPr>
                        <a:t>) (</a:t>
                      </a:r>
                      <a:r>
                        <a:rPr kumimoji="0" lang="en-US" sz="2200" b="1" i="0" u="none" strike="noStrike" cap="none" normalizeH="0" baseline="0" smtClean="0">
                          <a:ln>
                            <a:noFill/>
                          </a:ln>
                          <a:solidFill>
                            <a:srgbClr val="000000"/>
                          </a:solidFill>
                          <a:effectLst/>
                          <a:latin typeface="Arial" charset="0"/>
                          <a:cs typeface="Arial" charset="0"/>
                        </a:rPr>
                        <a:t>x</a:t>
                      </a:r>
                      <a:r>
                        <a:rPr kumimoji="0" lang="ru-RU" sz="2200" b="1" i="0" u="none" strike="noStrike" cap="none" normalizeH="0" baseline="0" smtClean="0">
                          <a:ln>
                            <a:noFill/>
                          </a:ln>
                          <a:solidFill>
                            <a:srgbClr val="000000"/>
                          </a:solidFill>
                          <a:effectLst/>
                          <a:latin typeface="Arial" charset="0"/>
                          <a:cs typeface="Arial" charset="0"/>
                        </a:rPr>
                        <a:t> – </a:t>
                      </a:r>
                      <a:r>
                        <a:rPr kumimoji="0" lang="en-US" sz="2200" b="1" i="0" u="none" strike="noStrike" cap="none" normalizeH="0" baseline="0" smtClean="0">
                          <a:ln>
                            <a:noFill/>
                          </a:ln>
                          <a:solidFill>
                            <a:srgbClr val="000000"/>
                          </a:solidFill>
                          <a:effectLst/>
                          <a:latin typeface="Arial" charset="0"/>
                          <a:cs typeface="Arial" charset="0"/>
                        </a:rPr>
                        <a:t>y</a:t>
                      </a:r>
                      <a:r>
                        <a:rPr kumimoji="0" lang="ru-RU" sz="2200" b="1" i="0" u="none" strike="noStrike" cap="none" normalizeH="0" baseline="0" smtClean="0">
                          <a:ln>
                            <a:noFill/>
                          </a:ln>
                          <a:solidFill>
                            <a:srgbClr val="000000"/>
                          </a:solidFill>
                          <a:effectLst/>
                          <a:latin typeface="Arial" charset="0"/>
                          <a:cs typeface="Arial" charset="0"/>
                        </a:rPr>
                        <a:t>)</a:t>
                      </a:r>
                      <a:endParaRPr kumimoji="0" lang="ru-RU" sz="2200" b="1" i="0" u="none" strike="noStrike" cap="none" normalizeH="0" baseline="0" smtClean="0">
                        <a:ln>
                          <a:noFill/>
                        </a:ln>
                        <a:solidFill>
                          <a:schemeClr val="bg1"/>
                        </a:solidFill>
                        <a:effectLst/>
                        <a:latin typeface="Times New Roman" pitchFamily="18" charset="0"/>
                        <a:cs typeface="Times New Roman" pitchFamily="18" charset="0"/>
                      </a:endParaRPr>
                    </a:p>
                  </a:txBody>
                  <a:tcPr marT="45734" marB="4573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6D9F1"/>
                    </a:solidFill>
                  </a:tcPr>
                </a:tc>
              </a:tr>
              <a:tr h="496888">
                <a:tc>
                  <a:txBody>
                    <a:bodyPr/>
                    <a:lstStyle/>
                    <a:p>
                      <a:pPr marL="0" marR="0" lvl="0" indent="0" algn="l" defTabSz="914400" rtl="0" eaLnBrk="1" fontAlgn="base" latinLnBrk="0" hangingPunct="1">
                        <a:lnSpc>
                          <a:spcPct val="100000"/>
                        </a:lnSpc>
                        <a:spcBef>
                          <a:spcPct val="0"/>
                        </a:spcBef>
                        <a:spcAft>
                          <a:spcPct val="0"/>
                        </a:spcAft>
                        <a:buClr>
                          <a:schemeClr val="folHlink"/>
                        </a:buClr>
                        <a:buSzPct val="90000"/>
                        <a:buFontTx/>
                        <a:buNone/>
                        <a:tabLst/>
                      </a:pPr>
                      <a:r>
                        <a:rPr kumimoji="0" lang="en-US" sz="2200" b="0" i="0" u="none" strike="noStrike" cap="none" normalizeH="0" baseline="0" smtClean="0">
                          <a:ln>
                            <a:noFill/>
                          </a:ln>
                          <a:solidFill>
                            <a:srgbClr val="000000"/>
                          </a:solidFill>
                          <a:effectLst/>
                          <a:latin typeface="Arial" charset="0"/>
                          <a:cs typeface="Arial" charset="0"/>
                        </a:rPr>
                        <a:t>5.</a:t>
                      </a:r>
                      <a:endParaRPr kumimoji="0" lang="ru-RU" sz="2200" b="1" i="0" u="none" strike="noStrike" cap="none" normalizeH="0" baseline="0" smtClean="0">
                        <a:ln>
                          <a:noFill/>
                        </a:ln>
                        <a:solidFill>
                          <a:schemeClr val="bg1"/>
                        </a:solidFill>
                        <a:effectLst/>
                        <a:latin typeface="Arial" charset="0"/>
                        <a:cs typeface="Arial" charset="0"/>
                      </a:endParaRPr>
                    </a:p>
                  </a:txBody>
                  <a:tcPr marT="45734" marB="4573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58ED5"/>
                    </a:solid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2200" b="1" i="0" u="none" strike="noStrike" cap="none" normalizeH="0" baseline="0" smtClean="0">
                          <a:ln>
                            <a:noFill/>
                          </a:ln>
                          <a:solidFill>
                            <a:srgbClr val="000000"/>
                          </a:solidFill>
                          <a:effectLst/>
                          <a:latin typeface="Arial" charset="0"/>
                          <a:cs typeface="Arial" charset="0"/>
                        </a:rPr>
                        <a:t>(</a:t>
                      </a:r>
                      <a:r>
                        <a:rPr kumimoji="0" lang="en-US" sz="2200" b="1" i="0" u="none" strike="noStrike" cap="none" normalizeH="0" baseline="0" smtClean="0">
                          <a:ln>
                            <a:noFill/>
                          </a:ln>
                          <a:solidFill>
                            <a:srgbClr val="000000"/>
                          </a:solidFill>
                          <a:effectLst/>
                          <a:latin typeface="Arial" charset="0"/>
                          <a:cs typeface="Arial" charset="0"/>
                        </a:rPr>
                        <a:t>m</a:t>
                      </a:r>
                      <a:r>
                        <a:rPr kumimoji="0" lang="ru-RU" sz="2200" b="1" i="0" u="none" strike="noStrike" cap="none" normalizeH="0" baseline="0" smtClean="0">
                          <a:ln>
                            <a:noFill/>
                          </a:ln>
                          <a:solidFill>
                            <a:srgbClr val="000000"/>
                          </a:solidFill>
                          <a:effectLst/>
                          <a:latin typeface="Arial" charset="0"/>
                          <a:cs typeface="Arial" charset="0"/>
                        </a:rPr>
                        <a:t> - </a:t>
                      </a:r>
                      <a:r>
                        <a:rPr kumimoji="0" lang="en-US" sz="2200" b="1" i="0" u="none" strike="noStrike" cap="none" normalizeH="0" baseline="0" smtClean="0">
                          <a:ln>
                            <a:noFill/>
                          </a:ln>
                          <a:solidFill>
                            <a:srgbClr val="000000"/>
                          </a:solidFill>
                          <a:effectLst/>
                          <a:latin typeface="Arial" charset="0"/>
                          <a:cs typeface="Arial" charset="0"/>
                        </a:rPr>
                        <a:t>n</a:t>
                      </a:r>
                      <a:r>
                        <a:rPr kumimoji="0" lang="ru-RU" sz="2200" b="1" i="0" u="none" strike="noStrike" cap="none" normalizeH="0" baseline="0" smtClean="0">
                          <a:ln>
                            <a:noFill/>
                          </a:ln>
                          <a:solidFill>
                            <a:srgbClr val="000000"/>
                          </a:solidFill>
                          <a:effectLst/>
                          <a:latin typeface="Arial" charset="0"/>
                          <a:cs typeface="Arial" charset="0"/>
                        </a:rPr>
                        <a:t>) </a:t>
                      </a:r>
                      <a:r>
                        <a:rPr kumimoji="0" lang="en-US" sz="2200" b="1" i="0" u="none" strike="noStrike" cap="none" normalizeH="0" baseline="0" smtClean="0">
                          <a:ln>
                            <a:noFill/>
                          </a:ln>
                          <a:solidFill>
                            <a:srgbClr val="000000"/>
                          </a:solidFill>
                          <a:effectLst/>
                          <a:latin typeface="Arial" charset="0"/>
                          <a:cs typeface="Arial" charset="0"/>
                        </a:rPr>
                        <a:t>(m- n)</a:t>
                      </a:r>
                      <a:endParaRPr kumimoji="0" lang="ru-RU" sz="2200" b="1" i="0" u="none" strike="noStrike" cap="none" normalizeH="0" baseline="0" smtClean="0">
                        <a:ln>
                          <a:noFill/>
                        </a:ln>
                        <a:solidFill>
                          <a:schemeClr val="bg1"/>
                        </a:solidFill>
                        <a:effectLst/>
                        <a:latin typeface="Times New Roman" pitchFamily="18" charset="0"/>
                        <a:cs typeface="Times New Roman" pitchFamily="18" charset="0"/>
                      </a:endParaRPr>
                    </a:p>
                  </a:txBody>
                  <a:tcPr marT="45734" marB="4573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6D9F1"/>
                    </a:solidFill>
                  </a:tcPr>
                </a:tc>
              </a:tr>
              <a:tr h="592138">
                <a:tc>
                  <a:txBody>
                    <a:bodyPr/>
                    <a:lstStyle/>
                    <a:p>
                      <a:pPr marL="0" marR="0" lvl="0" indent="0" algn="l" defTabSz="914400" rtl="0" eaLnBrk="1" fontAlgn="base" latinLnBrk="0" hangingPunct="1">
                        <a:lnSpc>
                          <a:spcPct val="100000"/>
                        </a:lnSpc>
                        <a:spcBef>
                          <a:spcPct val="0"/>
                        </a:spcBef>
                        <a:spcAft>
                          <a:spcPct val="0"/>
                        </a:spcAft>
                        <a:buClr>
                          <a:schemeClr val="folHlink"/>
                        </a:buClr>
                        <a:buSzPct val="90000"/>
                        <a:buFontTx/>
                        <a:buNone/>
                        <a:tabLst/>
                      </a:pPr>
                      <a:r>
                        <a:rPr kumimoji="0" lang="en-US" sz="2200" b="0" i="0" u="none" strike="noStrike" cap="none" normalizeH="0" baseline="0" smtClean="0">
                          <a:ln>
                            <a:noFill/>
                          </a:ln>
                          <a:solidFill>
                            <a:srgbClr val="000000"/>
                          </a:solidFill>
                          <a:effectLst/>
                          <a:latin typeface="Arial" charset="0"/>
                          <a:cs typeface="Arial" charset="0"/>
                        </a:rPr>
                        <a:t>6.</a:t>
                      </a:r>
                      <a:endParaRPr kumimoji="0" lang="ru-RU" sz="2200" b="1" i="0" u="none" strike="noStrike" cap="none" normalizeH="0" baseline="0" smtClean="0">
                        <a:ln>
                          <a:noFill/>
                        </a:ln>
                        <a:solidFill>
                          <a:schemeClr val="bg1"/>
                        </a:solidFill>
                        <a:effectLst/>
                        <a:latin typeface="Arial" charset="0"/>
                        <a:cs typeface="Arial" charset="0"/>
                      </a:endParaRPr>
                    </a:p>
                  </a:txBody>
                  <a:tcPr marT="45734" marB="4573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58ED5"/>
                    </a:solid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en-US" sz="2200" b="1" i="0" u="none" strike="noStrike" cap="none" normalizeH="0" baseline="0" smtClean="0">
                          <a:ln>
                            <a:noFill/>
                          </a:ln>
                          <a:solidFill>
                            <a:srgbClr val="000000"/>
                          </a:solidFill>
                          <a:effectLst/>
                          <a:latin typeface="Arial" charset="0"/>
                          <a:cs typeface="Arial" charset="0"/>
                        </a:rPr>
                        <a:t>(a – 2)(a – 2)</a:t>
                      </a:r>
                      <a:endParaRPr kumimoji="0" lang="ru-RU" sz="2200" b="1" i="0" u="none" strike="noStrike" cap="none" normalizeH="0" baseline="0" smtClean="0">
                        <a:ln>
                          <a:noFill/>
                        </a:ln>
                        <a:solidFill>
                          <a:schemeClr val="bg1"/>
                        </a:solidFill>
                        <a:effectLst/>
                        <a:latin typeface="Times New Roman" pitchFamily="18" charset="0"/>
                        <a:cs typeface="Times New Roman" pitchFamily="18" charset="0"/>
                      </a:endParaRPr>
                    </a:p>
                  </a:txBody>
                  <a:tcPr marT="45734" marB="4573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6D9F1"/>
                    </a:solidFill>
                  </a:tcPr>
                </a:tc>
              </a:tr>
            </a:tbl>
          </a:graphicData>
        </a:graphic>
      </p:graphicFrame>
      <p:graphicFrame>
        <p:nvGraphicFramePr>
          <p:cNvPr id="126021" name="Group 69"/>
          <p:cNvGraphicFramePr>
            <a:graphicFrameLocks noGrp="1"/>
          </p:cNvGraphicFramePr>
          <p:nvPr/>
        </p:nvGraphicFramePr>
        <p:xfrm>
          <a:off x="5410200" y="2708275"/>
          <a:ext cx="2643188" cy="2146301"/>
        </p:xfrm>
        <a:graphic>
          <a:graphicData uri="http://schemas.openxmlformats.org/drawingml/2006/table">
            <a:tbl>
              <a:tblPr/>
              <a:tblGrid>
                <a:gridCol w="2643188"/>
              </a:tblGrid>
              <a:tr h="504825">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en-US" sz="2200" b="1" i="0" u="none" strike="noStrike" cap="none" normalizeH="0" baseline="0" smtClean="0">
                          <a:ln>
                            <a:noFill/>
                          </a:ln>
                          <a:solidFill>
                            <a:schemeClr val="tx1"/>
                          </a:solidFill>
                          <a:effectLst/>
                          <a:latin typeface="Times New Roman" pitchFamily="18" charset="0"/>
                          <a:cs typeface="Times New Roman" pitchFamily="18" charset="0"/>
                        </a:rPr>
                        <a:t>III</a:t>
                      </a:r>
                      <a:endParaRPr kumimoji="0" lang="ru-RU" sz="2200" b="1" i="0" u="none" strike="noStrike" cap="none" normalizeH="0" baseline="0" smtClean="0">
                        <a:ln>
                          <a:noFill/>
                        </a:ln>
                        <a:solidFill>
                          <a:schemeClr val="tx1"/>
                        </a:solidFill>
                        <a:effectLst/>
                        <a:latin typeface="Times New Roman" pitchFamily="18" charset="0"/>
                        <a:cs typeface="Times New Roman" pitchFamily="18" charset="0"/>
                      </a:endParaRPr>
                    </a:p>
                  </a:txBody>
                  <a:tcPr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BE0D1"/>
                    </a:solidFill>
                  </a:tcPr>
                </a:tc>
              </a:tr>
              <a:tr h="522288">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en-US" sz="2200" b="1" i="0" u="none" strike="noStrike" cap="none" normalizeH="0" baseline="0" smtClean="0">
                          <a:ln>
                            <a:noFill/>
                          </a:ln>
                          <a:solidFill>
                            <a:schemeClr val="tx1"/>
                          </a:solidFill>
                          <a:effectLst/>
                          <a:latin typeface="Times New Roman" pitchFamily="18" charset="0"/>
                          <a:cs typeface="Times New Roman" pitchFamily="18" charset="0"/>
                        </a:rPr>
                        <a:t>x</a:t>
                      </a:r>
                      <a:r>
                        <a:rPr kumimoji="0" lang="en-US" sz="2200" b="1" i="0" u="none" strike="noStrike" cap="none" normalizeH="0" baseline="30000" smtClean="0">
                          <a:ln>
                            <a:noFill/>
                          </a:ln>
                          <a:solidFill>
                            <a:schemeClr val="tx1"/>
                          </a:solidFill>
                          <a:effectLst/>
                          <a:latin typeface="Times New Roman" pitchFamily="18" charset="0"/>
                          <a:cs typeface="Times New Roman" pitchFamily="18" charset="0"/>
                        </a:rPr>
                        <a:t>2</a:t>
                      </a:r>
                      <a:r>
                        <a:rPr kumimoji="0" lang="en-US" sz="2200" b="1" i="0" u="none" strike="noStrike" cap="none" normalizeH="0" baseline="0" smtClean="0">
                          <a:ln>
                            <a:noFill/>
                          </a:ln>
                          <a:solidFill>
                            <a:schemeClr val="tx1"/>
                          </a:solidFill>
                          <a:effectLst/>
                          <a:latin typeface="Times New Roman" pitchFamily="18" charset="0"/>
                          <a:cs typeface="Times New Roman" pitchFamily="18" charset="0"/>
                        </a:rPr>
                        <a:t> – 2xy + y</a:t>
                      </a:r>
                      <a:r>
                        <a:rPr kumimoji="0" lang="en-US" sz="2200" b="1" i="0" u="none" strike="noStrike" cap="none" normalizeH="0" baseline="30000" smtClean="0">
                          <a:ln>
                            <a:noFill/>
                          </a:ln>
                          <a:solidFill>
                            <a:schemeClr val="tx1"/>
                          </a:solidFill>
                          <a:effectLst/>
                          <a:latin typeface="Times New Roman" pitchFamily="18" charset="0"/>
                          <a:cs typeface="Times New Roman" pitchFamily="18" charset="0"/>
                        </a:rPr>
                        <a:t>2</a:t>
                      </a:r>
                      <a:endParaRPr kumimoji="0" lang="ru-RU" sz="2200" b="1" i="0" u="none" strike="noStrike" cap="none" normalizeH="0" baseline="0" smtClean="0">
                        <a:ln>
                          <a:noFill/>
                        </a:ln>
                        <a:solidFill>
                          <a:schemeClr val="tx1"/>
                        </a:solidFill>
                        <a:effectLst/>
                        <a:latin typeface="Times New Roman" pitchFamily="18" charset="0"/>
                        <a:cs typeface="Times New Roman" pitchFamily="18" charset="0"/>
                      </a:endParaRPr>
                    </a:p>
                  </a:txBody>
                  <a:tcPr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BE0D1"/>
                    </a:solidFill>
                  </a:tcPr>
                </a:tc>
              </a:tr>
              <a:tr h="522288">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en-US" sz="2200" b="1" i="0" u="none" strike="noStrike" cap="none" normalizeH="0" baseline="0" smtClean="0">
                          <a:ln>
                            <a:noFill/>
                          </a:ln>
                          <a:solidFill>
                            <a:schemeClr val="tx1"/>
                          </a:solidFill>
                          <a:effectLst/>
                          <a:latin typeface="Times New Roman" pitchFamily="18" charset="0"/>
                          <a:cs typeface="Times New Roman" pitchFamily="18" charset="0"/>
                        </a:rPr>
                        <a:t>m</a:t>
                      </a:r>
                      <a:r>
                        <a:rPr kumimoji="0" lang="en-US" sz="2200" b="1" i="0" u="none" strike="noStrike" cap="none" normalizeH="0" baseline="30000" smtClean="0">
                          <a:ln>
                            <a:noFill/>
                          </a:ln>
                          <a:solidFill>
                            <a:schemeClr val="tx1"/>
                          </a:solidFill>
                          <a:effectLst/>
                          <a:latin typeface="Times New Roman" pitchFamily="18" charset="0"/>
                          <a:cs typeface="Times New Roman" pitchFamily="18" charset="0"/>
                        </a:rPr>
                        <a:t>2</a:t>
                      </a:r>
                      <a:r>
                        <a:rPr kumimoji="0" lang="en-US" sz="2200" b="1" i="0" u="none" strike="noStrike" cap="none" normalizeH="0" baseline="0" smtClean="0">
                          <a:ln>
                            <a:noFill/>
                          </a:ln>
                          <a:solidFill>
                            <a:schemeClr val="tx1"/>
                          </a:solidFill>
                          <a:effectLst/>
                          <a:latin typeface="Times New Roman" pitchFamily="18" charset="0"/>
                          <a:cs typeface="Times New Roman" pitchFamily="18" charset="0"/>
                        </a:rPr>
                        <a:t> – 2mn + n</a:t>
                      </a:r>
                      <a:r>
                        <a:rPr kumimoji="0" lang="en-US" sz="2200" b="1" i="0" u="none" strike="noStrike" cap="none" normalizeH="0" baseline="30000" smtClean="0">
                          <a:ln>
                            <a:noFill/>
                          </a:ln>
                          <a:solidFill>
                            <a:schemeClr val="tx1"/>
                          </a:solidFill>
                          <a:effectLst/>
                          <a:latin typeface="Times New Roman" pitchFamily="18" charset="0"/>
                          <a:cs typeface="Times New Roman" pitchFamily="18" charset="0"/>
                        </a:rPr>
                        <a:t>2</a:t>
                      </a:r>
                      <a:endParaRPr kumimoji="0" lang="ru-RU" sz="2200" b="1" i="0" u="none" strike="noStrike" cap="none" normalizeH="0" baseline="0" smtClean="0">
                        <a:ln>
                          <a:noFill/>
                        </a:ln>
                        <a:solidFill>
                          <a:schemeClr val="tx1"/>
                        </a:solidFill>
                        <a:effectLst/>
                        <a:latin typeface="Times New Roman" pitchFamily="18" charset="0"/>
                        <a:cs typeface="Times New Roman" pitchFamily="18" charset="0"/>
                      </a:endParaRPr>
                    </a:p>
                  </a:txBody>
                  <a:tcPr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BE0D1"/>
                    </a:solidFill>
                  </a:tcPr>
                </a:tc>
              </a:tr>
              <a:tr h="596900">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en-US" sz="2200" b="1" i="0" u="none" strike="noStrike" cap="none" normalizeH="0" baseline="0" smtClean="0">
                          <a:ln>
                            <a:noFill/>
                          </a:ln>
                          <a:solidFill>
                            <a:schemeClr val="tx1"/>
                          </a:solidFill>
                          <a:effectLst/>
                          <a:latin typeface="Times New Roman" pitchFamily="18" charset="0"/>
                          <a:cs typeface="Times New Roman" pitchFamily="18" charset="0"/>
                        </a:rPr>
                        <a:t>a</a:t>
                      </a:r>
                      <a:r>
                        <a:rPr kumimoji="0" lang="en-US" sz="2200" b="1" i="0" u="none" strike="noStrike" cap="none" normalizeH="0" baseline="30000" smtClean="0">
                          <a:ln>
                            <a:noFill/>
                          </a:ln>
                          <a:solidFill>
                            <a:schemeClr val="tx1"/>
                          </a:solidFill>
                          <a:effectLst/>
                          <a:latin typeface="Times New Roman" pitchFamily="18" charset="0"/>
                          <a:cs typeface="Times New Roman" pitchFamily="18" charset="0"/>
                        </a:rPr>
                        <a:t>2</a:t>
                      </a:r>
                      <a:r>
                        <a:rPr kumimoji="0" lang="en-US" sz="2200" b="1" i="0" u="none" strike="noStrike" cap="none" normalizeH="0" baseline="0" smtClean="0">
                          <a:ln>
                            <a:noFill/>
                          </a:ln>
                          <a:solidFill>
                            <a:schemeClr val="tx1"/>
                          </a:solidFill>
                          <a:effectLst/>
                          <a:latin typeface="Times New Roman" pitchFamily="18" charset="0"/>
                          <a:cs typeface="Times New Roman" pitchFamily="18" charset="0"/>
                        </a:rPr>
                        <a:t> – 4a + 4</a:t>
                      </a:r>
                      <a:endParaRPr kumimoji="0" lang="ru-RU" sz="2200" b="1" i="0" u="none" strike="noStrike" cap="none" normalizeH="0" baseline="0" smtClean="0">
                        <a:ln>
                          <a:noFill/>
                        </a:ln>
                        <a:solidFill>
                          <a:schemeClr val="tx1"/>
                        </a:solidFill>
                        <a:effectLst/>
                        <a:latin typeface="Times New Roman" pitchFamily="18" charset="0"/>
                        <a:cs typeface="Times New Roman" pitchFamily="18" charset="0"/>
                      </a:endParaRPr>
                    </a:p>
                  </a:txBody>
                  <a:tcPr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BE0D1"/>
                    </a:solidFill>
                  </a:tcPr>
                </a:tc>
              </a:tr>
            </a:tbl>
          </a:graphicData>
        </a:graphic>
      </p:graphicFrame>
      <p:graphicFrame>
        <p:nvGraphicFramePr>
          <p:cNvPr id="126020" name="Group 68"/>
          <p:cNvGraphicFramePr>
            <a:graphicFrameLocks noGrp="1"/>
          </p:cNvGraphicFramePr>
          <p:nvPr/>
        </p:nvGraphicFramePr>
        <p:xfrm>
          <a:off x="3419475" y="2708275"/>
          <a:ext cx="2001838" cy="2144713"/>
        </p:xfrm>
        <a:graphic>
          <a:graphicData uri="http://schemas.openxmlformats.org/drawingml/2006/table">
            <a:tbl>
              <a:tblPr/>
              <a:tblGrid>
                <a:gridCol w="2001838"/>
              </a:tblGrid>
              <a:tr h="504825">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en-US" sz="2200" b="1" i="0" u="none" strike="noStrike" cap="none" normalizeH="0" baseline="0" smtClean="0">
                          <a:ln>
                            <a:noFill/>
                          </a:ln>
                          <a:solidFill>
                            <a:schemeClr val="tx1"/>
                          </a:solidFill>
                          <a:effectLst/>
                          <a:latin typeface="Times New Roman" pitchFamily="18" charset="0"/>
                          <a:cs typeface="Times New Roman" pitchFamily="18" charset="0"/>
                        </a:rPr>
                        <a:t>II</a:t>
                      </a:r>
                      <a:endParaRPr kumimoji="0" lang="ru-RU" sz="2200" b="1" i="0" u="none" strike="noStrike" cap="none" normalizeH="0" baseline="0" smtClean="0">
                        <a:ln>
                          <a:noFill/>
                        </a:ln>
                        <a:solidFill>
                          <a:schemeClr val="tx1"/>
                        </a:solidFill>
                        <a:effectLst/>
                        <a:latin typeface="Times New Roman" pitchFamily="18" charset="0"/>
                        <a:cs typeface="Times New Roman" pitchFamily="18" charset="0"/>
                      </a:endParaRPr>
                    </a:p>
                  </a:txBody>
                  <a:tcPr marT="45721" marB="4572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7D8E7"/>
                    </a:solidFill>
                  </a:tcPr>
                </a:tc>
              </a:tr>
              <a:tr h="504825">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en-US" sz="2200" b="1" i="0" u="none" strike="noStrike" cap="none" normalizeH="0" baseline="0" smtClean="0">
                          <a:ln>
                            <a:noFill/>
                          </a:ln>
                          <a:solidFill>
                            <a:schemeClr val="tx1"/>
                          </a:solidFill>
                          <a:effectLst/>
                          <a:latin typeface="Times New Roman" pitchFamily="18" charset="0"/>
                          <a:cs typeface="Times New Roman" pitchFamily="18" charset="0"/>
                        </a:rPr>
                        <a:t>(x – y)</a:t>
                      </a:r>
                      <a:r>
                        <a:rPr kumimoji="0" lang="en-US" sz="2200" b="1" i="0" u="none" strike="noStrike" cap="none" normalizeH="0" baseline="30000" smtClean="0">
                          <a:ln>
                            <a:noFill/>
                          </a:ln>
                          <a:solidFill>
                            <a:schemeClr val="tx1"/>
                          </a:solidFill>
                          <a:effectLst/>
                          <a:latin typeface="Times New Roman" pitchFamily="18" charset="0"/>
                          <a:cs typeface="Times New Roman" pitchFamily="18" charset="0"/>
                        </a:rPr>
                        <a:t>2</a:t>
                      </a:r>
                      <a:endParaRPr kumimoji="0" lang="ru-RU" sz="2200" b="1" i="0" u="none" strike="noStrike" cap="none" normalizeH="0" baseline="0" smtClean="0">
                        <a:ln>
                          <a:noFill/>
                        </a:ln>
                        <a:solidFill>
                          <a:schemeClr val="tx1"/>
                        </a:solidFill>
                        <a:effectLst/>
                        <a:latin typeface="Times New Roman" pitchFamily="18" charset="0"/>
                        <a:cs typeface="Times New Roman" pitchFamily="18" charset="0"/>
                      </a:endParaRPr>
                    </a:p>
                  </a:txBody>
                  <a:tcPr marT="45721" marB="4572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7D8E7"/>
                    </a:solidFill>
                  </a:tcPr>
                </a:tc>
              </a:tr>
              <a:tr h="538163">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en-US" sz="2200" b="1" i="0" u="none" strike="noStrike" cap="none" normalizeH="0" baseline="0" smtClean="0">
                          <a:ln>
                            <a:noFill/>
                          </a:ln>
                          <a:solidFill>
                            <a:schemeClr val="tx1"/>
                          </a:solidFill>
                          <a:effectLst/>
                          <a:latin typeface="Times New Roman" pitchFamily="18" charset="0"/>
                          <a:cs typeface="Times New Roman" pitchFamily="18" charset="0"/>
                        </a:rPr>
                        <a:t>(m - n)</a:t>
                      </a:r>
                      <a:r>
                        <a:rPr kumimoji="0" lang="en-US" sz="2200" b="1" i="0" u="none" strike="noStrike" cap="none" normalizeH="0" baseline="30000" smtClean="0">
                          <a:ln>
                            <a:noFill/>
                          </a:ln>
                          <a:solidFill>
                            <a:schemeClr val="tx1"/>
                          </a:solidFill>
                          <a:effectLst/>
                          <a:latin typeface="Times New Roman" pitchFamily="18" charset="0"/>
                          <a:cs typeface="Times New Roman" pitchFamily="18" charset="0"/>
                        </a:rPr>
                        <a:t>2</a:t>
                      </a:r>
                      <a:endParaRPr kumimoji="0" lang="ru-RU" sz="2200" b="1" i="0" u="none" strike="noStrike" cap="none" normalizeH="0" baseline="0" smtClean="0">
                        <a:ln>
                          <a:noFill/>
                        </a:ln>
                        <a:solidFill>
                          <a:schemeClr val="tx1"/>
                        </a:solidFill>
                        <a:effectLst/>
                        <a:latin typeface="Times New Roman" pitchFamily="18" charset="0"/>
                        <a:cs typeface="Times New Roman" pitchFamily="18" charset="0"/>
                      </a:endParaRPr>
                    </a:p>
                  </a:txBody>
                  <a:tcPr marT="45721" marB="4572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7D8E7"/>
                    </a:solidFill>
                  </a:tcPr>
                </a:tc>
              </a:tr>
              <a:tr h="596900">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en-US" sz="2200" b="1" i="0" u="none" strike="noStrike" cap="none" normalizeH="0" baseline="0" smtClean="0">
                          <a:ln>
                            <a:noFill/>
                          </a:ln>
                          <a:solidFill>
                            <a:schemeClr val="tx1"/>
                          </a:solidFill>
                          <a:effectLst/>
                          <a:latin typeface="Times New Roman" pitchFamily="18" charset="0"/>
                          <a:cs typeface="Times New Roman" pitchFamily="18" charset="0"/>
                        </a:rPr>
                        <a:t>(a – 2)</a:t>
                      </a:r>
                      <a:r>
                        <a:rPr kumimoji="0" lang="en-US" sz="2200" b="1" i="0" u="none" strike="noStrike" cap="none" normalizeH="0" baseline="30000" smtClean="0">
                          <a:ln>
                            <a:noFill/>
                          </a:ln>
                          <a:solidFill>
                            <a:schemeClr val="tx1"/>
                          </a:solidFill>
                          <a:effectLst/>
                          <a:latin typeface="Times New Roman" pitchFamily="18" charset="0"/>
                          <a:cs typeface="Times New Roman" pitchFamily="18" charset="0"/>
                        </a:rPr>
                        <a:t>2</a:t>
                      </a:r>
                      <a:endParaRPr kumimoji="0" lang="ru-RU" sz="2200" b="1" i="0" u="none" strike="noStrike" cap="none" normalizeH="0" baseline="0" smtClean="0">
                        <a:ln>
                          <a:noFill/>
                        </a:ln>
                        <a:solidFill>
                          <a:schemeClr val="tx1"/>
                        </a:solidFill>
                        <a:effectLst/>
                        <a:latin typeface="Times New Roman" pitchFamily="18" charset="0"/>
                        <a:cs typeface="Times New Roman" pitchFamily="18" charset="0"/>
                      </a:endParaRPr>
                    </a:p>
                  </a:txBody>
                  <a:tcPr marT="45721" marB="4572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7D8E7"/>
                    </a:solidFill>
                  </a:tcPr>
                </a:tc>
              </a:tr>
            </a:tbl>
          </a:graphicData>
        </a:graphic>
      </p:graphicFrame>
      <p:pic>
        <p:nvPicPr>
          <p:cNvPr id="8" name="Picture 6" descr="i?id=389470191-00-72"/>
          <p:cNvPicPr>
            <a:picLocks noChangeAspect="1" noChangeArrowheads="1"/>
          </p:cNvPicPr>
          <p:nvPr/>
        </p:nvPicPr>
        <p:blipFill>
          <a:blip r:embed="rId3" cstate="print"/>
          <a:srcRect/>
          <a:stretch>
            <a:fillRect/>
          </a:stretch>
        </p:blipFill>
        <p:spPr bwMode="auto">
          <a:xfrm>
            <a:off x="6596063" y="188913"/>
            <a:ext cx="2547937" cy="3101975"/>
          </a:xfrm>
          <a:prstGeom prst="rect">
            <a:avLst/>
          </a:prstGeom>
          <a:noFill/>
          <a:ln w="9525">
            <a:noFill/>
            <a:miter lim="800000"/>
            <a:headEnd/>
            <a:tailEnd/>
          </a:ln>
        </p:spPr>
      </p:pic>
      <p:sp>
        <p:nvSpPr>
          <p:cNvPr id="10" name="Облако 9"/>
          <p:cNvSpPr/>
          <p:nvPr/>
        </p:nvSpPr>
        <p:spPr>
          <a:xfrm>
            <a:off x="827088" y="325438"/>
            <a:ext cx="5905500" cy="1590675"/>
          </a:xfrm>
          <a:prstGeom prst="cloud">
            <a:avLst/>
          </a:prstGeom>
        </p:spPr>
        <p:style>
          <a:lnRef idx="3">
            <a:schemeClr val="lt1"/>
          </a:lnRef>
          <a:fillRef idx="1">
            <a:schemeClr val="accent5"/>
          </a:fillRef>
          <a:effectRef idx="1">
            <a:schemeClr val="accent5"/>
          </a:effectRef>
          <a:fontRef idx="minor">
            <a:schemeClr val="lt1"/>
          </a:fontRef>
        </p:style>
        <p:txBody>
          <a:bodyPr anchor="ctr"/>
          <a:lstStyle/>
          <a:p>
            <a:pPr algn="ctr">
              <a:defRPr/>
            </a:pPr>
            <a:r>
              <a:rPr lang="ru-RU" sz="2400" b="1">
                <a:solidFill>
                  <a:srgbClr val="0000FF"/>
                </a:solidFill>
                <a:effectLst>
                  <a:outerShdw blurRad="38100" dist="38100" dir="2700000" algn="tl">
                    <a:srgbClr val="000000"/>
                  </a:outerShdw>
                </a:effectLst>
                <a:latin typeface="Lucida Sans Unicode" pitchFamily="34" charset="0"/>
              </a:rPr>
              <a:t>ИССЛЕДОВАТЕЛЬСКАЯ   РАБОТА</a:t>
            </a:r>
          </a:p>
        </p:txBody>
      </p:sp>
      <p:pic>
        <p:nvPicPr>
          <p:cNvPr id="41005" name="Заголовок 1"/>
          <p:cNvPicPr>
            <a:picLocks noChangeArrowheads="1"/>
          </p:cNvPicPr>
          <p:nvPr/>
        </p:nvPicPr>
        <p:blipFill>
          <a:blip r:embed="rId4" cstate="print"/>
          <a:srcRect/>
          <a:stretch>
            <a:fillRect/>
          </a:stretch>
        </p:blipFill>
        <p:spPr bwMode="auto">
          <a:xfrm>
            <a:off x="250825" y="1844675"/>
            <a:ext cx="7283450" cy="75565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42" presetClass="entr" presetSubtype="0" fill="hold" nodeType="clickEffect">
                                  <p:stCondLst>
                                    <p:cond delay="0"/>
                                  </p:stCondLst>
                                  <p:childTnLst>
                                    <p:set>
                                      <p:cBhvr>
                                        <p:cTn id="10" dur="1" fill="hold">
                                          <p:stCondLst>
                                            <p:cond delay="0"/>
                                          </p:stCondLst>
                                        </p:cTn>
                                        <p:tgtEl>
                                          <p:spTgt spid="126019"/>
                                        </p:tgtEl>
                                        <p:attrNameLst>
                                          <p:attrName>style.visibility</p:attrName>
                                        </p:attrNameLst>
                                      </p:cBhvr>
                                      <p:to>
                                        <p:strVal val="visible"/>
                                      </p:to>
                                    </p:set>
                                    <p:animEffect transition="in" filter="fade">
                                      <p:cBhvr>
                                        <p:cTn id="11" dur="1000"/>
                                        <p:tgtEl>
                                          <p:spTgt spid="126019"/>
                                        </p:tgtEl>
                                      </p:cBhvr>
                                    </p:animEffect>
                                    <p:anim calcmode="lin" valueType="num">
                                      <p:cBhvr>
                                        <p:cTn id="12" dur="1000" fill="hold"/>
                                        <p:tgtEl>
                                          <p:spTgt spid="126019"/>
                                        </p:tgtEl>
                                        <p:attrNameLst>
                                          <p:attrName>ppt_x</p:attrName>
                                        </p:attrNameLst>
                                      </p:cBhvr>
                                      <p:tavLst>
                                        <p:tav tm="0">
                                          <p:val>
                                            <p:strVal val="#ppt_x"/>
                                          </p:val>
                                        </p:tav>
                                        <p:tav tm="100000">
                                          <p:val>
                                            <p:strVal val="#ppt_x"/>
                                          </p:val>
                                        </p:tav>
                                      </p:tavLst>
                                    </p:anim>
                                    <p:anim calcmode="lin" valueType="num">
                                      <p:cBhvr>
                                        <p:cTn id="13" dur="1000" fill="hold"/>
                                        <p:tgtEl>
                                          <p:spTgt spid="126019"/>
                                        </p:tgtEl>
                                        <p:attrNameLst>
                                          <p:attrName>ppt_y</p:attrName>
                                        </p:attrNameLst>
                                      </p:cBhvr>
                                      <p:tavLst>
                                        <p:tav tm="0">
                                          <p:val>
                                            <p:strVal val="#ppt_y+.1"/>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37" presetClass="entr" presetSubtype="0" fill="hold" nodeType="clickEffect">
                                  <p:stCondLst>
                                    <p:cond delay="0"/>
                                  </p:stCondLst>
                                  <p:childTnLst>
                                    <p:set>
                                      <p:cBhvr>
                                        <p:cTn id="17" dur="1" fill="hold">
                                          <p:stCondLst>
                                            <p:cond delay="0"/>
                                          </p:stCondLst>
                                        </p:cTn>
                                        <p:tgtEl>
                                          <p:spTgt spid="126021"/>
                                        </p:tgtEl>
                                        <p:attrNameLst>
                                          <p:attrName>style.visibility</p:attrName>
                                        </p:attrNameLst>
                                      </p:cBhvr>
                                      <p:to>
                                        <p:strVal val="visible"/>
                                      </p:to>
                                    </p:set>
                                    <p:animEffect transition="in" filter="fade">
                                      <p:cBhvr>
                                        <p:cTn id="18" dur="1000"/>
                                        <p:tgtEl>
                                          <p:spTgt spid="126021"/>
                                        </p:tgtEl>
                                      </p:cBhvr>
                                    </p:animEffect>
                                    <p:anim calcmode="lin" valueType="num">
                                      <p:cBhvr>
                                        <p:cTn id="19" dur="1000" fill="hold"/>
                                        <p:tgtEl>
                                          <p:spTgt spid="126021"/>
                                        </p:tgtEl>
                                        <p:attrNameLst>
                                          <p:attrName>ppt_x</p:attrName>
                                        </p:attrNameLst>
                                      </p:cBhvr>
                                      <p:tavLst>
                                        <p:tav tm="0">
                                          <p:val>
                                            <p:strVal val="#ppt_x"/>
                                          </p:val>
                                        </p:tav>
                                        <p:tav tm="100000">
                                          <p:val>
                                            <p:strVal val="#ppt_x"/>
                                          </p:val>
                                        </p:tav>
                                      </p:tavLst>
                                    </p:anim>
                                    <p:anim calcmode="lin" valueType="num">
                                      <p:cBhvr>
                                        <p:cTn id="20" dur="900" decel="100000" fill="hold"/>
                                        <p:tgtEl>
                                          <p:spTgt spid="126021"/>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126021"/>
                                        </p:tgtEl>
                                        <p:attrNameLst>
                                          <p:attrName>ppt_y</p:attrName>
                                        </p:attrNameLst>
                                      </p:cBhvr>
                                      <p:tavLst>
                                        <p:tav tm="0">
                                          <p:val>
                                            <p:strVal val="#ppt_y-.03"/>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1" presetClass="entr" presetSubtype="0" fill="hold" nodeType="clickEffect">
                                  <p:stCondLst>
                                    <p:cond delay="0"/>
                                  </p:stCondLst>
                                  <p:childTnLst>
                                    <p:set>
                                      <p:cBhvr>
                                        <p:cTn id="25" dur="1" fill="hold">
                                          <p:stCondLst>
                                            <p:cond delay="0"/>
                                          </p:stCondLst>
                                        </p:cTn>
                                        <p:tgtEl>
                                          <p:spTgt spid="1260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908026" y="339725"/>
            <a:ext cx="7115174" cy="1143001"/>
          </a:xfrm>
        </p:spPr>
        <p:txBody>
          <a:bodyPr rtlCol="0">
            <a:norm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fontAlgn="auto">
              <a:spcAft>
                <a:spcPts val="0"/>
              </a:spcAft>
              <a:defRPr/>
            </a:pPr>
            <a:r>
              <a:rPr lang="ru-RU" sz="4400" b="1" kern="1200" dirty="0" smtClean="0">
                <a:ln/>
                <a:solidFill>
                  <a:schemeClr val="accent2">
                    <a:lumMod val="75000"/>
                  </a:schemeClr>
                </a:solidFill>
              </a:rPr>
              <a:t>ОТКРЫТИЕ  № 2</a:t>
            </a:r>
            <a:endParaRPr lang="ru-RU" sz="4400" b="1" kern="1200" dirty="0">
              <a:ln/>
              <a:solidFill>
                <a:schemeClr val="accent2">
                  <a:lumMod val="75000"/>
                </a:schemeClr>
              </a:solidFill>
            </a:endParaRPr>
          </a:p>
        </p:txBody>
      </p:sp>
      <p:sp>
        <p:nvSpPr>
          <p:cNvPr id="29698" name="Содержимое 2"/>
          <p:cNvSpPr>
            <a:spLocks noGrp="1"/>
          </p:cNvSpPr>
          <p:nvPr>
            <p:ph idx="4294967295"/>
          </p:nvPr>
        </p:nvSpPr>
        <p:spPr>
          <a:xfrm>
            <a:off x="611188" y="1700213"/>
            <a:ext cx="7772400" cy="4530725"/>
          </a:xfrm>
        </p:spPr>
        <p:txBody>
          <a:bodyPr/>
          <a:lstStyle/>
          <a:p>
            <a:pPr algn="ctr">
              <a:buFont typeface="Wingdings" pitchFamily="2" charset="2"/>
              <a:buNone/>
            </a:pPr>
            <a:endParaRPr lang="ru-RU" altLang="ru-RU" sz="4400" smtClean="0"/>
          </a:p>
        </p:txBody>
      </p:sp>
      <p:sp>
        <p:nvSpPr>
          <p:cNvPr id="5" name="Горизонтальный свиток 4"/>
          <p:cNvSpPr>
            <a:spLocks noChangeArrowheads="1"/>
          </p:cNvSpPr>
          <p:nvPr/>
        </p:nvSpPr>
        <p:spPr bwMode="auto">
          <a:xfrm>
            <a:off x="827088" y="692150"/>
            <a:ext cx="7921625" cy="5976938"/>
          </a:xfrm>
          <a:prstGeom prst="horizontalScroll">
            <a:avLst>
              <a:gd name="adj" fmla="val 12500"/>
            </a:avLst>
          </a:prstGeom>
          <a:solidFill>
            <a:srgbClr val="C6C58C"/>
          </a:solidFill>
          <a:ln w="25400" algn="ctr">
            <a:solidFill>
              <a:srgbClr val="95956F"/>
            </a:solidFill>
            <a:round/>
            <a:headEnd/>
            <a:tailEnd/>
          </a:ln>
        </p:spPr>
        <p:txBody>
          <a:bodyPr anchor="ctr"/>
          <a:lstStyle/>
          <a:p>
            <a:pPr algn="ctr" fontAlgn="auto">
              <a:spcBef>
                <a:spcPts val="0"/>
              </a:spcBef>
              <a:spcAft>
                <a:spcPts val="0"/>
              </a:spcAft>
              <a:defRPr/>
            </a:pPr>
            <a:endParaRPr lang="ru-RU" dirty="0">
              <a:solidFill>
                <a:schemeClr val="lt1"/>
              </a:solidFill>
              <a:latin typeface="+mn-lt"/>
              <a:cs typeface="+mn-cs"/>
            </a:endParaRPr>
          </a:p>
          <a:p>
            <a:pPr algn="ctr" fontAlgn="auto">
              <a:spcBef>
                <a:spcPts val="0"/>
              </a:spcBef>
              <a:spcAft>
                <a:spcPts val="0"/>
              </a:spcAft>
              <a:defRPr/>
            </a:pPr>
            <a:endParaRPr lang="ru-RU" sz="3600" dirty="0">
              <a:solidFill>
                <a:schemeClr val="accent1">
                  <a:lumMod val="50000"/>
                </a:schemeClr>
              </a:solidFill>
              <a:latin typeface="+mn-lt"/>
              <a:cs typeface="+mn-cs"/>
            </a:endParaRPr>
          </a:p>
          <a:p>
            <a:pPr algn="ctr" fontAlgn="auto">
              <a:spcBef>
                <a:spcPts val="0"/>
              </a:spcBef>
              <a:spcAft>
                <a:spcPts val="0"/>
              </a:spcAft>
              <a:defRPr/>
            </a:pPr>
            <a:r>
              <a:rPr lang="ru-RU" sz="3600" dirty="0">
                <a:solidFill>
                  <a:schemeClr val="accent1">
                    <a:lumMod val="50000"/>
                  </a:schemeClr>
                </a:solidFill>
                <a:latin typeface="+mn-lt"/>
                <a:cs typeface="+mn-cs"/>
              </a:rPr>
              <a:t>КВАДРАТ  РАЗНОСТИ  ДВУХ  ВЫРАЖЕНИЙ:</a:t>
            </a:r>
          </a:p>
          <a:p>
            <a:pPr algn="ctr" fontAlgn="auto">
              <a:spcBef>
                <a:spcPts val="0"/>
              </a:spcBef>
              <a:spcAft>
                <a:spcPts val="0"/>
              </a:spcAft>
              <a:defRPr/>
            </a:pPr>
            <a:endParaRPr lang="ru-RU" sz="3600" dirty="0">
              <a:solidFill>
                <a:schemeClr val="lt1"/>
              </a:solidFill>
              <a:latin typeface="+mn-lt"/>
              <a:cs typeface="+mn-cs"/>
            </a:endParaRPr>
          </a:p>
          <a:p>
            <a:pPr algn="ctr" fontAlgn="auto">
              <a:spcBef>
                <a:spcPts val="0"/>
              </a:spcBef>
              <a:spcAft>
                <a:spcPts val="0"/>
              </a:spcAft>
              <a:defRPr/>
            </a:pPr>
            <a:r>
              <a:rPr lang="ru-RU" sz="5400" dirty="0">
                <a:solidFill>
                  <a:srgbClr val="FF0000"/>
                </a:solidFill>
                <a:latin typeface="+mn-lt"/>
                <a:cs typeface="+mn-cs"/>
              </a:rPr>
              <a:t>(а - </a:t>
            </a:r>
            <a:r>
              <a:rPr lang="ru-RU" sz="5400" dirty="0" err="1">
                <a:solidFill>
                  <a:srgbClr val="FF0000"/>
                </a:solidFill>
                <a:latin typeface="+mn-lt"/>
                <a:cs typeface="+mn-cs"/>
              </a:rPr>
              <a:t>b</a:t>
            </a:r>
            <a:r>
              <a:rPr lang="ru-RU" sz="5400" dirty="0">
                <a:solidFill>
                  <a:srgbClr val="FF0000"/>
                </a:solidFill>
                <a:latin typeface="+mn-lt"/>
                <a:cs typeface="+mn-cs"/>
              </a:rPr>
              <a:t>)</a:t>
            </a:r>
            <a:r>
              <a:rPr lang="ru-RU" sz="5400" baseline="30000" dirty="0">
                <a:solidFill>
                  <a:srgbClr val="FF0000"/>
                </a:solidFill>
                <a:latin typeface="+mn-lt"/>
                <a:cs typeface="+mn-cs"/>
              </a:rPr>
              <a:t>2 </a:t>
            </a:r>
            <a:r>
              <a:rPr lang="ru-RU" sz="5400" dirty="0">
                <a:solidFill>
                  <a:srgbClr val="FF0000"/>
                </a:solidFill>
                <a:latin typeface="+mn-lt"/>
                <a:cs typeface="+mn-cs"/>
              </a:rPr>
              <a:t>= а</a:t>
            </a:r>
            <a:r>
              <a:rPr lang="ru-RU" sz="5400" baseline="30000" dirty="0">
                <a:solidFill>
                  <a:srgbClr val="FF0000"/>
                </a:solidFill>
                <a:latin typeface="+mn-lt"/>
                <a:cs typeface="+mn-cs"/>
              </a:rPr>
              <a:t>2</a:t>
            </a:r>
            <a:r>
              <a:rPr lang="ru-RU" sz="5400" dirty="0">
                <a:solidFill>
                  <a:srgbClr val="FF0000"/>
                </a:solidFill>
                <a:latin typeface="+mn-lt"/>
                <a:cs typeface="+mn-cs"/>
              </a:rPr>
              <a:t> - 2аb + b</a:t>
            </a:r>
            <a:r>
              <a:rPr lang="ru-RU" sz="5400" baseline="30000" dirty="0">
                <a:solidFill>
                  <a:srgbClr val="FF0000"/>
                </a:solidFill>
                <a:latin typeface="+mn-lt"/>
                <a:cs typeface="+mn-cs"/>
              </a:rPr>
              <a:t>2</a:t>
            </a:r>
            <a:endParaRPr lang="ru-RU" sz="5400" dirty="0">
              <a:solidFill>
                <a:srgbClr val="FF0000"/>
              </a:solidFill>
              <a:latin typeface="+mn-lt"/>
              <a:cs typeface="+mn-cs"/>
            </a:endParaRPr>
          </a:p>
        </p:txBody>
      </p:sp>
      <p:sp>
        <p:nvSpPr>
          <p:cNvPr id="29700" name="TextBox 5"/>
          <p:cNvSpPr txBox="1">
            <a:spLocks noChangeArrowheads="1"/>
          </p:cNvSpPr>
          <p:nvPr/>
        </p:nvSpPr>
        <p:spPr bwMode="auto">
          <a:xfrm>
            <a:off x="3614738" y="1498600"/>
            <a:ext cx="3135312" cy="585788"/>
          </a:xfrm>
          <a:prstGeom prst="rect">
            <a:avLst/>
          </a:prstGeom>
          <a:noFill/>
          <a:ln w="9525">
            <a:noFill/>
            <a:miter lim="800000"/>
            <a:headEnd/>
            <a:tailEnd/>
          </a:ln>
        </p:spPr>
        <p:txBody>
          <a:bodyPr>
            <a:spAutoFit/>
          </a:bodyPr>
          <a:lstStyle/>
          <a:p>
            <a:pPr algn="ctr"/>
            <a:r>
              <a:rPr lang="ru-RU" altLang="ru-RU" sz="3200" b="1">
                <a:latin typeface="Calibri" pitchFamily="34" charset="0"/>
              </a:rPr>
              <a:t>ФОРМУЛА</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animEffect transition="in" filter="circle(in)">
                                      <p:cBhvr>
                                        <p:cTn id="7" dur="20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ChangeArrowheads="1"/>
          </p:cNvSpPr>
          <p:nvPr>
            <p:ph type="title"/>
          </p:nvPr>
        </p:nvSpPr>
        <p:spPr/>
        <p:txBody>
          <a:bodyPr/>
          <a:lstStyle/>
          <a:p>
            <a:endParaRPr lang="ru-RU" smtClean="0"/>
          </a:p>
        </p:txBody>
      </p:sp>
      <p:sp>
        <p:nvSpPr>
          <p:cNvPr id="30722" name="Rectangle 3"/>
          <p:cNvSpPr>
            <a:spLocks noGrp="1" noChangeArrowheads="1"/>
          </p:cNvSpPr>
          <p:nvPr>
            <p:ph type="body" idx="1"/>
          </p:nvPr>
        </p:nvSpPr>
        <p:spPr/>
        <p:txBody>
          <a:bodyPr/>
          <a:lstStyle/>
          <a:p>
            <a:endParaRPr lang="ru-RU" smtClean="0"/>
          </a:p>
        </p:txBody>
      </p:sp>
      <p:pic>
        <p:nvPicPr>
          <p:cNvPr id="30723" name="Picture 5" descr="Slide24"/>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4" descr="фон1"/>
          <p:cNvPicPr>
            <a:picLocks noChangeAspect="1" noChangeArrowheads="1"/>
          </p:cNvPicPr>
          <p:nvPr/>
        </p:nvPicPr>
        <p:blipFill>
          <a:blip r:embed="rId2" cstate="print"/>
          <a:srcRect/>
          <a:stretch>
            <a:fillRect/>
          </a:stretch>
        </p:blipFill>
        <p:spPr bwMode="auto">
          <a:xfrm>
            <a:off x="0" y="0"/>
            <a:ext cx="9144000" cy="6975475"/>
          </a:xfrm>
          <a:prstGeom prst="rect">
            <a:avLst/>
          </a:prstGeom>
          <a:noFill/>
          <a:ln w="9525">
            <a:noFill/>
            <a:miter lim="800000"/>
            <a:headEnd/>
            <a:tailEnd/>
          </a:ln>
        </p:spPr>
      </p:pic>
      <p:sp>
        <p:nvSpPr>
          <p:cNvPr id="4" name="Блок-схема: узел 3"/>
          <p:cNvSpPr>
            <a:spLocks noChangeArrowheads="1"/>
          </p:cNvSpPr>
          <p:nvPr/>
        </p:nvSpPr>
        <p:spPr bwMode="auto">
          <a:xfrm>
            <a:off x="1763688" y="1196752"/>
            <a:ext cx="7056437" cy="1858963"/>
          </a:xfrm>
          <a:prstGeom prst="flowChartConnector">
            <a:avLst/>
          </a:prstGeom>
          <a:solidFill>
            <a:schemeClr val="accent1"/>
          </a:solidFill>
          <a:ln w="25400" algn="ctr">
            <a:solidFill>
              <a:srgbClr val="95956F"/>
            </a:solidFill>
            <a:round/>
            <a:headEnd/>
            <a:tailEnd/>
          </a:ln>
        </p:spPr>
        <p:txBody>
          <a:bodyPr anchor="ctr"/>
          <a:lstStyle/>
          <a:p>
            <a:pPr algn="ctr"/>
            <a:r>
              <a:rPr lang="ru-RU" sz="3200" b="1" dirty="0">
                <a:solidFill>
                  <a:srgbClr val="0000FF"/>
                </a:solidFill>
              </a:rPr>
              <a:t>(6х + </a:t>
            </a:r>
            <a:r>
              <a:rPr lang="en-US" sz="3200" b="1" dirty="0">
                <a:solidFill>
                  <a:srgbClr val="0000FF"/>
                </a:solidFill>
              </a:rPr>
              <a:t>y)</a:t>
            </a:r>
            <a:r>
              <a:rPr lang="en-US" sz="3200" b="1" baseline="30000" dirty="0">
                <a:solidFill>
                  <a:srgbClr val="0000FF"/>
                </a:solidFill>
                <a:latin typeface="Times New Roman" pitchFamily="18" charset="0"/>
                <a:cs typeface="Times New Roman" pitchFamily="18" charset="0"/>
              </a:rPr>
              <a:t> 2</a:t>
            </a:r>
            <a:r>
              <a:rPr lang="ru-RU" sz="3200" b="1" baseline="30000" dirty="0">
                <a:solidFill>
                  <a:srgbClr val="0000FF"/>
                </a:solidFill>
                <a:latin typeface="Times New Roman" pitchFamily="18" charset="0"/>
                <a:cs typeface="Times New Roman" pitchFamily="18" charset="0"/>
              </a:rPr>
              <a:t> </a:t>
            </a:r>
            <a:r>
              <a:rPr lang="ru-RU" sz="3200" b="1" dirty="0">
                <a:solidFill>
                  <a:srgbClr val="0000FF"/>
                </a:solidFill>
                <a:latin typeface="Times New Roman" pitchFamily="18" charset="0"/>
                <a:cs typeface="Times New Roman" pitchFamily="18" charset="0"/>
              </a:rPr>
              <a:t> = 36х</a:t>
            </a:r>
            <a:r>
              <a:rPr lang="en-US" sz="3200" b="1" baseline="30000" dirty="0">
                <a:solidFill>
                  <a:srgbClr val="0000FF"/>
                </a:solidFill>
                <a:latin typeface="Times New Roman" pitchFamily="18" charset="0"/>
                <a:cs typeface="Times New Roman" pitchFamily="18" charset="0"/>
              </a:rPr>
              <a:t>2</a:t>
            </a:r>
            <a:r>
              <a:rPr lang="ru-RU" sz="3200" b="1" baseline="30000" dirty="0">
                <a:solidFill>
                  <a:srgbClr val="0000FF"/>
                </a:solidFill>
                <a:latin typeface="Times New Roman" pitchFamily="18" charset="0"/>
                <a:cs typeface="Times New Roman" pitchFamily="18" charset="0"/>
              </a:rPr>
              <a:t> </a:t>
            </a:r>
            <a:r>
              <a:rPr lang="ru-RU" sz="3200" b="1" dirty="0">
                <a:solidFill>
                  <a:srgbClr val="0000FF"/>
                </a:solidFill>
                <a:latin typeface="Times New Roman" pitchFamily="18" charset="0"/>
                <a:cs typeface="Times New Roman" pitchFamily="18" charset="0"/>
              </a:rPr>
              <a:t>+</a:t>
            </a:r>
            <a:r>
              <a:rPr lang="en-US" sz="3200" b="1" dirty="0">
                <a:solidFill>
                  <a:srgbClr val="0000FF"/>
                </a:solidFill>
                <a:latin typeface="Times New Roman" pitchFamily="18" charset="0"/>
                <a:cs typeface="Times New Roman" pitchFamily="18" charset="0"/>
              </a:rPr>
              <a:t> </a:t>
            </a:r>
            <a:r>
              <a:rPr lang="ru-RU" sz="3200" b="1" dirty="0">
                <a:solidFill>
                  <a:srgbClr val="0000FF"/>
                </a:solidFill>
                <a:latin typeface="Times New Roman" pitchFamily="18" charset="0"/>
                <a:cs typeface="Times New Roman" pitchFamily="18" charset="0"/>
              </a:rPr>
              <a:t>1</a:t>
            </a:r>
            <a:r>
              <a:rPr lang="en-US" sz="3200" b="1" dirty="0">
                <a:solidFill>
                  <a:srgbClr val="0000FF"/>
                </a:solidFill>
                <a:latin typeface="Times New Roman" pitchFamily="18" charset="0"/>
                <a:cs typeface="Times New Roman" pitchFamily="18" charset="0"/>
              </a:rPr>
              <a:t>2xy</a:t>
            </a:r>
            <a:r>
              <a:rPr lang="ru-RU" sz="3200" b="1" dirty="0">
                <a:solidFill>
                  <a:srgbClr val="0000FF"/>
                </a:solidFill>
                <a:latin typeface="Times New Roman" pitchFamily="18" charset="0"/>
                <a:cs typeface="Times New Roman" pitchFamily="18" charset="0"/>
              </a:rPr>
              <a:t> </a:t>
            </a:r>
            <a:r>
              <a:rPr lang="en-US" sz="3200" b="1" dirty="0" smtClean="0">
                <a:solidFill>
                  <a:srgbClr val="0000FF"/>
                </a:solidFill>
                <a:latin typeface="Times New Roman" pitchFamily="18" charset="0"/>
                <a:cs typeface="Times New Roman" pitchFamily="18" charset="0"/>
              </a:rPr>
              <a:t>+y</a:t>
            </a:r>
            <a:r>
              <a:rPr lang="en-US" sz="3200" b="1" baseline="30000" dirty="0" smtClean="0">
                <a:solidFill>
                  <a:srgbClr val="0000FF"/>
                </a:solidFill>
                <a:latin typeface="Times New Roman" pitchFamily="18" charset="0"/>
                <a:cs typeface="Times New Roman" pitchFamily="18" charset="0"/>
              </a:rPr>
              <a:t>2</a:t>
            </a:r>
            <a:endParaRPr lang="ru-RU" sz="3200" b="1" dirty="0">
              <a:solidFill>
                <a:srgbClr val="0000FF"/>
              </a:solidFill>
            </a:endParaRPr>
          </a:p>
          <a:p>
            <a:pPr algn="ctr"/>
            <a:endParaRPr lang="ru-RU" dirty="0">
              <a:solidFill>
                <a:srgbClr val="FFFFE1"/>
              </a:solidFill>
            </a:endParaRPr>
          </a:p>
        </p:txBody>
      </p:sp>
      <p:sp>
        <p:nvSpPr>
          <p:cNvPr id="5" name="Блок-схема: узел 4"/>
          <p:cNvSpPr>
            <a:spLocks noChangeArrowheads="1"/>
          </p:cNvSpPr>
          <p:nvPr/>
        </p:nvSpPr>
        <p:spPr bwMode="auto">
          <a:xfrm>
            <a:off x="1763713" y="3789363"/>
            <a:ext cx="7165975" cy="2255837"/>
          </a:xfrm>
          <a:prstGeom prst="flowChartConnector">
            <a:avLst/>
          </a:prstGeom>
          <a:solidFill>
            <a:schemeClr val="accent1"/>
          </a:solidFill>
          <a:ln w="25400" algn="ctr">
            <a:solidFill>
              <a:srgbClr val="95956F"/>
            </a:solidFill>
            <a:round/>
            <a:headEnd/>
            <a:tailEnd/>
          </a:ln>
        </p:spPr>
        <p:txBody>
          <a:bodyPr anchor="ctr"/>
          <a:lstStyle/>
          <a:p>
            <a:endParaRPr lang="ru-RU" sz="2800" b="1">
              <a:solidFill>
                <a:schemeClr val="bg1"/>
              </a:solidFill>
            </a:endParaRPr>
          </a:p>
          <a:p>
            <a:r>
              <a:rPr lang="ru-RU" sz="3200" b="1">
                <a:solidFill>
                  <a:srgbClr val="0000FF"/>
                </a:solidFill>
              </a:rPr>
              <a:t>(</a:t>
            </a:r>
            <a:r>
              <a:rPr lang="en-US" sz="3200" b="1">
                <a:solidFill>
                  <a:srgbClr val="0000FF"/>
                </a:solidFill>
              </a:rPr>
              <a:t>5 - 4b)</a:t>
            </a:r>
            <a:r>
              <a:rPr lang="en-US" sz="3200" b="1" baseline="30000">
                <a:solidFill>
                  <a:srgbClr val="0000FF"/>
                </a:solidFill>
                <a:latin typeface="Times New Roman" pitchFamily="18" charset="0"/>
                <a:cs typeface="Times New Roman" pitchFamily="18" charset="0"/>
              </a:rPr>
              <a:t> 2</a:t>
            </a:r>
            <a:r>
              <a:rPr lang="ru-RU" sz="3200" b="1" baseline="30000">
                <a:solidFill>
                  <a:srgbClr val="0000FF"/>
                </a:solidFill>
                <a:latin typeface="Times New Roman" pitchFamily="18" charset="0"/>
                <a:cs typeface="Times New Roman" pitchFamily="18" charset="0"/>
              </a:rPr>
              <a:t> </a:t>
            </a:r>
            <a:r>
              <a:rPr lang="ru-RU" sz="3200" b="1">
                <a:solidFill>
                  <a:srgbClr val="0000FF"/>
                </a:solidFill>
                <a:latin typeface="Times New Roman" pitchFamily="18" charset="0"/>
                <a:cs typeface="Times New Roman" pitchFamily="18" charset="0"/>
              </a:rPr>
              <a:t> = 25</a:t>
            </a:r>
            <a:r>
              <a:rPr lang="en-US" sz="3200" b="1" baseline="30000">
                <a:solidFill>
                  <a:srgbClr val="0000FF"/>
                </a:solidFill>
                <a:latin typeface="Times New Roman" pitchFamily="18" charset="0"/>
                <a:cs typeface="Times New Roman" pitchFamily="18" charset="0"/>
              </a:rPr>
              <a:t> </a:t>
            </a:r>
            <a:r>
              <a:rPr lang="en-US" sz="3200" b="1">
                <a:solidFill>
                  <a:srgbClr val="0000FF"/>
                </a:solidFill>
              </a:rPr>
              <a:t>-</a:t>
            </a:r>
            <a:r>
              <a:rPr lang="ru-RU" sz="3200" b="1">
                <a:solidFill>
                  <a:srgbClr val="0000FF"/>
                </a:solidFill>
                <a:latin typeface="Times New Roman" pitchFamily="18" charset="0"/>
                <a:cs typeface="Times New Roman" pitchFamily="18" charset="0"/>
              </a:rPr>
              <a:t> </a:t>
            </a:r>
            <a:r>
              <a:rPr lang="ru-RU" sz="3200" b="1" baseline="30000">
                <a:solidFill>
                  <a:srgbClr val="0000FF"/>
                </a:solidFill>
                <a:latin typeface="Times New Roman" pitchFamily="18" charset="0"/>
                <a:cs typeface="Times New Roman" pitchFamily="18" charset="0"/>
              </a:rPr>
              <a:t> </a:t>
            </a:r>
            <a:r>
              <a:rPr lang="ru-RU" sz="3200" b="1">
                <a:solidFill>
                  <a:srgbClr val="0000FF"/>
                </a:solidFill>
                <a:latin typeface="Times New Roman" pitchFamily="18" charset="0"/>
                <a:cs typeface="Times New Roman" pitchFamily="18" charset="0"/>
              </a:rPr>
              <a:t>40</a:t>
            </a:r>
            <a:r>
              <a:rPr lang="en-US" sz="3200" b="1">
                <a:solidFill>
                  <a:srgbClr val="0000FF"/>
                </a:solidFill>
                <a:latin typeface="Times New Roman" pitchFamily="18" charset="0"/>
                <a:cs typeface="Times New Roman" pitchFamily="18" charset="0"/>
              </a:rPr>
              <a:t>b</a:t>
            </a:r>
            <a:r>
              <a:rPr lang="ru-RU" sz="3200" b="1">
                <a:solidFill>
                  <a:srgbClr val="0000FF"/>
                </a:solidFill>
                <a:latin typeface="Times New Roman" pitchFamily="18" charset="0"/>
                <a:cs typeface="Times New Roman" pitchFamily="18" charset="0"/>
              </a:rPr>
              <a:t> </a:t>
            </a:r>
            <a:r>
              <a:rPr lang="en-US" sz="3200" b="1">
                <a:solidFill>
                  <a:srgbClr val="0000FF"/>
                </a:solidFill>
                <a:latin typeface="Times New Roman" pitchFamily="18" charset="0"/>
                <a:cs typeface="Times New Roman" pitchFamily="18" charset="0"/>
              </a:rPr>
              <a:t>+</a:t>
            </a:r>
            <a:r>
              <a:rPr lang="ru-RU" sz="3200" b="1">
                <a:solidFill>
                  <a:srgbClr val="0000FF"/>
                </a:solidFill>
                <a:latin typeface="Times New Roman" pitchFamily="18" charset="0"/>
                <a:cs typeface="Times New Roman" pitchFamily="18" charset="0"/>
              </a:rPr>
              <a:t> 16</a:t>
            </a:r>
            <a:r>
              <a:rPr lang="en-US" sz="3200" b="1">
                <a:solidFill>
                  <a:srgbClr val="0000FF"/>
                </a:solidFill>
                <a:latin typeface="Times New Roman" pitchFamily="18" charset="0"/>
                <a:cs typeface="Times New Roman" pitchFamily="18" charset="0"/>
              </a:rPr>
              <a:t>b</a:t>
            </a:r>
            <a:r>
              <a:rPr lang="en-US" sz="3200" b="1" baseline="30000">
                <a:solidFill>
                  <a:srgbClr val="0000FF"/>
                </a:solidFill>
                <a:latin typeface="Times New Roman" pitchFamily="18" charset="0"/>
                <a:cs typeface="Times New Roman" pitchFamily="18" charset="0"/>
              </a:rPr>
              <a:t>2</a:t>
            </a:r>
            <a:endParaRPr lang="ru-RU" sz="3200" b="1">
              <a:solidFill>
                <a:srgbClr val="0000FF"/>
              </a:solidFill>
              <a:latin typeface="Lucida Sans Unicode" pitchFamily="34" charset="0"/>
            </a:endParaRPr>
          </a:p>
          <a:p>
            <a:pPr algn="ctr"/>
            <a:endParaRPr lang="ru-RU" sz="2800">
              <a:solidFill>
                <a:srgbClr val="0000FF"/>
              </a:solidFill>
            </a:endParaRPr>
          </a:p>
        </p:txBody>
      </p:sp>
      <p:sp>
        <p:nvSpPr>
          <p:cNvPr id="31748" name="Rectangle 4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u-RU" altLang="ru-RU"/>
          </a:p>
        </p:txBody>
      </p:sp>
      <p:pic>
        <p:nvPicPr>
          <p:cNvPr id="13355" name="Picture 43"/>
          <p:cNvPicPr>
            <a:picLocks noChangeAspect="1" noChangeArrowheads="1"/>
          </p:cNvPicPr>
          <p:nvPr/>
        </p:nvPicPr>
        <p:blipFill>
          <a:blip r:embed="rId3" cstate="print"/>
          <a:srcRect/>
          <a:stretch>
            <a:fillRect/>
          </a:stretch>
        </p:blipFill>
        <p:spPr bwMode="auto">
          <a:xfrm>
            <a:off x="0" y="2060575"/>
            <a:ext cx="2517775" cy="3876675"/>
          </a:xfrm>
          <a:prstGeom prst="rect">
            <a:avLst/>
          </a:prstGeom>
          <a:noFill/>
          <a:ln w="9525">
            <a:noFill/>
            <a:miter lim="800000"/>
            <a:headEnd/>
            <a:tailEnd/>
          </a:ln>
        </p:spPr>
      </p:pic>
      <p:grpSp>
        <p:nvGrpSpPr>
          <p:cNvPr id="7" name="TextBox 6"/>
          <p:cNvGrpSpPr>
            <a:grpSpLocks/>
          </p:cNvGrpSpPr>
          <p:nvPr/>
        </p:nvGrpSpPr>
        <p:grpSpPr bwMode="auto">
          <a:xfrm>
            <a:off x="433388" y="219075"/>
            <a:ext cx="3400425" cy="963613"/>
            <a:chOff x="273" y="138"/>
            <a:chExt cx="2142" cy="607"/>
          </a:xfrm>
        </p:grpSpPr>
        <p:pic>
          <p:nvPicPr>
            <p:cNvPr id="31751" name="TextBox 6"/>
            <p:cNvPicPr>
              <a:picLocks noChangeArrowheads="1"/>
            </p:cNvPicPr>
            <p:nvPr/>
          </p:nvPicPr>
          <p:blipFill>
            <a:blip r:embed="rId4" cstate="print"/>
            <a:srcRect/>
            <a:stretch>
              <a:fillRect/>
            </a:stretch>
          </p:blipFill>
          <p:spPr bwMode="auto">
            <a:xfrm>
              <a:off x="273" y="138"/>
              <a:ext cx="2142" cy="607"/>
            </a:xfrm>
            <a:prstGeom prst="rect">
              <a:avLst/>
            </a:prstGeom>
            <a:noFill/>
            <a:ln w="9525">
              <a:noFill/>
              <a:miter lim="800000"/>
              <a:headEnd/>
              <a:tailEnd/>
            </a:ln>
          </p:spPr>
        </p:pic>
        <p:sp>
          <p:nvSpPr>
            <p:cNvPr id="31752" name="Text Box 9"/>
            <p:cNvSpPr txBox="1">
              <a:spLocks noChangeArrowheads="1"/>
            </p:cNvSpPr>
            <p:nvPr/>
          </p:nvSpPr>
          <p:spPr bwMode="auto">
            <a:xfrm>
              <a:off x="308" y="207"/>
              <a:ext cx="2073" cy="368"/>
            </a:xfrm>
            <a:prstGeom prst="rect">
              <a:avLst/>
            </a:prstGeom>
            <a:noFill/>
            <a:ln w="9525">
              <a:noFill/>
              <a:miter lim="800000"/>
              <a:headEnd/>
              <a:tailEnd/>
            </a:ln>
          </p:spPr>
          <p:txBody>
            <a:bodyPr>
              <a:spAutoFit/>
            </a:bodyPr>
            <a:lstStyle/>
            <a:p>
              <a:pPr algn="ctr"/>
              <a:r>
                <a:rPr lang="ru-RU" altLang="ru-RU" sz="3200" b="1">
                  <a:solidFill>
                    <a:schemeClr val="bg1"/>
                  </a:solidFill>
                  <a:latin typeface="Calibri" pitchFamily="34" charset="0"/>
                </a:rPr>
                <a:t>ПРОВЕРКА</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1" presetClass="entr" presetSubtype="0" fill="hold" nodeType="clickEffect">
                                  <p:stCondLst>
                                    <p:cond delay="0"/>
                                  </p:stCondLst>
                                  <p:childTnLst>
                                    <p:set>
                                      <p:cBhvr>
                                        <p:cTn id="11" dur="1" fill="hold">
                                          <p:stCondLst>
                                            <p:cond delay="0"/>
                                          </p:stCondLst>
                                        </p:cTn>
                                        <p:tgtEl>
                                          <p:spTgt spid="13355"/>
                                        </p:tgtEl>
                                        <p:attrNameLst>
                                          <p:attrName>style.visibility</p:attrName>
                                        </p:attrNameLst>
                                      </p:cBhvr>
                                      <p:to>
                                        <p:strVal val="visible"/>
                                      </p:to>
                                    </p:set>
                                    <p:anim calcmode="lin" valueType="num">
                                      <p:cBhvr>
                                        <p:cTn id="12" dur="1000" fill="hold"/>
                                        <p:tgtEl>
                                          <p:spTgt spid="13355"/>
                                        </p:tgtEl>
                                        <p:attrNameLst>
                                          <p:attrName>ppt_w</p:attrName>
                                        </p:attrNameLst>
                                      </p:cBhvr>
                                      <p:tavLst>
                                        <p:tav tm="0">
                                          <p:val>
                                            <p:fltVal val="0"/>
                                          </p:val>
                                        </p:tav>
                                        <p:tav tm="100000">
                                          <p:val>
                                            <p:strVal val="#ppt_w"/>
                                          </p:val>
                                        </p:tav>
                                      </p:tavLst>
                                    </p:anim>
                                    <p:anim calcmode="lin" valueType="num">
                                      <p:cBhvr>
                                        <p:cTn id="13" dur="1000" fill="hold"/>
                                        <p:tgtEl>
                                          <p:spTgt spid="13355"/>
                                        </p:tgtEl>
                                        <p:attrNameLst>
                                          <p:attrName>ppt_h</p:attrName>
                                        </p:attrNameLst>
                                      </p:cBhvr>
                                      <p:tavLst>
                                        <p:tav tm="0">
                                          <p:val>
                                            <p:fltVal val="0"/>
                                          </p:val>
                                        </p:tav>
                                        <p:tav tm="100000">
                                          <p:val>
                                            <p:strVal val="#ppt_h"/>
                                          </p:val>
                                        </p:tav>
                                      </p:tavLst>
                                    </p:anim>
                                    <p:anim calcmode="lin" valueType="num">
                                      <p:cBhvr>
                                        <p:cTn id="14" dur="1000" fill="hold"/>
                                        <p:tgtEl>
                                          <p:spTgt spid="13355"/>
                                        </p:tgtEl>
                                        <p:attrNameLst>
                                          <p:attrName>style.rotation</p:attrName>
                                        </p:attrNameLst>
                                      </p:cBhvr>
                                      <p:tavLst>
                                        <p:tav tm="0">
                                          <p:val>
                                            <p:fltVal val="90"/>
                                          </p:val>
                                        </p:tav>
                                        <p:tav tm="100000">
                                          <p:val>
                                            <p:fltVal val="0"/>
                                          </p:val>
                                        </p:tav>
                                      </p:tavLst>
                                    </p:anim>
                                    <p:animEffect transition="in" filter="fade">
                                      <p:cBhvr>
                                        <p:cTn id="15" dur="1000"/>
                                        <p:tgtEl>
                                          <p:spTgt spid="13355"/>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6"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80">
                                          <p:stCondLst>
                                            <p:cond delay="0"/>
                                          </p:stCondLst>
                                        </p:cTn>
                                        <p:tgtEl>
                                          <p:spTgt spid="4"/>
                                        </p:tgtEl>
                                      </p:cBhvr>
                                    </p:animEffect>
                                    <p:anim calcmode="lin" valueType="num">
                                      <p:cBhvr>
                                        <p:cTn id="21"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6" dur="26">
                                          <p:stCondLst>
                                            <p:cond delay="650"/>
                                          </p:stCondLst>
                                        </p:cTn>
                                        <p:tgtEl>
                                          <p:spTgt spid="4"/>
                                        </p:tgtEl>
                                      </p:cBhvr>
                                      <p:to x="100000" y="60000"/>
                                    </p:animScale>
                                    <p:animScale>
                                      <p:cBhvr>
                                        <p:cTn id="27" dur="166" decel="50000">
                                          <p:stCondLst>
                                            <p:cond delay="676"/>
                                          </p:stCondLst>
                                        </p:cTn>
                                        <p:tgtEl>
                                          <p:spTgt spid="4"/>
                                        </p:tgtEl>
                                      </p:cBhvr>
                                      <p:to x="100000" y="100000"/>
                                    </p:animScale>
                                    <p:animScale>
                                      <p:cBhvr>
                                        <p:cTn id="28" dur="26">
                                          <p:stCondLst>
                                            <p:cond delay="1312"/>
                                          </p:stCondLst>
                                        </p:cTn>
                                        <p:tgtEl>
                                          <p:spTgt spid="4"/>
                                        </p:tgtEl>
                                      </p:cBhvr>
                                      <p:to x="100000" y="80000"/>
                                    </p:animScale>
                                    <p:animScale>
                                      <p:cBhvr>
                                        <p:cTn id="29" dur="166" decel="50000">
                                          <p:stCondLst>
                                            <p:cond delay="1338"/>
                                          </p:stCondLst>
                                        </p:cTn>
                                        <p:tgtEl>
                                          <p:spTgt spid="4"/>
                                        </p:tgtEl>
                                      </p:cBhvr>
                                      <p:to x="100000" y="100000"/>
                                    </p:animScale>
                                    <p:animScale>
                                      <p:cBhvr>
                                        <p:cTn id="30" dur="26">
                                          <p:stCondLst>
                                            <p:cond delay="1642"/>
                                          </p:stCondLst>
                                        </p:cTn>
                                        <p:tgtEl>
                                          <p:spTgt spid="4"/>
                                        </p:tgtEl>
                                      </p:cBhvr>
                                      <p:to x="100000" y="90000"/>
                                    </p:animScale>
                                    <p:animScale>
                                      <p:cBhvr>
                                        <p:cTn id="31" dur="166" decel="50000">
                                          <p:stCondLst>
                                            <p:cond delay="1668"/>
                                          </p:stCondLst>
                                        </p:cTn>
                                        <p:tgtEl>
                                          <p:spTgt spid="4"/>
                                        </p:tgtEl>
                                      </p:cBhvr>
                                      <p:to x="100000" y="100000"/>
                                    </p:animScale>
                                    <p:animScale>
                                      <p:cBhvr>
                                        <p:cTn id="32" dur="26">
                                          <p:stCondLst>
                                            <p:cond delay="1808"/>
                                          </p:stCondLst>
                                        </p:cTn>
                                        <p:tgtEl>
                                          <p:spTgt spid="4"/>
                                        </p:tgtEl>
                                      </p:cBhvr>
                                      <p:to x="100000" y="95000"/>
                                    </p:animScale>
                                    <p:animScale>
                                      <p:cBhvr>
                                        <p:cTn id="33" dur="166" decel="50000">
                                          <p:stCondLst>
                                            <p:cond delay="1834"/>
                                          </p:stCondLst>
                                        </p:cTn>
                                        <p:tgtEl>
                                          <p:spTgt spid="4"/>
                                        </p:tgtEl>
                                      </p:cBhvr>
                                      <p:to x="100000" y="100000"/>
                                    </p:animScale>
                                  </p:childTnLst>
                                </p:cTn>
                              </p:par>
                            </p:childTnLst>
                          </p:cTn>
                        </p:par>
                      </p:childTnLst>
                    </p:cTn>
                  </p:par>
                  <p:par>
                    <p:cTn id="34" fill="hold" nodeType="clickPar">
                      <p:stCondLst>
                        <p:cond delay="indefinite"/>
                      </p:stCondLst>
                      <p:childTnLst>
                        <p:par>
                          <p:cTn id="35" fill="hold" nodeType="withGroup">
                            <p:stCondLst>
                              <p:cond delay="0"/>
                            </p:stCondLst>
                            <p:childTnLst>
                              <p:par>
                                <p:cTn id="36" presetID="32" presetClass="emph" presetSubtype="0" fill="hold" grpId="1" nodeType="clickEffect">
                                  <p:stCondLst>
                                    <p:cond delay="0"/>
                                  </p:stCondLst>
                                  <p:childTnLst>
                                    <p:animRot by="120000">
                                      <p:cBhvr>
                                        <p:cTn id="37" dur="100" fill="hold">
                                          <p:stCondLst>
                                            <p:cond delay="0"/>
                                          </p:stCondLst>
                                        </p:cTn>
                                        <p:tgtEl>
                                          <p:spTgt spid="4"/>
                                        </p:tgtEl>
                                        <p:attrNameLst>
                                          <p:attrName>r</p:attrName>
                                        </p:attrNameLst>
                                      </p:cBhvr>
                                    </p:animRot>
                                    <p:animRot by="-240000">
                                      <p:cBhvr>
                                        <p:cTn id="38" dur="200" fill="hold">
                                          <p:stCondLst>
                                            <p:cond delay="200"/>
                                          </p:stCondLst>
                                        </p:cTn>
                                        <p:tgtEl>
                                          <p:spTgt spid="4"/>
                                        </p:tgtEl>
                                        <p:attrNameLst>
                                          <p:attrName>r</p:attrName>
                                        </p:attrNameLst>
                                      </p:cBhvr>
                                    </p:animRot>
                                    <p:animRot by="240000">
                                      <p:cBhvr>
                                        <p:cTn id="39" dur="200" fill="hold">
                                          <p:stCondLst>
                                            <p:cond delay="400"/>
                                          </p:stCondLst>
                                        </p:cTn>
                                        <p:tgtEl>
                                          <p:spTgt spid="4"/>
                                        </p:tgtEl>
                                        <p:attrNameLst>
                                          <p:attrName>r</p:attrName>
                                        </p:attrNameLst>
                                      </p:cBhvr>
                                    </p:animRot>
                                    <p:animRot by="-240000">
                                      <p:cBhvr>
                                        <p:cTn id="40" dur="200" fill="hold">
                                          <p:stCondLst>
                                            <p:cond delay="600"/>
                                          </p:stCondLst>
                                        </p:cTn>
                                        <p:tgtEl>
                                          <p:spTgt spid="4"/>
                                        </p:tgtEl>
                                        <p:attrNameLst>
                                          <p:attrName>r</p:attrName>
                                        </p:attrNameLst>
                                      </p:cBhvr>
                                    </p:animRot>
                                    <p:animRot by="120000">
                                      <p:cBhvr>
                                        <p:cTn id="41" dur="200" fill="hold">
                                          <p:stCondLst>
                                            <p:cond delay="800"/>
                                          </p:stCondLst>
                                        </p:cTn>
                                        <p:tgtEl>
                                          <p:spTgt spid="4"/>
                                        </p:tgtEl>
                                        <p:attrNameLst>
                                          <p:attrName>r</p:attrName>
                                        </p:attrNameLst>
                                      </p:cBhvr>
                                    </p:animRot>
                                  </p:childTnLst>
                                </p:cTn>
                              </p:par>
                            </p:childTnLst>
                          </p:cTn>
                        </p:par>
                      </p:childTnLst>
                    </p:cTn>
                  </p:par>
                  <p:par>
                    <p:cTn id="42" fill="hold" nodeType="clickPar">
                      <p:stCondLst>
                        <p:cond delay="indefinite"/>
                      </p:stCondLst>
                      <p:childTnLst>
                        <p:par>
                          <p:cTn id="43" fill="hold" nodeType="withGroup">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fade">
                                      <p:cBhvr>
                                        <p:cTn id="4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ChangeArrowheads="1"/>
          </p:cNvSpPr>
          <p:nvPr>
            <p:ph type="title"/>
          </p:nvPr>
        </p:nvSpPr>
        <p:spPr/>
        <p:txBody>
          <a:bodyPr/>
          <a:lstStyle/>
          <a:p>
            <a:r>
              <a:rPr lang="ru-RU" smtClean="0"/>
              <a:t>Преобразовать выражения :</a:t>
            </a:r>
          </a:p>
        </p:txBody>
      </p:sp>
      <p:sp>
        <p:nvSpPr>
          <p:cNvPr id="32770" name="Rectangle 3"/>
          <p:cNvSpPr>
            <a:spLocks noGrp="1" noChangeArrowheads="1"/>
          </p:cNvSpPr>
          <p:nvPr>
            <p:ph type="body" idx="1"/>
          </p:nvPr>
        </p:nvSpPr>
        <p:spPr/>
        <p:txBody>
          <a:bodyPr/>
          <a:lstStyle/>
          <a:p>
            <a:r>
              <a:rPr lang="ru-RU" sz="3600" b="1" smtClean="0">
                <a:solidFill>
                  <a:srgbClr val="0000FF"/>
                </a:solidFill>
              </a:rPr>
              <a:t>(а-</a:t>
            </a:r>
            <a:r>
              <a:rPr lang="en-US" sz="3600" b="1" smtClean="0">
                <a:solidFill>
                  <a:srgbClr val="0000FF"/>
                </a:solidFill>
              </a:rPr>
              <a:t>3</a:t>
            </a:r>
            <a:r>
              <a:rPr lang="ru-RU" sz="3600" b="1" smtClean="0">
                <a:solidFill>
                  <a:srgbClr val="0000FF"/>
                </a:solidFill>
              </a:rPr>
              <a:t>)</a:t>
            </a:r>
            <a:r>
              <a:rPr lang="ru-RU" sz="3600" b="1" baseline="30000" smtClean="0">
                <a:solidFill>
                  <a:srgbClr val="0000FF"/>
                </a:solidFill>
              </a:rPr>
              <a:t>2     </a:t>
            </a:r>
            <a:r>
              <a:rPr lang="ru-RU" sz="3600" b="1" smtClean="0">
                <a:solidFill>
                  <a:srgbClr val="0000FF"/>
                </a:solidFill>
              </a:rPr>
              <a:t> и     (</a:t>
            </a:r>
            <a:r>
              <a:rPr lang="en-US" sz="3600" b="1" smtClean="0">
                <a:solidFill>
                  <a:srgbClr val="0000FF"/>
                </a:solidFill>
              </a:rPr>
              <a:t>3</a:t>
            </a:r>
            <a:r>
              <a:rPr lang="ru-RU" sz="3600" b="1" smtClean="0">
                <a:solidFill>
                  <a:srgbClr val="0000FF"/>
                </a:solidFill>
              </a:rPr>
              <a:t>-а)</a:t>
            </a:r>
            <a:r>
              <a:rPr lang="ru-RU" sz="3600" b="1" baseline="30000" smtClean="0">
                <a:solidFill>
                  <a:srgbClr val="0000FF"/>
                </a:solidFill>
              </a:rPr>
              <a:t>2</a:t>
            </a:r>
            <a:r>
              <a:rPr lang="ru-RU" sz="3600" b="1" smtClean="0">
                <a:solidFill>
                  <a:srgbClr val="0000FF"/>
                </a:solidFill>
              </a:rPr>
              <a:t>   </a:t>
            </a:r>
          </a:p>
          <a:p>
            <a:r>
              <a:rPr lang="ru-RU" sz="3600" b="1" smtClean="0">
                <a:solidFill>
                  <a:srgbClr val="0000FF"/>
                </a:solidFill>
              </a:rPr>
              <a:t> (</a:t>
            </a:r>
            <a:r>
              <a:rPr lang="en-US" sz="3600" b="1" smtClean="0">
                <a:solidFill>
                  <a:srgbClr val="0000FF"/>
                </a:solidFill>
              </a:rPr>
              <a:t>5</a:t>
            </a:r>
            <a:r>
              <a:rPr lang="ru-RU" sz="3600" b="1" smtClean="0">
                <a:solidFill>
                  <a:srgbClr val="0000FF"/>
                </a:solidFill>
              </a:rPr>
              <a:t>+</a:t>
            </a:r>
            <a:r>
              <a:rPr lang="en-US" sz="3600" b="1" smtClean="0">
                <a:solidFill>
                  <a:srgbClr val="0000FF"/>
                </a:solidFill>
              </a:rPr>
              <a:t>x</a:t>
            </a:r>
            <a:r>
              <a:rPr lang="ru-RU" sz="3600" b="1" smtClean="0">
                <a:solidFill>
                  <a:srgbClr val="0000FF"/>
                </a:solidFill>
              </a:rPr>
              <a:t>)</a:t>
            </a:r>
            <a:r>
              <a:rPr lang="ru-RU" sz="3600" b="1" baseline="30000" smtClean="0">
                <a:solidFill>
                  <a:srgbClr val="0000FF"/>
                </a:solidFill>
              </a:rPr>
              <a:t>2</a:t>
            </a:r>
            <a:r>
              <a:rPr lang="ru-RU" sz="3600" b="1" smtClean="0">
                <a:solidFill>
                  <a:srgbClr val="0000FF"/>
                </a:solidFill>
              </a:rPr>
              <a:t>   и    (-</a:t>
            </a:r>
            <a:r>
              <a:rPr lang="en-US" sz="3600" b="1" smtClean="0">
                <a:solidFill>
                  <a:srgbClr val="0000FF"/>
                </a:solidFill>
              </a:rPr>
              <a:t>5</a:t>
            </a:r>
            <a:r>
              <a:rPr lang="ru-RU" sz="3600" b="1" smtClean="0">
                <a:solidFill>
                  <a:srgbClr val="0000FF"/>
                </a:solidFill>
              </a:rPr>
              <a:t>-</a:t>
            </a:r>
            <a:r>
              <a:rPr lang="en-US" sz="3600" b="1" smtClean="0">
                <a:solidFill>
                  <a:srgbClr val="0000FF"/>
                </a:solidFill>
              </a:rPr>
              <a:t>x</a:t>
            </a:r>
            <a:r>
              <a:rPr lang="ru-RU" sz="3600" b="1" smtClean="0">
                <a:solidFill>
                  <a:srgbClr val="0000FF"/>
                </a:solidFill>
              </a:rPr>
              <a:t>)</a:t>
            </a:r>
            <a:r>
              <a:rPr lang="ru-RU" sz="3600" b="1" baseline="30000" smtClean="0">
                <a:solidFill>
                  <a:srgbClr val="0000FF"/>
                </a:solidFill>
              </a:rPr>
              <a:t>2</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6" descr="фон1"/>
          <p:cNvPicPr>
            <a:picLocks noChangeAspect="1" noChangeArrowheads="1"/>
          </p:cNvPicPr>
          <p:nvPr/>
        </p:nvPicPr>
        <p:blipFill>
          <a:blip r:embed="rId2" cstate="print"/>
          <a:srcRect/>
          <a:stretch>
            <a:fillRect/>
          </a:stretch>
        </p:blipFill>
        <p:spPr bwMode="auto">
          <a:xfrm>
            <a:off x="0" y="0"/>
            <a:ext cx="9228138" cy="6858000"/>
          </a:xfrm>
          <a:prstGeom prst="rect">
            <a:avLst/>
          </a:prstGeom>
          <a:noFill/>
          <a:ln w="9525">
            <a:noFill/>
            <a:miter lim="800000"/>
            <a:headEnd/>
            <a:tailEnd/>
          </a:ln>
        </p:spPr>
      </p:pic>
      <p:sp>
        <p:nvSpPr>
          <p:cNvPr id="4" name="Овальная выноска 3"/>
          <p:cNvSpPr/>
          <p:nvPr/>
        </p:nvSpPr>
        <p:spPr>
          <a:xfrm>
            <a:off x="3514725" y="2420938"/>
            <a:ext cx="5111750" cy="1512887"/>
          </a:xfrm>
          <a:prstGeom prst="wedgeEllipseCallout">
            <a:avLst/>
          </a:pr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ru-RU" sz="3200" b="1" dirty="0">
                <a:solidFill>
                  <a:srgbClr val="C00000"/>
                </a:solidFill>
              </a:rPr>
              <a:t>(а - </a:t>
            </a:r>
            <a:r>
              <a:rPr lang="en-US" sz="3200" b="1" dirty="0">
                <a:solidFill>
                  <a:srgbClr val="C00000"/>
                </a:solidFill>
              </a:rPr>
              <a:t>b</a:t>
            </a:r>
            <a:r>
              <a:rPr lang="ru-RU" sz="3200" b="1" dirty="0">
                <a:solidFill>
                  <a:srgbClr val="C00000"/>
                </a:solidFill>
              </a:rPr>
              <a:t>)</a:t>
            </a:r>
            <a:r>
              <a:rPr lang="ru-RU" sz="3200" b="1" baseline="30000" dirty="0">
                <a:solidFill>
                  <a:srgbClr val="C00000"/>
                </a:solidFill>
              </a:rPr>
              <a:t>2</a:t>
            </a:r>
            <a:r>
              <a:rPr lang="ru-RU" sz="3200" b="1" dirty="0">
                <a:solidFill>
                  <a:srgbClr val="C00000"/>
                </a:solidFill>
              </a:rPr>
              <a:t> = (</a:t>
            </a:r>
            <a:r>
              <a:rPr lang="en-US" sz="3200" b="1" dirty="0">
                <a:solidFill>
                  <a:srgbClr val="C00000"/>
                </a:solidFill>
              </a:rPr>
              <a:t>b</a:t>
            </a:r>
            <a:r>
              <a:rPr lang="ru-RU" sz="3200" b="1" dirty="0">
                <a:solidFill>
                  <a:srgbClr val="C00000"/>
                </a:solidFill>
              </a:rPr>
              <a:t> -</a:t>
            </a:r>
            <a:r>
              <a:rPr lang="en-US" sz="3200" b="1" dirty="0">
                <a:solidFill>
                  <a:srgbClr val="C00000"/>
                </a:solidFill>
              </a:rPr>
              <a:t> </a:t>
            </a:r>
            <a:r>
              <a:rPr lang="ru-RU" sz="3200" b="1" dirty="0">
                <a:solidFill>
                  <a:srgbClr val="C00000"/>
                </a:solidFill>
              </a:rPr>
              <a:t>а)</a:t>
            </a:r>
            <a:r>
              <a:rPr lang="ru-RU" sz="3200" b="1" baseline="30000" dirty="0">
                <a:solidFill>
                  <a:srgbClr val="C00000"/>
                </a:solidFill>
              </a:rPr>
              <a:t>2</a:t>
            </a:r>
            <a:r>
              <a:rPr lang="ru-RU" sz="3200" b="1" dirty="0">
                <a:solidFill>
                  <a:srgbClr val="C00000"/>
                </a:solidFill>
              </a:rPr>
              <a:t> </a:t>
            </a:r>
          </a:p>
        </p:txBody>
      </p:sp>
      <p:sp>
        <p:nvSpPr>
          <p:cNvPr id="5" name="Овальная выноска 4"/>
          <p:cNvSpPr/>
          <p:nvPr/>
        </p:nvSpPr>
        <p:spPr>
          <a:xfrm>
            <a:off x="539750" y="4122738"/>
            <a:ext cx="5400675" cy="1511300"/>
          </a:xfrm>
          <a:prstGeom prst="wedgeEllipseCallou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3200" b="1" dirty="0">
                <a:solidFill>
                  <a:srgbClr val="C00000"/>
                </a:solidFill>
              </a:rPr>
              <a:t>(-а - </a:t>
            </a:r>
            <a:r>
              <a:rPr lang="en-US" sz="3200" b="1" dirty="0">
                <a:solidFill>
                  <a:srgbClr val="C00000"/>
                </a:solidFill>
              </a:rPr>
              <a:t>b</a:t>
            </a:r>
            <a:r>
              <a:rPr lang="ru-RU" sz="3200" b="1" dirty="0">
                <a:solidFill>
                  <a:srgbClr val="C00000"/>
                </a:solidFill>
              </a:rPr>
              <a:t>)</a:t>
            </a:r>
            <a:r>
              <a:rPr lang="ru-RU" sz="3200" b="1" baseline="30000" dirty="0">
                <a:solidFill>
                  <a:srgbClr val="C00000"/>
                </a:solidFill>
              </a:rPr>
              <a:t>2</a:t>
            </a:r>
            <a:r>
              <a:rPr lang="ru-RU" sz="3200" b="1" dirty="0">
                <a:solidFill>
                  <a:srgbClr val="C00000"/>
                </a:solidFill>
              </a:rPr>
              <a:t> =(а + </a:t>
            </a:r>
            <a:r>
              <a:rPr lang="en-US" sz="3200" b="1" dirty="0">
                <a:solidFill>
                  <a:srgbClr val="C00000"/>
                </a:solidFill>
              </a:rPr>
              <a:t>b</a:t>
            </a:r>
            <a:r>
              <a:rPr lang="ru-RU" sz="3200" b="1" dirty="0">
                <a:solidFill>
                  <a:srgbClr val="C00000"/>
                </a:solidFill>
              </a:rPr>
              <a:t>)</a:t>
            </a:r>
            <a:r>
              <a:rPr lang="ru-RU" sz="3200" b="1" baseline="30000" dirty="0">
                <a:solidFill>
                  <a:srgbClr val="C00000"/>
                </a:solidFill>
              </a:rPr>
              <a:t>2</a:t>
            </a:r>
          </a:p>
          <a:p>
            <a:pPr algn="ctr" fontAlgn="auto">
              <a:spcBef>
                <a:spcPts val="0"/>
              </a:spcBef>
              <a:spcAft>
                <a:spcPts val="0"/>
              </a:spcAft>
              <a:defRPr/>
            </a:pPr>
            <a:endParaRPr lang="ru-RU" dirty="0"/>
          </a:p>
        </p:txBody>
      </p:sp>
      <p:sp>
        <p:nvSpPr>
          <p:cNvPr id="33796" name="TextBox 1"/>
          <p:cNvSpPr txBox="1">
            <a:spLocks noChangeArrowheads="1"/>
          </p:cNvSpPr>
          <p:nvPr/>
        </p:nvSpPr>
        <p:spPr bwMode="auto">
          <a:xfrm>
            <a:off x="7596188" y="6092825"/>
            <a:ext cx="71437" cy="369888"/>
          </a:xfrm>
          <a:prstGeom prst="rect">
            <a:avLst/>
          </a:prstGeom>
          <a:noFill/>
          <a:ln w="9525">
            <a:noFill/>
            <a:miter lim="800000"/>
            <a:headEnd/>
            <a:tailEnd/>
          </a:ln>
        </p:spPr>
        <p:txBody>
          <a:bodyPr>
            <a:spAutoFit/>
          </a:bodyPr>
          <a:lstStyle/>
          <a:p>
            <a:endParaRPr lang="ru-RU" altLang="ru-RU" b="1">
              <a:solidFill>
                <a:schemeClr val="bg2"/>
              </a:solidFill>
            </a:endParaRPr>
          </a:p>
        </p:txBody>
      </p:sp>
      <p:pic>
        <p:nvPicPr>
          <p:cNvPr id="6" name="Прямоугольник 5"/>
          <p:cNvPicPr>
            <a:picLocks noChangeArrowheads="1"/>
          </p:cNvPicPr>
          <p:nvPr/>
        </p:nvPicPr>
        <p:blipFill>
          <a:blip r:embed="rId3" cstate="print"/>
          <a:srcRect/>
          <a:stretch>
            <a:fillRect/>
          </a:stretch>
        </p:blipFill>
        <p:spPr bwMode="auto">
          <a:xfrm>
            <a:off x="4138613" y="377825"/>
            <a:ext cx="3578225" cy="1584325"/>
          </a:xfrm>
          <a:prstGeom prst="rect">
            <a:avLst/>
          </a:prstGeom>
          <a:noFill/>
          <a:ln w="9525">
            <a:noFill/>
            <a:miter lim="800000"/>
            <a:headEnd/>
            <a:tailEnd/>
          </a:ln>
        </p:spPr>
      </p:pic>
      <p:pic>
        <p:nvPicPr>
          <p:cNvPr id="21512" name="Picture 8" descr="i?id=176326374-24-72"/>
          <p:cNvPicPr>
            <a:picLocks noChangeAspect="1" noChangeArrowheads="1"/>
          </p:cNvPicPr>
          <p:nvPr/>
        </p:nvPicPr>
        <p:blipFill>
          <a:blip r:embed="rId4" cstate="print"/>
          <a:srcRect/>
          <a:stretch>
            <a:fillRect/>
          </a:stretch>
        </p:blipFill>
        <p:spPr bwMode="auto">
          <a:xfrm>
            <a:off x="827088" y="815975"/>
            <a:ext cx="2292350" cy="2613025"/>
          </a:xfrm>
          <a:prstGeom prst="rect">
            <a:avLst/>
          </a:prstGeom>
          <a:ln w="76200">
            <a:solidFill>
              <a:schemeClr val="bg2">
                <a:lumMod val="75000"/>
              </a:schemeClr>
            </a:solidFill>
            <a:prstDash val="sysDash"/>
            <a:miter lim="800000"/>
            <a:headEnd/>
            <a:tailEnd/>
          </a:ln>
          <a:effectLst>
            <a:outerShdw blurRad="292100" dist="139700" dir="2700000" algn="tl" rotWithShape="0">
              <a:srgbClr val="333333">
                <a:alpha val="65000"/>
              </a:srgbClr>
            </a:outerShdw>
          </a:effectLst>
          <a:extLst>
            <a:ext uri="{909E8E84-426E-40DD-AFC4-6F175D3DCCD1}"/>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3" presetClass="entr" presetSubtype="16" fill="hold" nodeType="clickEffect">
                                  <p:stCondLst>
                                    <p:cond delay="0"/>
                                  </p:stCondLst>
                                  <p:childTnLst>
                                    <p:set>
                                      <p:cBhvr>
                                        <p:cTn id="12" dur="1" fill="hold">
                                          <p:stCondLst>
                                            <p:cond delay="0"/>
                                          </p:stCondLst>
                                        </p:cTn>
                                        <p:tgtEl>
                                          <p:spTgt spid="21512"/>
                                        </p:tgtEl>
                                        <p:attrNameLst>
                                          <p:attrName>style.visibility</p:attrName>
                                        </p:attrNameLst>
                                      </p:cBhvr>
                                      <p:to>
                                        <p:strVal val="visible"/>
                                      </p:to>
                                    </p:set>
                                    <p:anim calcmode="lin" valueType="num">
                                      <p:cBhvr>
                                        <p:cTn id="13" dur="500" fill="hold"/>
                                        <p:tgtEl>
                                          <p:spTgt spid="21512"/>
                                        </p:tgtEl>
                                        <p:attrNameLst>
                                          <p:attrName>ppt_w</p:attrName>
                                        </p:attrNameLst>
                                      </p:cBhvr>
                                      <p:tavLst>
                                        <p:tav tm="0">
                                          <p:val>
                                            <p:fltVal val="0"/>
                                          </p:val>
                                        </p:tav>
                                        <p:tav tm="100000">
                                          <p:val>
                                            <p:strVal val="#ppt_w"/>
                                          </p:val>
                                        </p:tav>
                                      </p:tavLst>
                                    </p:anim>
                                    <p:anim calcmode="lin" valueType="num">
                                      <p:cBhvr>
                                        <p:cTn id="14" dur="500" fill="hold"/>
                                        <p:tgtEl>
                                          <p:spTgt spid="21512"/>
                                        </p:tgtEl>
                                        <p:attrNameLst>
                                          <p:attrName>ppt_h</p:attrName>
                                        </p:attrNameLst>
                                      </p:cBhvr>
                                      <p:tavLst>
                                        <p:tav tm="0">
                                          <p:val>
                                            <p:fltVal val="0"/>
                                          </p:val>
                                        </p:tav>
                                        <p:tav tm="100000">
                                          <p:val>
                                            <p:strVal val="#ppt_h"/>
                                          </p:val>
                                        </p:tav>
                                      </p:tavLst>
                                    </p:anim>
                                    <p:animEffect transition="in" filter="fade">
                                      <p:cBhvr>
                                        <p:cTn id="15" dur="500"/>
                                        <p:tgtEl>
                                          <p:spTgt spid="21512"/>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45"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2000"/>
                                        <p:tgtEl>
                                          <p:spTgt spid="4"/>
                                        </p:tgtEl>
                                      </p:cBhvr>
                                    </p:animEffect>
                                    <p:anim calcmode="lin" valueType="num">
                                      <p:cBhvr>
                                        <p:cTn id="21" dur="2000" fill="hold"/>
                                        <p:tgtEl>
                                          <p:spTgt spid="4"/>
                                        </p:tgtEl>
                                        <p:attrNameLst>
                                          <p:attrName>ppt_w</p:attrName>
                                        </p:attrNameLst>
                                      </p:cBhvr>
                                      <p:tavLst>
                                        <p:tav tm="0" fmla="#ppt_w*sin(2.5*pi*$)">
                                          <p:val>
                                            <p:fltVal val="0"/>
                                          </p:val>
                                        </p:tav>
                                        <p:tav tm="100000">
                                          <p:val>
                                            <p:fltVal val="1"/>
                                          </p:val>
                                        </p:tav>
                                      </p:tavLst>
                                    </p:anim>
                                    <p:anim calcmode="lin" valueType="num">
                                      <p:cBhvr>
                                        <p:cTn id="22" dur="20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49" presetClass="entr" presetSubtype="0" decel="10000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 calcmode="lin" valueType="num">
                                      <p:cBhvr>
                                        <p:cTn id="29" dur="500" fill="hold"/>
                                        <p:tgtEl>
                                          <p:spTgt spid="5"/>
                                        </p:tgtEl>
                                        <p:attrNameLst>
                                          <p:attrName>style.rotation</p:attrName>
                                        </p:attrNameLst>
                                      </p:cBhvr>
                                      <p:tavLst>
                                        <p:tav tm="0">
                                          <p:val>
                                            <p:fltVal val="360"/>
                                          </p:val>
                                        </p:tav>
                                        <p:tav tm="100000">
                                          <p:val>
                                            <p:fltVal val="0"/>
                                          </p:val>
                                        </p:tav>
                                      </p:tavLst>
                                    </p:anim>
                                    <p:animEffect transition="in" filter="fade">
                                      <p:cBhvr>
                                        <p:cTn id="3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ChangeArrowheads="1"/>
          </p:cNvSpPr>
          <p:nvPr>
            <p:ph type="title"/>
          </p:nvPr>
        </p:nvSpPr>
        <p:spPr/>
        <p:txBody>
          <a:bodyPr/>
          <a:lstStyle/>
          <a:p>
            <a:pPr eaLnBrk="1" hangingPunct="1"/>
            <a:endParaRPr lang="ru-RU" smtClean="0"/>
          </a:p>
        </p:txBody>
      </p:sp>
      <p:sp>
        <p:nvSpPr>
          <p:cNvPr id="15362" name="Rectangle 3"/>
          <p:cNvSpPr>
            <a:spLocks noGrp="1" noChangeArrowheads="1"/>
          </p:cNvSpPr>
          <p:nvPr>
            <p:ph type="body" idx="1"/>
          </p:nvPr>
        </p:nvSpPr>
        <p:spPr/>
        <p:txBody>
          <a:bodyPr/>
          <a:lstStyle/>
          <a:p>
            <a:pPr eaLnBrk="1" hangingPunct="1"/>
            <a:endParaRPr lang="ru-RU" smtClean="0"/>
          </a:p>
        </p:txBody>
      </p:sp>
      <p:pic>
        <p:nvPicPr>
          <p:cNvPr id="15363" name="Picture 5" descr="img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Picture 30" descr="фон1"/>
          <p:cNvPicPr>
            <a:picLocks noChangeAspect="1" noChangeArrowheads="1"/>
          </p:cNvPicPr>
          <p:nvPr/>
        </p:nvPicPr>
        <p:blipFill>
          <a:blip r:embed="rId3" cstate="print"/>
          <a:srcRect/>
          <a:stretch>
            <a:fillRect/>
          </a:stretch>
        </p:blipFill>
        <p:spPr bwMode="auto">
          <a:xfrm>
            <a:off x="0" y="0"/>
            <a:ext cx="9261475" cy="6858000"/>
          </a:xfrm>
          <a:prstGeom prst="rect">
            <a:avLst/>
          </a:prstGeom>
          <a:noFill/>
          <a:ln w="9525">
            <a:noFill/>
            <a:miter lim="800000"/>
            <a:headEnd/>
            <a:tailEnd/>
          </a:ln>
        </p:spPr>
      </p:pic>
      <p:sp>
        <p:nvSpPr>
          <p:cNvPr id="10" name="Прямоугольник 9"/>
          <p:cNvSpPr/>
          <p:nvPr/>
        </p:nvSpPr>
        <p:spPr>
          <a:xfrm>
            <a:off x="2484438" y="2349500"/>
            <a:ext cx="2114550" cy="201612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chemeClr val="accent3">
                  <a:lumMod val="40000"/>
                  <a:lumOff val="60000"/>
                </a:schemeClr>
              </a:solidFill>
            </a:endParaRPr>
          </a:p>
        </p:txBody>
      </p:sp>
      <p:pic>
        <p:nvPicPr>
          <p:cNvPr id="34819" name="Схема 5"/>
          <p:cNvPicPr>
            <a:picLocks noChangeArrowheads="1"/>
          </p:cNvPicPr>
          <p:nvPr/>
        </p:nvPicPr>
        <p:blipFill>
          <a:blip r:embed="rId4" cstate="print"/>
          <a:srcRect/>
          <a:stretch>
            <a:fillRect/>
          </a:stretch>
        </p:blipFill>
        <p:spPr bwMode="auto">
          <a:xfrm>
            <a:off x="1979613" y="4437063"/>
            <a:ext cx="5626100" cy="2011362"/>
          </a:xfrm>
          <a:prstGeom prst="rect">
            <a:avLst/>
          </a:prstGeom>
          <a:noFill/>
          <a:ln w="9525">
            <a:noFill/>
            <a:miter lim="800000"/>
            <a:headEnd/>
            <a:tailEnd/>
          </a:ln>
        </p:spPr>
      </p:pic>
      <p:sp>
        <p:nvSpPr>
          <p:cNvPr id="3482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u-RU" altLang="ru-RU">
              <a:latin typeface="Lucida Sans Unicode" pitchFamily="34" charset="0"/>
            </a:endParaRPr>
          </a:p>
        </p:txBody>
      </p:sp>
      <p:sp>
        <p:nvSpPr>
          <p:cNvPr id="34821" name="Rectangle 6"/>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u-RU" altLang="ru-RU">
              <a:latin typeface="Lucida Sans Unicode" pitchFamily="34" charset="0"/>
            </a:endParaRPr>
          </a:p>
        </p:txBody>
      </p:sp>
      <p:sp>
        <p:nvSpPr>
          <p:cNvPr id="3" name="Волна 2"/>
          <p:cNvSpPr>
            <a:spLocks noChangeArrowheads="1"/>
          </p:cNvSpPr>
          <p:nvPr/>
        </p:nvSpPr>
        <p:spPr bwMode="auto">
          <a:xfrm>
            <a:off x="258763" y="222250"/>
            <a:ext cx="5995987" cy="2074863"/>
          </a:xfrm>
          <a:prstGeom prst="wave">
            <a:avLst>
              <a:gd name="adj1" fmla="val 12500"/>
              <a:gd name="adj2" fmla="val -3616"/>
            </a:avLst>
          </a:prstGeom>
          <a:solidFill>
            <a:srgbClr val="6DE8F9"/>
          </a:solidFill>
          <a:ln w="9525" algn="ctr">
            <a:solidFill>
              <a:srgbClr val="DEDEC5"/>
            </a:solidFill>
            <a:round/>
            <a:headEnd/>
            <a:tailEnd/>
          </a:ln>
          <a:effectLst>
            <a:outerShdw dist="20000" dir="5400000" rotWithShape="0">
              <a:srgbClr val="000000">
                <a:alpha val="37999"/>
              </a:srgbClr>
            </a:outerShdw>
          </a:effectLst>
        </p:spPr>
        <p:txBody>
          <a:bodyPr anchor="ctr"/>
          <a:lstStyle/>
          <a:p>
            <a:pPr>
              <a:defRPr/>
            </a:pPr>
            <a:r>
              <a:rPr lang="ru-RU" sz="2800" b="1">
                <a:solidFill>
                  <a:schemeClr val="hlink"/>
                </a:solidFill>
              </a:rPr>
              <a:t>Геометрическая </a:t>
            </a:r>
          </a:p>
          <a:p>
            <a:pPr algn="ctr">
              <a:defRPr/>
            </a:pPr>
            <a:r>
              <a:rPr lang="ru-RU" sz="2800" b="1">
                <a:solidFill>
                  <a:schemeClr val="hlink"/>
                </a:solidFill>
              </a:rPr>
              <a:t>интерпретация формулы</a:t>
            </a:r>
          </a:p>
          <a:p>
            <a:pPr algn="ctr">
              <a:defRPr/>
            </a:pPr>
            <a:r>
              <a:rPr lang="en-US" sz="2800" b="1">
                <a:solidFill>
                  <a:srgbClr val="000000"/>
                </a:solidFill>
                <a:latin typeface="Times New Roman" pitchFamily="18" charset="0"/>
                <a:cs typeface="Times New Roman" pitchFamily="18" charset="0"/>
              </a:rPr>
              <a:t>(a</a:t>
            </a:r>
            <a:r>
              <a:rPr lang="ru-RU" sz="2800" b="1">
                <a:solidFill>
                  <a:srgbClr val="000000"/>
                </a:solidFill>
                <a:latin typeface="Times New Roman" pitchFamily="18" charset="0"/>
                <a:cs typeface="Times New Roman" pitchFamily="18" charset="0"/>
              </a:rPr>
              <a:t> + </a:t>
            </a:r>
            <a:r>
              <a:rPr lang="en-US" sz="2800" b="1">
                <a:solidFill>
                  <a:srgbClr val="000000"/>
                </a:solidFill>
                <a:latin typeface="Times New Roman" pitchFamily="18" charset="0"/>
                <a:cs typeface="Times New Roman" pitchFamily="18" charset="0"/>
              </a:rPr>
              <a:t>b)</a:t>
            </a:r>
            <a:r>
              <a:rPr lang="en-US" sz="2800" b="1" baseline="30000">
                <a:solidFill>
                  <a:srgbClr val="000000"/>
                </a:solidFill>
                <a:latin typeface="Times New Roman" pitchFamily="18" charset="0"/>
                <a:cs typeface="Times New Roman" pitchFamily="18" charset="0"/>
              </a:rPr>
              <a:t>2</a:t>
            </a:r>
            <a:r>
              <a:rPr lang="en-US" sz="2800" b="1">
                <a:solidFill>
                  <a:srgbClr val="000000"/>
                </a:solidFill>
                <a:latin typeface="Times New Roman" pitchFamily="18" charset="0"/>
                <a:cs typeface="Times New Roman" pitchFamily="18" charset="0"/>
              </a:rPr>
              <a:t>=</a:t>
            </a:r>
            <a:r>
              <a:rPr lang="ru-RU" sz="2800" b="1">
                <a:solidFill>
                  <a:srgbClr val="000000"/>
                </a:solidFill>
                <a:latin typeface="Times New Roman" pitchFamily="18" charset="0"/>
                <a:cs typeface="Times New Roman" pitchFamily="18" charset="0"/>
              </a:rPr>
              <a:t> </a:t>
            </a:r>
            <a:endParaRPr lang="ru-RU" sz="2800" b="1" baseline="30000">
              <a:solidFill>
                <a:srgbClr val="000000"/>
              </a:solidFill>
              <a:latin typeface="Times New Roman" pitchFamily="18" charset="0"/>
              <a:cs typeface="Times New Roman" pitchFamily="18" charset="0"/>
            </a:endParaRPr>
          </a:p>
          <a:p>
            <a:pPr algn="ctr">
              <a:defRPr/>
            </a:pPr>
            <a:endParaRPr lang="ru-RU"/>
          </a:p>
        </p:txBody>
      </p:sp>
      <p:grpSp>
        <p:nvGrpSpPr>
          <p:cNvPr id="11" name="Группа 10"/>
          <p:cNvGrpSpPr>
            <a:grpSpLocks/>
          </p:cNvGrpSpPr>
          <p:nvPr/>
        </p:nvGrpSpPr>
        <p:grpSpPr bwMode="auto">
          <a:xfrm>
            <a:off x="6227763" y="2276475"/>
            <a:ext cx="639762" cy="693738"/>
            <a:chOff x="6255163" y="2303584"/>
            <a:chExt cx="639127" cy="693368"/>
          </a:xfrm>
        </p:grpSpPr>
        <p:sp>
          <p:nvSpPr>
            <p:cNvPr id="5" name="Прямоугольник 4"/>
            <p:cNvSpPr/>
            <p:nvPr/>
          </p:nvSpPr>
          <p:spPr>
            <a:xfrm>
              <a:off x="6255163" y="2349597"/>
              <a:ext cx="621682" cy="647355"/>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4835" name="TextBox 6"/>
            <p:cNvSpPr txBox="1">
              <a:spLocks noChangeArrowheads="1"/>
            </p:cNvSpPr>
            <p:nvPr/>
          </p:nvSpPr>
          <p:spPr bwMode="auto">
            <a:xfrm>
              <a:off x="6324944" y="2303584"/>
              <a:ext cx="288638" cy="366517"/>
            </a:xfrm>
            <a:prstGeom prst="rect">
              <a:avLst/>
            </a:prstGeom>
            <a:noFill/>
            <a:ln w="9525">
              <a:noFill/>
              <a:miter lim="800000"/>
              <a:headEnd/>
              <a:tailEnd/>
            </a:ln>
          </p:spPr>
          <p:txBody>
            <a:bodyPr>
              <a:spAutoFit/>
            </a:bodyPr>
            <a:lstStyle/>
            <a:p>
              <a:r>
                <a:rPr lang="en-US" altLang="ru-RU">
                  <a:solidFill>
                    <a:schemeClr val="hlink"/>
                  </a:solidFill>
                  <a:latin typeface="Lucida Sans Unicode" pitchFamily="34" charset="0"/>
                </a:rPr>
                <a:t>b</a:t>
              </a:r>
              <a:endParaRPr lang="ru-RU" altLang="ru-RU">
                <a:solidFill>
                  <a:schemeClr val="hlink"/>
                </a:solidFill>
                <a:latin typeface="Lucida Sans Unicode" pitchFamily="34" charset="0"/>
              </a:endParaRPr>
            </a:p>
          </p:txBody>
        </p:sp>
        <p:sp>
          <p:nvSpPr>
            <p:cNvPr id="34836" name="TextBox 11"/>
            <p:cNvSpPr txBox="1">
              <a:spLocks noChangeArrowheads="1"/>
            </p:cNvSpPr>
            <p:nvPr/>
          </p:nvSpPr>
          <p:spPr bwMode="auto">
            <a:xfrm>
              <a:off x="6605652" y="2500329"/>
              <a:ext cx="288638" cy="366517"/>
            </a:xfrm>
            <a:prstGeom prst="rect">
              <a:avLst/>
            </a:prstGeom>
            <a:noFill/>
            <a:ln w="9525">
              <a:noFill/>
              <a:miter lim="800000"/>
              <a:headEnd/>
              <a:tailEnd/>
            </a:ln>
          </p:spPr>
          <p:txBody>
            <a:bodyPr>
              <a:spAutoFit/>
            </a:bodyPr>
            <a:lstStyle/>
            <a:p>
              <a:r>
                <a:rPr lang="en-US" altLang="ru-RU">
                  <a:solidFill>
                    <a:schemeClr val="hlink"/>
                  </a:solidFill>
                  <a:latin typeface="Lucida Sans Unicode" pitchFamily="34" charset="0"/>
                </a:rPr>
                <a:t>b</a:t>
              </a:r>
              <a:endParaRPr lang="ru-RU" altLang="ru-RU">
                <a:solidFill>
                  <a:schemeClr val="hlink"/>
                </a:solidFill>
                <a:latin typeface="Lucida Sans Unicode" pitchFamily="34" charset="0"/>
              </a:endParaRPr>
            </a:p>
          </p:txBody>
        </p:sp>
      </p:grpSp>
      <p:pic>
        <p:nvPicPr>
          <p:cNvPr id="15" name="Группа 14"/>
          <p:cNvPicPr>
            <a:picLocks noChangeArrowheads="1"/>
          </p:cNvPicPr>
          <p:nvPr/>
        </p:nvPicPr>
        <p:blipFill>
          <a:blip r:embed="rId5" cstate="print"/>
          <a:srcRect/>
          <a:stretch>
            <a:fillRect/>
          </a:stretch>
        </p:blipFill>
        <p:spPr bwMode="auto">
          <a:xfrm>
            <a:off x="6059488" y="3346450"/>
            <a:ext cx="646112" cy="1427163"/>
          </a:xfrm>
          <a:prstGeom prst="rect">
            <a:avLst/>
          </a:prstGeom>
          <a:noFill/>
          <a:ln w="9525">
            <a:noFill/>
            <a:miter lim="800000"/>
            <a:headEnd/>
            <a:tailEnd/>
          </a:ln>
        </p:spPr>
      </p:pic>
      <p:pic>
        <p:nvPicPr>
          <p:cNvPr id="17" name="Группа 16"/>
          <p:cNvPicPr>
            <a:picLocks noChangeArrowheads="1"/>
          </p:cNvPicPr>
          <p:nvPr/>
        </p:nvPicPr>
        <p:blipFill>
          <a:blip r:embed="rId6" cstate="print"/>
          <a:srcRect/>
          <a:stretch>
            <a:fillRect/>
          </a:stretch>
        </p:blipFill>
        <p:spPr bwMode="auto">
          <a:xfrm>
            <a:off x="407988" y="4552950"/>
            <a:ext cx="1463675" cy="1409700"/>
          </a:xfrm>
          <a:prstGeom prst="rect">
            <a:avLst/>
          </a:prstGeom>
          <a:noFill/>
          <a:ln w="9525">
            <a:noFill/>
            <a:miter lim="800000"/>
            <a:headEnd/>
            <a:tailEnd/>
          </a:ln>
        </p:spPr>
      </p:pic>
      <p:grpSp>
        <p:nvGrpSpPr>
          <p:cNvPr id="21" name="Группа 20"/>
          <p:cNvGrpSpPr>
            <a:grpSpLocks/>
          </p:cNvGrpSpPr>
          <p:nvPr/>
        </p:nvGrpSpPr>
        <p:grpSpPr bwMode="auto">
          <a:xfrm>
            <a:off x="157163" y="2297113"/>
            <a:ext cx="1535112" cy="693737"/>
            <a:chOff x="156998" y="2297769"/>
            <a:chExt cx="1534682" cy="693368"/>
          </a:xfrm>
        </p:grpSpPr>
        <p:sp>
          <p:nvSpPr>
            <p:cNvPr id="2" name="Прямоугольник 1"/>
            <p:cNvSpPr/>
            <p:nvPr/>
          </p:nvSpPr>
          <p:spPr>
            <a:xfrm>
              <a:off x="252221" y="2343782"/>
              <a:ext cx="1439459" cy="64735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4832" name="TextBox 18"/>
            <p:cNvSpPr txBox="1">
              <a:spLocks noChangeArrowheads="1"/>
            </p:cNvSpPr>
            <p:nvPr/>
          </p:nvSpPr>
          <p:spPr bwMode="auto">
            <a:xfrm>
              <a:off x="827584" y="2297769"/>
              <a:ext cx="310546" cy="369332"/>
            </a:xfrm>
            <a:prstGeom prst="rect">
              <a:avLst/>
            </a:prstGeom>
            <a:noFill/>
            <a:ln w="9525">
              <a:noFill/>
              <a:miter lim="800000"/>
              <a:headEnd/>
              <a:tailEnd/>
            </a:ln>
          </p:spPr>
          <p:txBody>
            <a:bodyPr>
              <a:spAutoFit/>
            </a:bodyPr>
            <a:lstStyle/>
            <a:p>
              <a:r>
                <a:rPr lang="en-US" altLang="ru-RU">
                  <a:solidFill>
                    <a:schemeClr val="bg1"/>
                  </a:solidFill>
                  <a:latin typeface="Lucida Sans Unicode" pitchFamily="34" charset="0"/>
                </a:rPr>
                <a:t>a</a:t>
              </a:r>
              <a:endParaRPr lang="ru-RU" altLang="ru-RU">
                <a:solidFill>
                  <a:schemeClr val="bg1"/>
                </a:solidFill>
                <a:latin typeface="Lucida Sans Unicode" pitchFamily="34" charset="0"/>
              </a:endParaRPr>
            </a:p>
          </p:txBody>
        </p:sp>
        <p:sp>
          <p:nvSpPr>
            <p:cNvPr id="34833" name="TextBox 19"/>
            <p:cNvSpPr txBox="1">
              <a:spLocks noChangeArrowheads="1"/>
            </p:cNvSpPr>
            <p:nvPr/>
          </p:nvSpPr>
          <p:spPr bwMode="auto">
            <a:xfrm>
              <a:off x="156998" y="2492896"/>
              <a:ext cx="310546" cy="369332"/>
            </a:xfrm>
            <a:prstGeom prst="rect">
              <a:avLst/>
            </a:prstGeom>
            <a:noFill/>
            <a:ln w="9525">
              <a:noFill/>
              <a:miter lim="800000"/>
              <a:headEnd/>
              <a:tailEnd/>
            </a:ln>
          </p:spPr>
          <p:txBody>
            <a:bodyPr>
              <a:spAutoFit/>
            </a:bodyPr>
            <a:lstStyle/>
            <a:p>
              <a:r>
                <a:rPr lang="en-US" altLang="ru-RU">
                  <a:solidFill>
                    <a:schemeClr val="bg1"/>
                  </a:solidFill>
                  <a:latin typeface="Lucida Sans Unicode" pitchFamily="34" charset="0"/>
                </a:rPr>
                <a:t>b</a:t>
              </a:r>
              <a:endParaRPr lang="ru-RU" altLang="ru-RU">
                <a:solidFill>
                  <a:schemeClr val="bg1"/>
                </a:solidFill>
                <a:latin typeface="Lucida Sans Unicode" pitchFamily="34" charset="0"/>
              </a:endParaRPr>
            </a:p>
          </p:txBody>
        </p:sp>
      </p:grpSp>
      <p:sp>
        <p:nvSpPr>
          <p:cNvPr id="22" name="TextBox 21"/>
          <p:cNvSpPr txBox="1">
            <a:spLocks noChangeArrowheads="1"/>
          </p:cNvSpPr>
          <p:nvPr/>
        </p:nvSpPr>
        <p:spPr bwMode="auto">
          <a:xfrm>
            <a:off x="3241675" y="4367213"/>
            <a:ext cx="652463" cy="366712"/>
          </a:xfrm>
          <a:prstGeom prst="rect">
            <a:avLst/>
          </a:prstGeom>
          <a:noFill/>
          <a:ln w="9525">
            <a:noFill/>
            <a:miter lim="800000"/>
            <a:headEnd/>
            <a:tailEnd/>
          </a:ln>
        </p:spPr>
        <p:txBody>
          <a:bodyPr>
            <a:spAutoFit/>
          </a:bodyPr>
          <a:lstStyle/>
          <a:p>
            <a:r>
              <a:rPr lang="en-US" altLang="ru-RU" b="1">
                <a:solidFill>
                  <a:schemeClr val="hlink"/>
                </a:solidFill>
                <a:latin typeface="Lucida Sans Unicode" pitchFamily="34" charset="0"/>
              </a:rPr>
              <a:t>a+b</a:t>
            </a:r>
            <a:endParaRPr lang="ru-RU" altLang="ru-RU" b="1">
              <a:solidFill>
                <a:schemeClr val="hlink"/>
              </a:solidFill>
              <a:latin typeface="Lucida Sans Unicode" pitchFamily="34" charset="0"/>
            </a:endParaRPr>
          </a:p>
        </p:txBody>
      </p:sp>
      <p:sp>
        <p:nvSpPr>
          <p:cNvPr id="24" name="TextBox 23"/>
          <p:cNvSpPr txBox="1">
            <a:spLocks noChangeArrowheads="1"/>
          </p:cNvSpPr>
          <p:nvPr/>
        </p:nvSpPr>
        <p:spPr bwMode="auto">
          <a:xfrm>
            <a:off x="4625975" y="3044825"/>
            <a:ext cx="652463" cy="366713"/>
          </a:xfrm>
          <a:prstGeom prst="rect">
            <a:avLst/>
          </a:prstGeom>
          <a:noFill/>
          <a:ln w="9525">
            <a:noFill/>
            <a:miter lim="800000"/>
            <a:headEnd/>
            <a:tailEnd/>
          </a:ln>
        </p:spPr>
        <p:txBody>
          <a:bodyPr>
            <a:spAutoFit/>
          </a:bodyPr>
          <a:lstStyle/>
          <a:p>
            <a:r>
              <a:rPr lang="en-US" altLang="ru-RU" b="1">
                <a:solidFill>
                  <a:schemeClr val="hlink"/>
                </a:solidFill>
                <a:latin typeface="Lucida Sans Unicode" pitchFamily="34" charset="0"/>
              </a:rPr>
              <a:t>a+b</a:t>
            </a:r>
            <a:endParaRPr lang="ru-RU" altLang="ru-RU" b="1">
              <a:solidFill>
                <a:schemeClr val="hlink"/>
              </a:solidFill>
              <a:latin typeface="Lucida Sans Unicode" pitchFamily="34" charset="0"/>
            </a:endParaRPr>
          </a:p>
        </p:txBody>
      </p:sp>
      <p:pic>
        <p:nvPicPr>
          <p:cNvPr id="34829" name="Схема 6"/>
          <p:cNvPicPr>
            <a:picLocks noChangeArrowheads="1"/>
          </p:cNvPicPr>
          <p:nvPr/>
        </p:nvPicPr>
        <p:blipFill>
          <a:blip r:embed="rId7" cstate="print"/>
          <a:srcRect/>
          <a:stretch>
            <a:fillRect/>
          </a:stretch>
        </p:blipFill>
        <p:spPr bwMode="auto">
          <a:xfrm>
            <a:off x="6588125" y="260350"/>
            <a:ext cx="2555875" cy="2881313"/>
          </a:xfrm>
          <a:prstGeom prst="rect">
            <a:avLst/>
          </a:prstGeom>
          <a:noFill/>
          <a:ln w="9525">
            <a:noFill/>
            <a:miter lim="800000"/>
            <a:headEnd/>
            <a:tailEnd/>
          </a:ln>
        </p:spPr>
      </p:pic>
      <p:pic>
        <p:nvPicPr>
          <p:cNvPr id="34830" name="Picture 23" descr="untitled"/>
          <p:cNvPicPr>
            <a:picLocks noChangeAspect="1" noChangeArrowheads="1"/>
          </p:cNvPicPr>
          <p:nvPr/>
        </p:nvPicPr>
        <p:blipFill>
          <a:blip r:embed="rId8" cstate="print"/>
          <a:srcRect/>
          <a:stretch>
            <a:fillRect/>
          </a:stretch>
        </p:blipFill>
        <p:spPr bwMode="auto">
          <a:xfrm>
            <a:off x="3924300" y="1341438"/>
            <a:ext cx="1427163" cy="1633537"/>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4" presetClass="path" presetSubtype="0" accel="50000" decel="50000" fill="hold" nodeType="clickEffect">
                                  <p:stCondLst>
                                    <p:cond delay="0"/>
                                  </p:stCondLst>
                                  <p:childTnLst>
                                    <p:animMotion origin="layout" path="M -0.24843 -0.00046 L -0.18142 -0.04051 C -0.16736 -0.04953 -0.14635 -0.0544 -0.12448 -0.0544 C -0.09948 -0.0544 -0.07951 -0.04953 -0.06545 -0.04051 L 0.00157 -0.00046 " pathEditMode="relative" rAng="0" ptsTypes="FffFF">
                                      <p:cBhvr>
                                        <p:cTn id="6" dur="2000" spd="-100000" fill="hold"/>
                                        <p:tgtEl>
                                          <p:spTgt spid="11"/>
                                        </p:tgtEl>
                                        <p:attrNameLst>
                                          <p:attrName>ppt_x</p:attrName>
                                          <p:attrName>ppt_y</p:attrName>
                                        </p:attrNameLst>
                                      </p:cBhvr>
                                      <p:rCtr x="1250000" y="-270800"/>
                                    </p:animMotion>
                                  </p:childTnLst>
                                </p:cTn>
                              </p:par>
                            </p:childTnLst>
                          </p:cTn>
                        </p:par>
                        <p:par>
                          <p:cTn id="7" fill="hold" nodeType="afterGroup">
                            <p:stCondLst>
                              <p:cond delay="2000"/>
                            </p:stCondLst>
                            <p:childTnLst>
                              <p:par>
                                <p:cTn id="8" presetID="63" presetClass="path" presetSubtype="0" accel="50000" decel="50000" fill="hold" nodeType="afterEffect">
                                  <p:stCondLst>
                                    <p:cond delay="0"/>
                                  </p:stCondLst>
                                  <p:childTnLst>
                                    <p:animMotion origin="layout" path="M 0 0 L 0.25 0 E" pathEditMode="relative" ptsTypes="">
                                      <p:cBhvr>
                                        <p:cTn id="9" dur="2000" fill="hold"/>
                                        <p:tgtEl>
                                          <p:spTgt spid="21"/>
                                        </p:tgtEl>
                                        <p:attrNameLst>
                                          <p:attrName>ppt_x</p:attrName>
                                          <p:attrName>ppt_y</p:attrName>
                                        </p:attrNameLst>
                                      </p:cBhvr>
                                    </p:animMotion>
                                  </p:childTnLst>
                                </p:cTn>
                              </p:par>
                            </p:childTnLst>
                          </p:cTn>
                        </p:par>
                        <p:par>
                          <p:cTn id="10" fill="hold" nodeType="afterGroup">
                            <p:stCondLst>
                              <p:cond delay="4000"/>
                            </p:stCondLst>
                            <p:childTnLst>
                              <p:par>
                                <p:cTn id="11" presetID="48" presetClass="path" presetSubtype="0" accel="50000" decel="50000" fill="hold" nodeType="afterEffect">
                                  <p:stCondLst>
                                    <p:cond delay="0"/>
                                  </p:stCondLst>
                                  <p:childTnLst>
                                    <p:animMotion origin="layout" path="M -0.0099 -0.06036 C -0.00191 -0.05226 0.00711 -0.0444 0.01111 -0.03445 C 0.0151 -0.02335 0.01718 -0.0104 0.01909 0.00255 C 0.02118 0.0155 0.01909 0.0266 0.01718 0.03863 C 0.0151 0.0495 0.01215 0.06152 0.00503 0.07147 C -0.00087 0.08141 -0.01094 0.0895 -0.02188 0.09552 C -0.03195 0.10153 -0.04393 0.10546 -0.05591 0.10754 C -0.06789 0.10939 -0.07987 0.10939 -0.09098 0.10754 C -0.10296 0.10546 -0.11389 0.10061 -0.12292 0.09251 C -0.13195 0.08557 -0.13993 0.07655 -0.14393 0.06545 C -0.14896 0.05551 -0.15087 0.04163 -0.15087 0.03053 C -0.15191 0.01966 -0.15087 0.00648 -0.14584 -0.00439 C -0.14098 -0.01433 -0.13195 -0.02243 -0.11997 -0.02636 C -0.10782 -0.02937 -0.09584 -0.02544 -0.08785 -0.0185 C -0.08091 -0.01133 -0.07587 -0.00046 -0.07483 0.01249 C -0.07483 0.02567 -0.07587 0.03747 -0.08091 0.04765 C -0.08594 0.05759 -0.0849 0.05944 -0.10487 0.07262 C -0.12292 0.0865 -0.14098 0.08257 -0.15191 0.08349 C -0.16285 0.08349 -0.17188 0.07956 -0.18282 0.07563 C -0.19497 0.07054 -0.20487 0.06152 -0.21198 0.05343 C -0.21893 0.04556 -0.22188 0.03562 -0.22587 0.01966 C -0.22882 0.00347 -0.22882 -0.00439 -0.22882 -0.01642 C -0.22882 -0.02844 -0.22882 -0.04047 -0.22882 -0.05226 " pathEditMode="relative" rAng="0" ptsTypes="fffffffffffffffffffffff">
                                      <p:cBhvr>
                                        <p:cTn id="12" dur="2000" fill="hold"/>
                                        <p:tgtEl>
                                          <p:spTgt spid="15"/>
                                        </p:tgtEl>
                                        <p:attrNameLst>
                                          <p:attrName>ppt_x</p:attrName>
                                          <p:attrName>ppt_y</p:attrName>
                                        </p:attrNameLst>
                                      </p:cBhvr>
                                      <p:rCtr x="-9392" y="8488"/>
                                    </p:animMotion>
                                  </p:childTnLst>
                                </p:cTn>
                              </p:par>
                            </p:childTnLst>
                          </p:cTn>
                        </p:par>
                        <p:par>
                          <p:cTn id="13" fill="hold" nodeType="afterGroup">
                            <p:stCondLst>
                              <p:cond delay="6000"/>
                            </p:stCondLst>
                            <p:childTnLst>
                              <p:par>
                                <p:cTn id="14" presetID="41" presetClass="path" presetSubtype="0" accel="50000" decel="50000" fill="hold" nodeType="afterEffect">
                                  <p:stCondLst>
                                    <p:cond delay="0"/>
                                  </p:stCondLst>
                                  <p:childTnLst>
                                    <p:animMotion origin="layout" path="M 0.2283 -0.22893 C 0.22431 -0.23703 0.21025 -0.2449 0.20539 -0.2449 C 0.17431 -0.2449 0.14237 -0.1199 0.14237 0.0051 C 0.14237 -0.05787 0.12639 -0.1199 0.11129 -0.1199 C 0.09532 -0.1199 0.08021 -0.05694 0.08021 0.0051 C 0.08021 -0.02592 0.07223 -0.05787 0.06424 -0.05787 C 0.05625 -0.05787 0.04827 -0.02685 0.04827 0.0051 C 0.04827 -0.01088 0.04428 -0.02592 0.04028 -0.02592 C 0.03629 -0.02592 0.0323 -0.00995 0.0323 0.0051 C 0.0323 -0.00301 0.03021 -0.01088 0.0283 -0.01088 C 0.02726 -0.01088 0.02431 -0.00277 0.02431 0.0051 C 0.02431 0.00116 0.02327 -0.00301 0.02223 -0.00301 C 0.02223 -0.00393 0.02014 0.00093 0.02014 0.0051 C 0.02014 0.00301 0.02014 0.00116 0.0191 0.00116 C 0.0191 0.00209 0.01806 0.00324 0.01806 0.0051 C 0.01806 0.00417 0.01806 0.00301 0.01806 0.00209 C 0.01702 0.00209 0.01702 0.00301 0.01702 0.00417 C 0.01598 0.00417 0.01598 0.00324 0.01598 0.00209 C 0.01494 0.00209 0.01494 0.00301 0.01494 0.00417 " pathEditMode="relative" rAng="0" ptsTypes="fffffffffffffffffff">
                                      <p:cBhvr>
                                        <p:cTn id="15" dur="2000" spd="-100000" fill="hold"/>
                                        <p:tgtEl>
                                          <p:spTgt spid="17"/>
                                        </p:tgtEl>
                                        <p:attrNameLst>
                                          <p:attrName>ppt_x</p:attrName>
                                          <p:attrName>ppt_y</p:attrName>
                                        </p:attrNameLst>
                                      </p:cBhvr>
                                      <p:rCtr x="-10677" y="10903"/>
                                    </p:animMotion>
                                  </p:childTnLst>
                                </p:cTn>
                              </p:par>
                            </p:childTnLst>
                          </p:cTn>
                        </p:par>
                        <p:par>
                          <p:cTn id="16" fill="hold" nodeType="afterGroup">
                            <p:stCondLst>
                              <p:cond delay="8000"/>
                            </p:stCondLst>
                            <p:childTnLst>
                              <p:par>
                                <p:cTn id="17" presetID="45" presetClass="entr" presetSubtype="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2000"/>
                                        <p:tgtEl>
                                          <p:spTgt spid="24"/>
                                        </p:tgtEl>
                                      </p:cBhvr>
                                    </p:animEffect>
                                    <p:anim calcmode="lin" valueType="num">
                                      <p:cBhvr>
                                        <p:cTn id="20" dur="2000" fill="hold"/>
                                        <p:tgtEl>
                                          <p:spTgt spid="24"/>
                                        </p:tgtEl>
                                        <p:attrNameLst>
                                          <p:attrName>ppt_w</p:attrName>
                                        </p:attrNameLst>
                                      </p:cBhvr>
                                      <p:tavLst>
                                        <p:tav tm="0" fmla="#ppt_w*sin(2.5*pi*$)">
                                          <p:val>
                                            <p:fltVal val="0"/>
                                          </p:val>
                                        </p:tav>
                                        <p:tav tm="100000">
                                          <p:val>
                                            <p:fltVal val="1"/>
                                          </p:val>
                                        </p:tav>
                                      </p:tavLst>
                                    </p:anim>
                                    <p:anim calcmode="lin" valueType="num">
                                      <p:cBhvr>
                                        <p:cTn id="21" dur="2000" fill="hold"/>
                                        <p:tgtEl>
                                          <p:spTgt spid="24"/>
                                        </p:tgtEl>
                                        <p:attrNameLst>
                                          <p:attrName>ppt_h</p:attrName>
                                        </p:attrNameLst>
                                      </p:cBhvr>
                                      <p:tavLst>
                                        <p:tav tm="0">
                                          <p:val>
                                            <p:strVal val="#ppt_h"/>
                                          </p:val>
                                        </p:tav>
                                        <p:tav tm="100000">
                                          <p:val>
                                            <p:strVal val="#ppt_h"/>
                                          </p:val>
                                        </p:tav>
                                      </p:tavLst>
                                    </p:anim>
                                  </p:childTnLst>
                                </p:cTn>
                              </p:par>
                              <p:par>
                                <p:cTn id="22" presetID="45"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2000"/>
                                        <p:tgtEl>
                                          <p:spTgt spid="22"/>
                                        </p:tgtEl>
                                      </p:cBhvr>
                                    </p:animEffect>
                                    <p:anim calcmode="lin" valueType="num">
                                      <p:cBhvr>
                                        <p:cTn id="25" dur="2000" fill="hold"/>
                                        <p:tgtEl>
                                          <p:spTgt spid="22"/>
                                        </p:tgtEl>
                                        <p:attrNameLst>
                                          <p:attrName>ppt_w</p:attrName>
                                        </p:attrNameLst>
                                      </p:cBhvr>
                                      <p:tavLst>
                                        <p:tav tm="0" fmla="#ppt_w*sin(2.5*pi*$)">
                                          <p:val>
                                            <p:fltVal val="0"/>
                                          </p:val>
                                        </p:tav>
                                        <p:tav tm="100000">
                                          <p:val>
                                            <p:fltVal val="1"/>
                                          </p:val>
                                        </p:tav>
                                      </p:tavLst>
                                    </p:anim>
                                    <p:anim calcmode="lin" valueType="num">
                                      <p:cBhvr>
                                        <p:cTn id="26" dur="2000" fill="hold"/>
                                        <p:tgtEl>
                                          <p:spTgt spid="2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ChangeArrowheads="1"/>
          </p:cNvSpPr>
          <p:nvPr>
            <p:ph type="title"/>
          </p:nvPr>
        </p:nvSpPr>
        <p:spPr/>
        <p:txBody>
          <a:bodyPr/>
          <a:lstStyle/>
          <a:p>
            <a:endParaRPr lang="ru-RU" smtClean="0"/>
          </a:p>
        </p:txBody>
      </p:sp>
      <p:sp>
        <p:nvSpPr>
          <p:cNvPr id="36866" name="Rectangle 3"/>
          <p:cNvSpPr>
            <a:spLocks noGrp="1" noChangeArrowheads="1"/>
          </p:cNvSpPr>
          <p:nvPr>
            <p:ph type="body" idx="1"/>
          </p:nvPr>
        </p:nvSpPr>
        <p:spPr/>
        <p:txBody>
          <a:bodyPr/>
          <a:lstStyle/>
          <a:p>
            <a:endParaRPr lang="ru-RU" smtClean="0"/>
          </a:p>
        </p:txBody>
      </p:sp>
      <p:pic>
        <p:nvPicPr>
          <p:cNvPr id="36867" name="Picture 4" descr="hello_html_6d66d49a"/>
          <p:cNvPicPr>
            <a:picLocks noChangeAspect="1" noChangeArrowheads="1"/>
          </p:cNvPicPr>
          <p:nvPr/>
        </p:nvPicPr>
        <p:blipFill>
          <a:blip r:embed="rId2" cstate="print"/>
          <a:srcRect/>
          <a:stretch>
            <a:fillRect/>
          </a:stretch>
        </p:blipFill>
        <p:spPr bwMode="auto">
          <a:xfrm>
            <a:off x="0" y="19050"/>
            <a:ext cx="9144000" cy="6853238"/>
          </a:xfrm>
          <a:prstGeom prst="rect">
            <a:avLst/>
          </a:prstGeom>
          <a:noFill/>
          <a:ln w="9525">
            <a:noFill/>
            <a:miter lim="800000"/>
            <a:headEnd/>
            <a:tailEnd/>
          </a:ln>
        </p:spPr>
      </p:pic>
      <p:pic>
        <p:nvPicPr>
          <p:cNvPr id="36868" name="Picture 5" descr="hello_html_6d66d49a"/>
          <p:cNvPicPr>
            <a:picLocks noChangeAspect="1" noChangeArrowheads="1"/>
          </p:cNvPicPr>
          <p:nvPr/>
        </p:nvPicPr>
        <p:blipFill>
          <a:blip r:embed="rId2" cstate="print"/>
          <a:srcRect/>
          <a:stretch>
            <a:fillRect/>
          </a:stretch>
        </p:blipFill>
        <p:spPr bwMode="auto">
          <a:xfrm>
            <a:off x="0" y="4763"/>
            <a:ext cx="9144000" cy="68532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3"/>
          <p:cNvSpPr>
            <a:spLocks noGrp="1" noChangeArrowheads="1"/>
          </p:cNvSpPr>
          <p:nvPr>
            <p:ph type="body" idx="1"/>
          </p:nvPr>
        </p:nvSpPr>
        <p:spPr>
          <a:xfrm>
            <a:off x="1763713" y="1628775"/>
            <a:ext cx="7772400" cy="4530725"/>
          </a:xfrm>
        </p:spPr>
        <p:txBody>
          <a:bodyPr/>
          <a:lstStyle/>
          <a:p>
            <a:pPr>
              <a:buFont typeface="Wingdings" pitchFamily="2" charset="2"/>
              <a:buNone/>
            </a:pPr>
            <a:r>
              <a:rPr lang="ru-RU" i="1" smtClean="0">
                <a:solidFill>
                  <a:schemeClr val="hlink"/>
                </a:solidFill>
                <a:latin typeface="Georgia" pitchFamily="18" charset="0"/>
              </a:rPr>
              <a:t> </a:t>
            </a:r>
            <a:r>
              <a:rPr lang="ru-RU" sz="2400" b="1" i="1" smtClean="0">
                <a:solidFill>
                  <a:schemeClr val="hlink"/>
                </a:solidFill>
                <a:latin typeface="Georgia" pitchFamily="18" charset="0"/>
              </a:rPr>
              <a:t>А теперь все тихо встали</a:t>
            </a:r>
          </a:p>
          <a:p>
            <a:pPr>
              <a:buFont typeface="Wingdings" pitchFamily="2" charset="2"/>
              <a:buNone/>
            </a:pPr>
            <a:r>
              <a:rPr lang="ru-RU" sz="2400" b="1" i="1" smtClean="0">
                <a:solidFill>
                  <a:schemeClr val="hlink"/>
                </a:solidFill>
                <a:latin typeface="Georgia" pitchFamily="18" charset="0"/>
              </a:rPr>
              <a:t> Дружно руки вверх подняли,</a:t>
            </a:r>
          </a:p>
          <a:p>
            <a:pPr>
              <a:buFont typeface="Wingdings" pitchFamily="2" charset="2"/>
              <a:buNone/>
            </a:pPr>
            <a:r>
              <a:rPr lang="ru-RU" sz="2400" b="1" i="1" smtClean="0">
                <a:solidFill>
                  <a:schemeClr val="hlink"/>
                </a:solidFill>
                <a:latin typeface="Georgia" pitchFamily="18" charset="0"/>
              </a:rPr>
              <a:t> В стороны, вперед, назад,</a:t>
            </a:r>
          </a:p>
          <a:p>
            <a:pPr>
              <a:buFont typeface="Wingdings" pitchFamily="2" charset="2"/>
              <a:buNone/>
            </a:pPr>
            <a:r>
              <a:rPr lang="ru-RU" sz="2400" b="1" i="1" smtClean="0">
                <a:solidFill>
                  <a:schemeClr val="hlink"/>
                </a:solidFill>
                <a:latin typeface="Georgia" pitchFamily="18" charset="0"/>
              </a:rPr>
              <a:t> Повернулись вправо, влево, </a:t>
            </a:r>
          </a:p>
          <a:p>
            <a:pPr>
              <a:buFont typeface="Wingdings" pitchFamily="2" charset="2"/>
              <a:buNone/>
            </a:pPr>
            <a:r>
              <a:rPr lang="ru-RU" sz="2400" b="1" i="1" smtClean="0">
                <a:solidFill>
                  <a:schemeClr val="hlink"/>
                </a:solidFill>
                <a:latin typeface="Georgia" pitchFamily="18" charset="0"/>
              </a:rPr>
              <a:t> Наклонились вправо, влево, </a:t>
            </a:r>
          </a:p>
          <a:p>
            <a:pPr>
              <a:buFont typeface="Wingdings" pitchFamily="2" charset="2"/>
              <a:buNone/>
            </a:pPr>
            <a:r>
              <a:rPr lang="ru-RU" sz="2400" b="1" i="1" smtClean="0">
                <a:solidFill>
                  <a:schemeClr val="hlink"/>
                </a:solidFill>
                <a:latin typeface="Georgia" pitchFamily="18" charset="0"/>
              </a:rPr>
              <a:t> И еще раз вправо, влево.</a:t>
            </a:r>
          </a:p>
          <a:p>
            <a:pPr>
              <a:buFont typeface="Wingdings" pitchFamily="2" charset="2"/>
              <a:buNone/>
            </a:pPr>
            <a:r>
              <a:rPr lang="ru-RU" sz="2400" b="1" i="1" smtClean="0">
                <a:solidFill>
                  <a:schemeClr val="hlink"/>
                </a:solidFill>
                <a:latin typeface="Georgia" pitchFamily="18" charset="0"/>
              </a:rPr>
              <a:t> Тихо сели, вновь за дело.</a:t>
            </a:r>
          </a:p>
        </p:txBody>
      </p:sp>
      <p:sp>
        <p:nvSpPr>
          <p:cNvPr id="37890" name="WordArt 4"/>
          <p:cNvSpPr>
            <a:spLocks noChangeArrowheads="1" noChangeShapeType="1" noTextEdit="1"/>
          </p:cNvSpPr>
          <p:nvPr/>
        </p:nvSpPr>
        <p:spPr bwMode="auto">
          <a:xfrm>
            <a:off x="1763713" y="333375"/>
            <a:ext cx="4968875" cy="858838"/>
          </a:xfrm>
          <a:prstGeom prst="rect">
            <a:avLst/>
          </a:prstGeom>
        </p:spPr>
        <p:txBody>
          <a:bodyPr wrap="none" fromWordArt="1">
            <a:prstTxWarp prst="textPlain">
              <a:avLst>
                <a:gd name="adj" fmla="val 50000"/>
              </a:avLst>
            </a:prstTxWarp>
          </a:bodyPr>
          <a:lstStyle/>
          <a:p>
            <a:pPr algn="ctr"/>
            <a:r>
              <a:rPr lang="ru-RU" sz="3600" kern="10">
                <a:ln w="9525">
                  <a:no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rPr>
              <a:t>Физкультминутка</a:t>
            </a:r>
          </a:p>
        </p:txBody>
      </p:sp>
      <p:pic>
        <p:nvPicPr>
          <p:cNvPr id="37891" name="Picture 5" descr="6AB_kid43"/>
          <p:cNvPicPr>
            <a:picLocks noChangeAspect="1" noChangeArrowheads="1" noCrop="1"/>
          </p:cNvPicPr>
          <p:nvPr/>
        </p:nvPicPr>
        <p:blipFill>
          <a:blip r:embed="rId3" cstate="print"/>
          <a:srcRect/>
          <a:stretch>
            <a:fillRect/>
          </a:stretch>
        </p:blipFill>
        <p:spPr bwMode="auto">
          <a:xfrm>
            <a:off x="6742113" y="188913"/>
            <a:ext cx="2039937" cy="2232025"/>
          </a:xfrm>
          <a:prstGeom prst="rect">
            <a:avLst/>
          </a:prstGeom>
          <a:noFill/>
          <a:ln w="9525">
            <a:noFill/>
            <a:miter lim="800000"/>
            <a:headEnd/>
            <a:tailEnd/>
          </a:ln>
        </p:spPr>
      </p:pic>
      <p:pic>
        <p:nvPicPr>
          <p:cNvPr id="37892" name="Picture 6" descr="113"/>
          <p:cNvPicPr>
            <a:picLocks noChangeAspect="1" noChangeArrowheads="1" noCrop="1"/>
          </p:cNvPicPr>
          <p:nvPr/>
        </p:nvPicPr>
        <p:blipFill>
          <a:blip r:embed="rId4" cstate="print"/>
          <a:srcRect/>
          <a:stretch>
            <a:fillRect/>
          </a:stretch>
        </p:blipFill>
        <p:spPr bwMode="auto">
          <a:xfrm>
            <a:off x="0" y="0"/>
            <a:ext cx="2152650" cy="2349500"/>
          </a:xfrm>
          <a:prstGeom prst="rect">
            <a:avLst/>
          </a:prstGeom>
          <a:noFill/>
          <a:ln w="9525">
            <a:noFill/>
            <a:miter lim="800000"/>
            <a:headEnd/>
            <a:tailEnd/>
          </a:ln>
        </p:spPr>
      </p:pic>
      <p:pic>
        <p:nvPicPr>
          <p:cNvPr id="37893" name="Picture 10" descr="200"/>
          <p:cNvPicPr>
            <a:picLocks noChangeAspect="1" noChangeArrowheads="1" noCrop="1"/>
          </p:cNvPicPr>
          <p:nvPr/>
        </p:nvPicPr>
        <p:blipFill>
          <a:blip r:embed="rId5" cstate="print"/>
          <a:srcRect/>
          <a:stretch>
            <a:fillRect/>
          </a:stretch>
        </p:blipFill>
        <p:spPr bwMode="auto">
          <a:xfrm>
            <a:off x="1692275" y="4652963"/>
            <a:ext cx="6119813" cy="1905000"/>
          </a:xfrm>
          <a:prstGeom prst="rect">
            <a:avLst/>
          </a:prstGeom>
          <a:noFill/>
          <a:ln w="9525">
            <a:noFill/>
            <a:miter lim="800000"/>
            <a:headEnd/>
            <a:tailEnd/>
          </a:ln>
        </p:spPr>
      </p:pic>
      <p:pic>
        <p:nvPicPr>
          <p:cNvPr id="37898" name="ВИА «Пламя» - Снег кружится (minus 6).mp3">
            <a:hlinkClick r:id="" action="ppaction://media"/>
          </p:cNvPr>
          <p:cNvPicPr>
            <a:picLocks noRot="1" noChangeAspect="1" noChangeArrowheads="1"/>
          </p:cNvPicPr>
          <p:nvPr>
            <a:audioFile r:link="rId1"/>
          </p:nvPr>
        </p:nvPicPr>
        <p:blipFill>
          <a:blip r:embed="rId6" cstate="print"/>
          <a:srcRect/>
          <a:stretch>
            <a:fillRect/>
          </a:stretch>
        </p:blipFill>
        <p:spPr bwMode="auto">
          <a:xfrm>
            <a:off x="323850" y="5445125"/>
            <a:ext cx="792163" cy="7921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67012" fill="hold"/>
                                        <p:tgtEl>
                                          <p:spTgt spid="3789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37898"/>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3" name="Picture 31" descr="фон1"/>
          <p:cNvPicPr>
            <a:picLocks noChangeAspect="1" noChangeArrowheads="1"/>
          </p:cNvPicPr>
          <p:nvPr/>
        </p:nvPicPr>
        <p:blipFill>
          <a:blip r:embed="rId2" cstate="print"/>
          <a:srcRect/>
          <a:stretch>
            <a:fillRect/>
          </a:stretch>
        </p:blipFill>
        <p:spPr bwMode="auto">
          <a:xfrm>
            <a:off x="0" y="-171450"/>
            <a:ext cx="9144000" cy="7029450"/>
          </a:xfrm>
          <a:prstGeom prst="rect">
            <a:avLst/>
          </a:prstGeom>
          <a:noFill/>
          <a:ln w="9525">
            <a:noFill/>
            <a:miter lim="800000"/>
            <a:headEnd/>
            <a:tailEnd/>
          </a:ln>
        </p:spPr>
      </p:pic>
      <p:graphicFrame>
        <p:nvGraphicFramePr>
          <p:cNvPr id="48262" name="Group 134"/>
          <p:cNvGraphicFramePr>
            <a:graphicFrameLocks noGrp="1"/>
          </p:cNvGraphicFramePr>
          <p:nvPr/>
        </p:nvGraphicFramePr>
        <p:xfrm>
          <a:off x="3175" y="2924175"/>
          <a:ext cx="3924300" cy="3094039"/>
        </p:xfrm>
        <a:graphic>
          <a:graphicData uri="http://schemas.openxmlformats.org/drawingml/2006/table">
            <a:tbl>
              <a:tblPr/>
              <a:tblGrid>
                <a:gridCol w="684213"/>
                <a:gridCol w="3240087"/>
              </a:tblGrid>
              <a:tr h="863600">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3400" b="1" i="0" u="none" strike="noStrike" cap="none" normalizeH="0" baseline="0" smtClean="0">
                          <a:ln>
                            <a:noFill/>
                          </a:ln>
                          <a:solidFill>
                            <a:schemeClr val="tx1"/>
                          </a:solidFill>
                          <a:effectLst/>
                          <a:latin typeface="Arial" charset="0"/>
                          <a:cs typeface="Arial" charset="0"/>
                        </a:rPr>
                        <a:t>1.</a:t>
                      </a:r>
                      <a:endParaRPr kumimoji="0" lang="ru-RU" sz="3400" b="1" i="0" u="none" strike="noStrike" cap="none" normalizeH="0" baseline="0" smtClean="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3400" b="1" i="0" u="none" strike="noStrike" cap="none" normalizeH="0" baseline="0" smtClean="0">
                          <a:ln>
                            <a:noFill/>
                          </a:ln>
                          <a:solidFill>
                            <a:schemeClr val="tx1"/>
                          </a:solidFill>
                          <a:effectLst/>
                          <a:latin typeface="Arial" charset="0"/>
                          <a:cs typeface="Arial" charset="0"/>
                        </a:rPr>
                        <a:t>( 3а + с)</a:t>
                      </a:r>
                      <a:r>
                        <a:rPr kumimoji="0" lang="ru-RU" sz="3400" b="1" i="0" u="none" strike="noStrike" cap="none" normalizeH="0" baseline="30000" smtClean="0">
                          <a:ln>
                            <a:noFill/>
                          </a:ln>
                          <a:solidFill>
                            <a:schemeClr val="tx1"/>
                          </a:solidFill>
                          <a:effectLst/>
                          <a:latin typeface="Arial" charset="0"/>
                          <a:cs typeface="Arial" charset="0"/>
                        </a:rPr>
                        <a:t> 2</a:t>
                      </a:r>
                      <a:endParaRPr kumimoji="0" lang="ru-RU" sz="3400" b="1" i="0" u="none" strike="noStrike" cap="none" normalizeH="0" baseline="0" smtClean="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719138">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3400" b="1" i="0" u="none" strike="noStrike" cap="none" normalizeH="0" baseline="0" smtClean="0">
                          <a:ln>
                            <a:noFill/>
                          </a:ln>
                          <a:solidFill>
                            <a:schemeClr val="tx1"/>
                          </a:solidFill>
                          <a:effectLst/>
                          <a:latin typeface="Arial" charset="0"/>
                          <a:cs typeface="Arial" charset="0"/>
                        </a:rPr>
                        <a:t>2.</a:t>
                      </a:r>
                      <a:endParaRPr kumimoji="0" lang="ru-RU" sz="3400" b="1" i="0" u="none" strike="noStrike" cap="none" normalizeH="0" baseline="0" smtClean="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00"/>
                    </a:solid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3400" b="1" i="0" u="none" strike="noStrike" cap="none" normalizeH="0" baseline="0" smtClean="0">
                          <a:ln>
                            <a:noFill/>
                          </a:ln>
                          <a:solidFill>
                            <a:schemeClr val="tx1"/>
                          </a:solidFill>
                          <a:effectLst/>
                          <a:latin typeface="Arial" charset="0"/>
                          <a:cs typeface="Arial" charset="0"/>
                        </a:rPr>
                        <a:t>( а -2в)</a:t>
                      </a:r>
                      <a:r>
                        <a:rPr kumimoji="0" lang="ru-RU" sz="3400" b="1" i="0" u="none" strike="noStrike" cap="none" normalizeH="0" baseline="30000" smtClean="0">
                          <a:ln>
                            <a:noFill/>
                          </a:ln>
                          <a:solidFill>
                            <a:schemeClr val="tx1"/>
                          </a:solidFill>
                          <a:effectLst/>
                          <a:latin typeface="Arial" charset="0"/>
                          <a:cs typeface="Arial" charset="0"/>
                        </a:rPr>
                        <a:t> 2</a:t>
                      </a:r>
                      <a:endParaRPr kumimoji="0" lang="ru-RU" sz="3400" b="1" i="0" u="none" strike="noStrike" cap="none" normalizeH="0" baseline="0" smtClean="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00"/>
                    </a:solidFill>
                  </a:tcPr>
                </a:tc>
              </a:tr>
              <a:tr h="719138">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3400" b="1" i="0" u="none" strike="noStrike" cap="none" normalizeH="0" baseline="0" smtClean="0">
                          <a:ln>
                            <a:noFill/>
                          </a:ln>
                          <a:solidFill>
                            <a:schemeClr val="tx1"/>
                          </a:solidFill>
                          <a:effectLst/>
                          <a:latin typeface="Arial" charset="0"/>
                          <a:cs typeface="Arial" charset="0"/>
                        </a:rPr>
                        <a:t>3</a:t>
                      </a:r>
                      <a:r>
                        <a:rPr kumimoji="0" lang="en-US" sz="3400" b="1" i="0" u="none" strike="noStrike" cap="none" normalizeH="0" baseline="0" smtClean="0">
                          <a:ln>
                            <a:noFill/>
                          </a:ln>
                          <a:solidFill>
                            <a:schemeClr val="tx1"/>
                          </a:solidFill>
                          <a:effectLst/>
                          <a:latin typeface="Arial" charset="0"/>
                          <a:cs typeface="Arial" charset="0"/>
                        </a:rPr>
                        <a:t>.</a:t>
                      </a:r>
                      <a:endParaRPr kumimoji="0" lang="ru-RU" sz="3400" b="1" i="0" u="none" strike="noStrike" cap="none" normalizeH="0" baseline="0" smtClean="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50"/>
                    </a:solid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3400" b="1" i="0" u="none" strike="noStrike" cap="none" normalizeH="0" baseline="0" smtClean="0">
                          <a:ln>
                            <a:noFill/>
                          </a:ln>
                          <a:solidFill>
                            <a:schemeClr val="tx1"/>
                          </a:solidFill>
                          <a:effectLst/>
                          <a:latin typeface="Arial" charset="0"/>
                          <a:cs typeface="Arial" charset="0"/>
                        </a:rPr>
                        <a:t>( </a:t>
                      </a:r>
                      <a:r>
                        <a:rPr kumimoji="0" lang="en-US" sz="3400" b="1" i="0" u="none" strike="noStrike" cap="none" normalizeH="0" baseline="0" smtClean="0">
                          <a:ln>
                            <a:noFill/>
                          </a:ln>
                          <a:solidFill>
                            <a:schemeClr val="tx1"/>
                          </a:solidFill>
                          <a:effectLst/>
                          <a:latin typeface="Arial" charset="0"/>
                          <a:cs typeface="Arial" charset="0"/>
                        </a:rPr>
                        <a:t>x</a:t>
                      </a:r>
                      <a:r>
                        <a:rPr kumimoji="0" lang="ru-RU" sz="3400" b="1" i="0" u="none" strike="noStrike" cap="none" normalizeH="0" baseline="0" smtClean="0">
                          <a:ln>
                            <a:noFill/>
                          </a:ln>
                          <a:solidFill>
                            <a:schemeClr val="tx1"/>
                          </a:solidFill>
                          <a:effectLst/>
                          <a:latin typeface="Arial" charset="0"/>
                          <a:cs typeface="Arial" charset="0"/>
                        </a:rPr>
                        <a:t> – в)</a:t>
                      </a:r>
                      <a:r>
                        <a:rPr kumimoji="0" lang="ru-RU" sz="3400" b="1" i="0" u="none" strike="noStrike" cap="none" normalizeH="0" baseline="30000" smtClean="0">
                          <a:ln>
                            <a:noFill/>
                          </a:ln>
                          <a:solidFill>
                            <a:schemeClr val="tx1"/>
                          </a:solidFill>
                          <a:effectLst/>
                          <a:latin typeface="Arial" charset="0"/>
                          <a:cs typeface="Arial" charset="0"/>
                        </a:rPr>
                        <a:t> 2</a:t>
                      </a:r>
                      <a:endParaRPr kumimoji="0" lang="ru-RU" sz="3400" b="1" i="0" u="none" strike="noStrike" cap="none" normalizeH="0" baseline="0" smtClean="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50"/>
                    </a:solidFill>
                  </a:tcPr>
                </a:tc>
              </a:tr>
              <a:tr h="792163">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3400" b="1" i="0" u="none" strike="noStrike" cap="none" normalizeH="0" baseline="0" smtClean="0">
                          <a:ln>
                            <a:noFill/>
                          </a:ln>
                          <a:solidFill>
                            <a:schemeClr val="tx1"/>
                          </a:solidFill>
                          <a:effectLst/>
                          <a:latin typeface="Arial" charset="0"/>
                          <a:cs typeface="Arial" charset="0"/>
                        </a:rPr>
                        <a:t>4.</a:t>
                      </a:r>
                      <a:endParaRPr kumimoji="0" lang="ru-RU" sz="3400" b="1" i="0" u="none" strike="noStrike" cap="none" normalizeH="0" baseline="0" smtClean="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58ED5"/>
                    </a:solid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3600" b="1"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3600" b="1" i="0" u="none" strike="noStrike" cap="none" normalizeH="0" baseline="0" smtClean="0">
                          <a:ln>
                            <a:noFill/>
                          </a:ln>
                          <a:solidFill>
                            <a:schemeClr val="tx1"/>
                          </a:solidFill>
                          <a:effectLst/>
                          <a:latin typeface="Times New Roman" pitchFamily="18" charset="0"/>
                          <a:cs typeface="Times New Roman" pitchFamily="18" charset="0"/>
                        </a:rPr>
                        <a:t>y</a:t>
                      </a:r>
                      <a:r>
                        <a:rPr kumimoji="0" lang="ru-RU" sz="3600" b="1" i="0" u="none" strike="noStrike" cap="none" normalizeH="0" baseline="0" smtClean="0">
                          <a:ln>
                            <a:noFill/>
                          </a:ln>
                          <a:solidFill>
                            <a:schemeClr val="tx1"/>
                          </a:solidFill>
                          <a:effectLst/>
                          <a:latin typeface="Times New Roman" pitchFamily="18" charset="0"/>
                          <a:cs typeface="Times New Roman" pitchFamily="18" charset="0"/>
                        </a:rPr>
                        <a:t> - в)</a:t>
                      </a:r>
                      <a:r>
                        <a:rPr kumimoji="0" lang="ru-RU" sz="3600" b="1" i="0" u="none" strike="noStrike" cap="none" normalizeH="0" baseline="30000" smtClean="0">
                          <a:ln>
                            <a:noFill/>
                          </a:ln>
                          <a:solidFill>
                            <a:schemeClr val="tx1"/>
                          </a:solidFill>
                          <a:effectLst/>
                          <a:latin typeface="Times New Roman" pitchFamily="18" charset="0"/>
                          <a:cs typeface="Times New Roman" pitchFamily="18" charset="0"/>
                        </a:rPr>
                        <a:t> 2</a:t>
                      </a:r>
                      <a:endParaRPr kumimoji="0" lang="ru-RU" sz="3600" b="1" i="0" u="none" strike="noStrike" cap="none" normalizeH="0" baseline="0" smtClean="0">
                        <a:ln>
                          <a:noFill/>
                        </a:ln>
                        <a:solidFill>
                          <a:schemeClr val="tx1"/>
                        </a:solidFill>
                        <a:effectLst/>
                        <a:latin typeface="Times New Roman" pitchFamily="18" charset="0"/>
                        <a:cs typeface="Times New Roman" pitchFamily="18" charset="0"/>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58ED5"/>
                    </a:solidFill>
                  </a:tcPr>
                </a:tc>
              </a:tr>
            </a:tbl>
          </a:graphicData>
        </a:graphic>
      </p:graphicFrame>
      <p:sp>
        <p:nvSpPr>
          <p:cNvPr id="6" name="Стрелка вниз 5"/>
          <p:cNvSpPr>
            <a:spLocks noChangeArrowheads="1"/>
          </p:cNvSpPr>
          <p:nvPr/>
        </p:nvSpPr>
        <p:spPr bwMode="auto">
          <a:xfrm>
            <a:off x="0" y="-2663825"/>
            <a:ext cx="5486400" cy="2663825"/>
          </a:xfrm>
          <a:prstGeom prst="downArrow">
            <a:avLst>
              <a:gd name="adj1" fmla="val 50000"/>
              <a:gd name="adj2" fmla="val 50000"/>
            </a:avLst>
          </a:prstGeom>
          <a:solidFill>
            <a:schemeClr val="accent1"/>
          </a:solidFill>
          <a:ln w="25400" algn="ctr">
            <a:solidFill>
              <a:srgbClr val="95956F"/>
            </a:solidFill>
            <a:miter lim="800000"/>
            <a:headEnd/>
            <a:tailEnd/>
          </a:ln>
        </p:spPr>
        <p:txBody>
          <a:bodyPr anchor="ctr"/>
          <a:lstStyle/>
          <a:p>
            <a:pPr algn="ctr"/>
            <a:endParaRPr lang="ru-RU" sz="2800" b="1">
              <a:latin typeface="Times New Roman" pitchFamily="18" charset="0"/>
              <a:cs typeface="Times New Roman" pitchFamily="18" charset="0"/>
            </a:endParaRPr>
          </a:p>
          <a:p>
            <a:pPr algn="ctr"/>
            <a:r>
              <a:rPr lang="ru-RU" sz="2800" b="1">
                <a:solidFill>
                  <a:srgbClr val="0000FF"/>
                </a:solidFill>
                <a:latin typeface="Times New Roman" pitchFamily="18" charset="0"/>
                <a:cs typeface="Times New Roman" pitchFamily="18" charset="0"/>
              </a:rPr>
              <a:t>Соедините пары </a:t>
            </a:r>
          </a:p>
          <a:p>
            <a:pPr algn="ctr"/>
            <a:r>
              <a:rPr lang="ru-RU" sz="2800" b="1">
                <a:solidFill>
                  <a:srgbClr val="0000FF"/>
                </a:solidFill>
                <a:latin typeface="Times New Roman" pitchFamily="18" charset="0"/>
                <a:cs typeface="Times New Roman" pitchFamily="18" charset="0"/>
              </a:rPr>
              <a:t>тождественно равных выражений </a:t>
            </a:r>
          </a:p>
          <a:p>
            <a:pPr algn="ctr"/>
            <a:endParaRPr lang="ru-RU" sz="2800" b="1">
              <a:solidFill>
                <a:srgbClr val="0000FF"/>
              </a:solidFill>
            </a:endParaRPr>
          </a:p>
        </p:txBody>
      </p:sp>
      <p:pic>
        <p:nvPicPr>
          <p:cNvPr id="38932" name="Picture 3" descr="tempShape"/>
          <p:cNvPicPr>
            <a:picLocks noChangeAspect="1" noChangeArrowheads="1"/>
          </p:cNvPicPr>
          <p:nvPr/>
        </p:nvPicPr>
        <p:blipFill>
          <a:blip r:embed="rId3" cstate="print"/>
          <a:srcRect/>
          <a:stretch>
            <a:fillRect/>
          </a:stretch>
        </p:blipFill>
        <p:spPr bwMode="auto">
          <a:xfrm>
            <a:off x="6251575" y="0"/>
            <a:ext cx="2701925" cy="3068638"/>
          </a:xfrm>
          <a:prstGeom prst="rect">
            <a:avLst/>
          </a:prstGeom>
          <a:noFill/>
          <a:ln w="9525">
            <a:noFill/>
            <a:miter lim="800000"/>
            <a:headEnd/>
            <a:tailEnd/>
          </a:ln>
        </p:spPr>
      </p:pic>
      <p:graphicFrame>
        <p:nvGraphicFramePr>
          <p:cNvPr id="8" name="Таблица 7"/>
          <p:cNvGraphicFramePr>
            <a:graphicFrameLocks noGrp="1"/>
          </p:cNvGraphicFramePr>
          <p:nvPr/>
        </p:nvGraphicFramePr>
        <p:xfrm>
          <a:off x="3995738" y="2924175"/>
          <a:ext cx="630237" cy="865188"/>
        </p:xfrm>
        <a:graphic>
          <a:graphicData uri="http://schemas.openxmlformats.org/drawingml/2006/table">
            <a:tbl>
              <a:tblPr/>
              <a:tblGrid>
                <a:gridCol w="630237"/>
              </a:tblGrid>
              <a:tr h="865188">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3400" b="1" i="0" u="none" strike="noStrike" cap="none" normalizeH="0" baseline="0" smtClean="0">
                          <a:ln>
                            <a:noFill/>
                          </a:ln>
                          <a:solidFill>
                            <a:schemeClr val="tx1"/>
                          </a:solidFill>
                          <a:effectLst/>
                          <a:latin typeface="Times New Roman" pitchFamily="18" charset="0"/>
                          <a:cs typeface="Times New Roman" pitchFamily="18" charset="0"/>
                        </a:rPr>
                        <a:t>а.</a:t>
                      </a:r>
                    </a:p>
                  </a:txBody>
                  <a:tcPr marL="68618" marR="68618"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9D9D9"/>
                    </a:solidFill>
                  </a:tcPr>
                </a:tc>
              </a:tr>
            </a:tbl>
          </a:graphicData>
        </a:graphic>
      </p:graphicFrame>
      <p:graphicFrame>
        <p:nvGraphicFramePr>
          <p:cNvPr id="48269" name="Group 141"/>
          <p:cNvGraphicFramePr>
            <a:graphicFrameLocks noGrp="1"/>
          </p:cNvGraphicFramePr>
          <p:nvPr/>
        </p:nvGraphicFramePr>
        <p:xfrm>
          <a:off x="4622800" y="2924175"/>
          <a:ext cx="3333750" cy="1066800"/>
        </p:xfrm>
        <a:graphic>
          <a:graphicData uri="http://schemas.openxmlformats.org/drawingml/2006/table">
            <a:tbl>
              <a:tblPr/>
              <a:tblGrid>
                <a:gridCol w="3333750"/>
              </a:tblGrid>
              <a:tr h="863600">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en-US" sz="3400" b="1" i="0" u="none" strike="noStrike" cap="none" normalizeH="0" baseline="0" smtClean="0">
                          <a:ln>
                            <a:noFill/>
                          </a:ln>
                          <a:solidFill>
                            <a:schemeClr val="tx1"/>
                          </a:solidFill>
                          <a:effectLst/>
                          <a:latin typeface="Arial" charset="0"/>
                          <a:cs typeface="Arial" charset="0"/>
                        </a:rPr>
                        <a:t>y </a:t>
                      </a:r>
                      <a:r>
                        <a:rPr kumimoji="0" lang="ru-RU" sz="3400" b="1" i="0" u="none" strike="noStrike" cap="none" normalizeH="0" baseline="30000" smtClean="0">
                          <a:ln>
                            <a:noFill/>
                          </a:ln>
                          <a:solidFill>
                            <a:schemeClr val="tx1"/>
                          </a:solidFill>
                          <a:effectLst/>
                          <a:latin typeface="Arial" charset="0"/>
                          <a:cs typeface="Arial" charset="0"/>
                        </a:rPr>
                        <a:t>2</a:t>
                      </a:r>
                      <a:r>
                        <a:rPr kumimoji="0" lang="en-US" sz="3400" b="1" i="0" u="none" strike="noStrike" cap="none" normalizeH="0" baseline="0" smtClean="0">
                          <a:ln>
                            <a:noFill/>
                          </a:ln>
                          <a:solidFill>
                            <a:schemeClr val="tx1"/>
                          </a:solidFill>
                          <a:effectLst/>
                          <a:latin typeface="Arial" charset="0"/>
                          <a:cs typeface="Arial" charset="0"/>
                        </a:rPr>
                        <a:t>-</a:t>
                      </a:r>
                      <a:r>
                        <a:rPr kumimoji="0" lang="ru-RU" sz="3400" b="1" i="0" u="none" strike="noStrike" cap="none" normalizeH="0" baseline="0" smtClean="0">
                          <a:ln>
                            <a:noFill/>
                          </a:ln>
                          <a:solidFill>
                            <a:schemeClr val="tx1"/>
                          </a:solidFill>
                          <a:effectLst/>
                          <a:latin typeface="Arial" charset="0"/>
                          <a:cs typeface="Arial" charset="0"/>
                        </a:rPr>
                        <a:t>2</a:t>
                      </a:r>
                      <a:r>
                        <a:rPr kumimoji="0" lang="en-US" sz="3400" b="1" i="0" u="none" strike="noStrike" cap="none" normalizeH="0" baseline="0" smtClean="0">
                          <a:ln>
                            <a:noFill/>
                          </a:ln>
                          <a:solidFill>
                            <a:schemeClr val="tx1"/>
                          </a:solidFill>
                          <a:effectLst/>
                          <a:latin typeface="Arial" charset="0"/>
                          <a:cs typeface="Arial" charset="0"/>
                        </a:rPr>
                        <a:t>y</a:t>
                      </a:r>
                      <a:r>
                        <a:rPr kumimoji="0" lang="ru-RU" sz="3400" b="1" i="0" u="none" strike="noStrike" cap="none" normalizeH="0" baseline="0" smtClean="0">
                          <a:ln>
                            <a:noFill/>
                          </a:ln>
                          <a:solidFill>
                            <a:schemeClr val="tx1"/>
                          </a:solidFill>
                          <a:effectLst/>
                          <a:latin typeface="Arial" charset="0"/>
                          <a:cs typeface="Arial" charset="0"/>
                        </a:rPr>
                        <a:t>в + в</a:t>
                      </a:r>
                      <a:r>
                        <a:rPr kumimoji="0" lang="ru-RU" sz="3400" b="1" i="0" u="none" strike="noStrike" cap="none" normalizeH="0" baseline="30000" smtClean="0">
                          <a:ln>
                            <a:noFill/>
                          </a:ln>
                          <a:solidFill>
                            <a:schemeClr val="tx1"/>
                          </a:solidFill>
                          <a:effectLst/>
                          <a:latin typeface="Arial" charset="0"/>
                          <a:cs typeface="Arial" charset="0"/>
                        </a:rPr>
                        <a:t>2</a:t>
                      </a:r>
                    </a:p>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endParaRPr kumimoji="0" lang="ru-RU" sz="3600" b="1" i="0" u="none" strike="noStrike" cap="none" normalizeH="0" baseline="0" smtClean="0">
                        <a:ln>
                          <a:noFill/>
                        </a:ln>
                        <a:solidFill>
                          <a:schemeClr val="bg1"/>
                        </a:solidFill>
                        <a:effectLst/>
                        <a:latin typeface="Times New Roman" pitchFamily="18" charset="0"/>
                        <a:cs typeface="Times New Roman" pitchFamily="18" charset="0"/>
                      </a:endParaRPr>
                    </a:p>
                  </a:txBody>
                  <a:tcPr marL="68587" marR="68587"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7D8E7"/>
                    </a:solidFill>
                  </a:tcPr>
                </a:tc>
              </a:tr>
            </a:tbl>
          </a:graphicData>
        </a:graphic>
      </p:graphicFrame>
      <p:graphicFrame>
        <p:nvGraphicFramePr>
          <p:cNvPr id="12" name="Таблица 11"/>
          <p:cNvGraphicFramePr>
            <a:graphicFrameLocks noGrp="1"/>
          </p:cNvGraphicFramePr>
          <p:nvPr/>
        </p:nvGraphicFramePr>
        <p:xfrm>
          <a:off x="4554538" y="4581525"/>
          <a:ext cx="3402012" cy="792163"/>
        </p:xfrm>
        <a:graphic>
          <a:graphicData uri="http://schemas.openxmlformats.org/drawingml/2006/table">
            <a:tbl>
              <a:tblPr/>
              <a:tblGrid>
                <a:gridCol w="3402012"/>
              </a:tblGrid>
              <a:tr h="792163">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3600" b="1" i="0" u="none" strike="noStrike" cap="none" normalizeH="0" baseline="0" smtClean="0">
                          <a:ln>
                            <a:noFill/>
                          </a:ln>
                          <a:solidFill>
                            <a:schemeClr val="tx1"/>
                          </a:solidFill>
                          <a:effectLst/>
                          <a:latin typeface="Times New Roman" pitchFamily="18" charset="0"/>
                          <a:cs typeface="Times New Roman" pitchFamily="18" charset="0"/>
                        </a:rPr>
                        <a:t>а</a:t>
                      </a:r>
                      <a:r>
                        <a:rPr kumimoji="0" lang="ru-RU" sz="3600" b="1" i="0" u="none" strike="noStrike" cap="none" normalizeH="0" baseline="30000" smtClean="0">
                          <a:ln>
                            <a:noFill/>
                          </a:ln>
                          <a:solidFill>
                            <a:schemeClr val="tx1"/>
                          </a:solidFill>
                          <a:effectLst/>
                          <a:latin typeface="Times New Roman" pitchFamily="18" charset="0"/>
                          <a:cs typeface="Times New Roman" pitchFamily="18" charset="0"/>
                        </a:rPr>
                        <a:t>2 </a:t>
                      </a:r>
                      <a:r>
                        <a:rPr kumimoji="0" lang="en-US" sz="3600" b="1" i="0" u="none" strike="noStrike" cap="none" normalizeH="0" baseline="0" smtClean="0">
                          <a:ln>
                            <a:noFill/>
                          </a:ln>
                          <a:solidFill>
                            <a:schemeClr val="tx1"/>
                          </a:solidFill>
                          <a:effectLst/>
                          <a:latin typeface="Times New Roman" pitchFamily="18" charset="0"/>
                          <a:cs typeface="Times New Roman" pitchFamily="18" charset="0"/>
                        </a:rPr>
                        <a:t>- </a:t>
                      </a:r>
                      <a:r>
                        <a:rPr kumimoji="0" lang="ru-RU" sz="3600" b="1" i="0" u="none" strike="noStrike" cap="none" normalizeH="0" baseline="0" smtClean="0">
                          <a:ln>
                            <a:noFill/>
                          </a:ln>
                          <a:solidFill>
                            <a:schemeClr val="tx1"/>
                          </a:solidFill>
                          <a:effectLst/>
                          <a:latin typeface="Times New Roman" pitchFamily="18" charset="0"/>
                          <a:cs typeface="Times New Roman" pitchFamily="18" charset="0"/>
                        </a:rPr>
                        <a:t>4ав + </a:t>
                      </a:r>
                      <a:r>
                        <a:rPr kumimoji="0" lang="en-US" sz="3600" b="1" i="0" u="none" strike="noStrike" cap="none" normalizeH="0" baseline="0" smtClean="0">
                          <a:ln>
                            <a:noFill/>
                          </a:ln>
                          <a:solidFill>
                            <a:schemeClr val="tx1"/>
                          </a:solidFill>
                          <a:effectLst/>
                          <a:latin typeface="Times New Roman" pitchFamily="18" charset="0"/>
                          <a:cs typeface="Times New Roman" pitchFamily="18" charset="0"/>
                        </a:rPr>
                        <a:t>4</a:t>
                      </a:r>
                      <a:r>
                        <a:rPr kumimoji="0" lang="ru-RU" sz="3600" b="1" i="0" u="none" strike="noStrike" cap="none" normalizeH="0" baseline="0" smtClean="0">
                          <a:ln>
                            <a:noFill/>
                          </a:ln>
                          <a:solidFill>
                            <a:schemeClr val="tx1"/>
                          </a:solidFill>
                          <a:effectLst/>
                          <a:latin typeface="Times New Roman" pitchFamily="18" charset="0"/>
                          <a:cs typeface="Times New Roman" pitchFamily="18" charset="0"/>
                        </a:rPr>
                        <a:t>в</a:t>
                      </a:r>
                      <a:r>
                        <a:rPr kumimoji="0" lang="ru-RU" sz="3600" b="1" i="0" u="none" strike="noStrike" cap="none" normalizeH="0" baseline="30000" smtClean="0">
                          <a:ln>
                            <a:noFill/>
                          </a:ln>
                          <a:solidFill>
                            <a:schemeClr val="tx1"/>
                          </a:solidFill>
                          <a:effectLst/>
                          <a:latin typeface="Times New Roman" pitchFamily="18" charset="0"/>
                          <a:cs typeface="Times New Roman" pitchFamily="18" charset="0"/>
                        </a:rPr>
                        <a:t>2</a:t>
                      </a:r>
                      <a:endParaRPr kumimoji="0" lang="ru-RU" sz="3600" b="1" i="0" u="none" strike="noStrike" cap="none" normalizeH="0" baseline="0" smtClean="0">
                        <a:ln>
                          <a:noFill/>
                        </a:ln>
                        <a:solidFill>
                          <a:schemeClr val="tx1"/>
                        </a:solidFill>
                        <a:effectLst/>
                        <a:latin typeface="Times New Roman" pitchFamily="18" charset="0"/>
                        <a:cs typeface="Times New Roman" pitchFamily="18" charset="0"/>
                      </a:endParaRPr>
                    </a:p>
                  </a:txBody>
                  <a:tcPr marL="68569" marR="68569"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9D9D9"/>
                    </a:solidFill>
                  </a:tcPr>
                </a:tc>
              </a:tr>
            </a:tbl>
          </a:graphicData>
        </a:graphic>
      </p:graphicFrame>
      <p:graphicFrame>
        <p:nvGraphicFramePr>
          <p:cNvPr id="13" name="Таблица 12"/>
          <p:cNvGraphicFramePr>
            <a:graphicFrameLocks noGrp="1"/>
          </p:cNvGraphicFramePr>
          <p:nvPr/>
        </p:nvGraphicFramePr>
        <p:xfrm>
          <a:off x="3995738" y="3789363"/>
          <a:ext cx="630237" cy="863600"/>
        </p:xfrm>
        <a:graphic>
          <a:graphicData uri="http://schemas.openxmlformats.org/drawingml/2006/table">
            <a:tbl>
              <a:tblPr/>
              <a:tblGrid>
                <a:gridCol w="630237"/>
              </a:tblGrid>
              <a:tr h="863600">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3400" b="1" i="0" u="none" strike="noStrike" cap="none" normalizeH="0" baseline="0" smtClean="0">
                          <a:ln>
                            <a:noFill/>
                          </a:ln>
                          <a:solidFill>
                            <a:schemeClr val="tx1"/>
                          </a:solidFill>
                          <a:effectLst/>
                          <a:latin typeface="Times New Roman" pitchFamily="18" charset="0"/>
                          <a:cs typeface="Times New Roman" pitchFamily="18" charset="0"/>
                        </a:rPr>
                        <a:t>б.</a:t>
                      </a:r>
                    </a:p>
                  </a:txBody>
                  <a:tcPr marL="68618" marR="68618"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7D8E7"/>
                    </a:solidFill>
                  </a:tcPr>
                </a:tc>
              </a:tr>
            </a:tbl>
          </a:graphicData>
        </a:graphic>
      </p:graphicFrame>
      <p:graphicFrame>
        <p:nvGraphicFramePr>
          <p:cNvPr id="14" name="Таблица 13"/>
          <p:cNvGraphicFramePr>
            <a:graphicFrameLocks noGrp="1"/>
          </p:cNvGraphicFramePr>
          <p:nvPr/>
        </p:nvGraphicFramePr>
        <p:xfrm>
          <a:off x="3995738" y="4508500"/>
          <a:ext cx="630237" cy="792163"/>
        </p:xfrm>
        <a:graphic>
          <a:graphicData uri="http://schemas.openxmlformats.org/drawingml/2006/table">
            <a:tbl>
              <a:tblPr/>
              <a:tblGrid>
                <a:gridCol w="630237"/>
              </a:tblGrid>
              <a:tr h="792163">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3400" b="1" i="0" u="none" strike="noStrike" cap="none" normalizeH="0" baseline="0" smtClean="0">
                          <a:ln>
                            <a:noFill/>
                          </a:ln>
                          <a:solidFill>
                            <a:schemeClr val="tx1"/>
                          </a:solidFill>
                          <a:effectLst/>
                          <a:latin typeface="Times New Roman" pitchFamily="18" charset="0"/>
                          <a:cs typeface="Times New Roman" pitchFamily="18" charset="0"/>
                        </a:rPr>
                        <a:t>в.</a:t>
                      </a:r>
                    </a:p>
                  </a:txBody>
                  <a:tcPr marL="68618" marR="68618"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9D9D9"/>
                    </a:solidFill>
                  </a:tcPr>
                </a:tc>
              </a:tr>
            </a:tbl>
          </a:graphicData>
        </a:graphic>
      </p:graphicFrame>
      <p:graphicFrame>
        <p:nvGraphicFramePr>
          <p:cNvPr id="17" name="Таблица 16"/>
          <p:cNvGraphicFramePr>
            <a:graphicFrameLocks noGrp="1"/>
          </p:cNvGraphicFramePr>
          <p:nvPr/>
        </p:nvGraphicFramePr>
        <p:xfrm>
          <a:off x="4643438" y="3789363"/>
          <a:ext cx="3313112" cy="792163"/>
        </p:xfrm>
        <a:graphic>
          <a:graphicData uri="http://schemas.openxmlformats.org/drawingml/2006/table">
            <a:tbl>
              <a:tblPr/>
              <a:tblGrid>
                <a:gridCol w="3313112"/>
              </a:tblGrid>
              <a:tr h="792163">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3600" b="1" i="0" u="none" strike="noStrike" cap="none" normalizeH="0" baseline="0" smtClean="0">
                          <a:ln>
                            <a:noFill/>
                          </a:ln>
                          <a:solidFill>
                            <a:schemeClr val="tx1"/>
                          </a:solidFill>
                          <a:effectLst/>
                          <a:latin typeface="Arial" charset="0"/>
                          <a:cs typeface="Arial" charset="0"/>
                        </a:rPr>
                        <a:t>9а</a:t>
                      </a:r>
                      <a:r>
                        <a:rPr kumimoji="0" lang="ru-RU" sz="3600" b="1" i="0" u="none" strike="noStrike" cap="none" normalizeH="0" baseline="30000" smtClean="0">
                          <a:ln>
                            <a:noFill/>
                          </a:ln>
                          <a:solidFill>
                            <a:schemeClr val="tx1"/>
                          </a:solidFill>
                          <a:effectLst/>
                          <a:latin typeface="Arial" charset="0"/>
                          <a:cs typeface="Arial" charset="0"/>
                        </a:rPr>
                        <a:t>2</a:t>
                      </a:r>
                      <a:r>
                        <a:rPr kumimoji="0" lang="en-US" sz="3600" b="1" i="0" u="none" strike="noStrike" cap="none" normalizeH="0" baseline="0" smtClean="0">
                          <a:ln>
                            <a:noFill/>
                          </a:ln>
                          <a:solidFill>
                            <a:schemeClr val="tx1"/>
                          </a:solidFill>
                          <a:effectLst/>
                          <a:latin typeface="Arial" charset="0"/>
                          <a:cs typeface="Arial" charset="0"/>
                        </a:rPr>
                        <a:t>+</a:t>
                      </a:r>
                      <a:r>
                        <a:rPr kumimoji="0" lang="ru-RU" sz="3600" b="1" i="0" u="none" strike="noStrike" cap="none" normalizeH="0" baseline="0" smtClean="0">
                          <a:ln>
                            <a:noFill/>
                          </a:ln>
                          <a:solidFill>
                            <a:schemeClr val="tx1"/>
                          </a:solidFill>
                          <a:effectLst/>
                          <a:latin typeface="Arial" charset="0"/>
                          <a:cs typeface="Arial" charset="0"/>
                        </a:rPr>
                        <a:t> 6ас</a:t>
                      </a:r>
                      <a:r>
                        <a:rPr kumimoji="0" lang="en-US" sz="3600" b="1" i="0" u="none" strike="noStrike" cap="none" normalizeH="0" baseline="0" smtClean="0">
                          <a:ln>
                            <a:noFill/>
                          </a:ln>
                          <a:solidFill>
                            <a:schemeClr val="tx1"/>
                          </a:solidFill>
                          <a:effectLst/>
                          <a:latin typeface="Arial" charset="0"/>
                          <a:cs typeface="Arial" charset="0"/>
                        </a:rPr>
                        <a:t> +</a:t>
                      </a:r>
                      <a:r>
                        <a:rPr kumimoji="0" lang="ru-RU" sz="3600" b="1" i="0" u="none" strike="noStrike" cap="none" normalizeH="0" baseline="0" smtClean="0">
                          <a:ln>
                            <a:noFill/>
                          </a:ln>
                          <a:solidFill>
                            <a:schemeClr val="tx1"/>
                          </a:solidFill>
                          <a:effectLst/>
                          <a:latin typeface="Arial" charset="0"/>
                          <a:cs typeface="Arial" charset="0"/>
                        </a:rPr>
                        <a:t> с</a:t>
                      </a:r>
                      <a:r>
                        <a:rPr kumimoji="0" lang="ru-RU" sz="3600" b="1" i="0" u="none" strike="noStrike" cap="none" normalizeH="0" baseline="30000" smtClean="0">
                          <a:ln>
                            <a:noFill/>
                          </a:ln>
                          <a:solidFill>
                            <a:schemeClr val="tx1"/>
                          </a:solidFill>
                          <a:effectLst/>
                          <a:latin typeface="Arial" charset="0"/>
                          <a:cs typeface="Arial" charset="0"/>
                        </a:rPr>
                        <a:t>2</a:t>
                      </a:r>
                      <a:endParaRPr kumimoji="0" lang="ru-RU" sz="3600" b="1" i="0" u="none" strike="noStrike" cap="none" normalizeH="0" baseline="0" smtClean="0">
                        <a:ln>
                          <a:noFill/>
                        </a:ln>
                        <a:solidFill>
                          <a:schemeClr val="tx1"/>
                        </a:solidFill>
                        <a:effectLst/>
                        <a:latin typeface="Times New Roman" pitchFamily="18" charset="0"/>
                        <a:cs typeface="Times New Roman" pitchFamily="18" charset="0"/>
                      </a:endParaRPr>
                    </a:p>
                  </a:txBody>
                  <a:tcPr marL="68595" marR="68595"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7D8E7"/>
                    </a:solidFill>
                  </a:tcPr>
                </a:tc>
              </a:tr>
            </a:tbl>
          </a:graphicData>
        </a:graphic>
      </p:graphicFrame>
      <p:graphicFrame>
        <p:nvGraphicFramePr>
          <p:cNvPr id="18" name="Таблица 17"/>
          <p:cNvGraphicFramePr>
            <a:graphicFrameLocks noGrp="1"/>
          </p:cNvGraphicFramePr>
          <p:nvPr/>
        </p:nvGraphicFramePr>
        <p:xfrm>
          <a:off x="3995738" y="5229225"/>
          <a:ext cx="630237" cy="792163"/>
        </p:xfrm>
        <a:graphic>
          <a:graphicData uri="http://schemas.openxmlformats.org/drawingml/2006/table">
            <a:tbl>
              <a:tblPr/>
              <a:tblGrid>
                <a:gridCol w="630237"/>
              </a:tblGrid>
              <a:tr h="792163">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3400" b="1" i="0" u="none" strike="noStrike" cap="none" normalizeH="0" baseline="0" smtClean="0">
                          <a:ln>
                            <a:noFill/>
                          </a:ln>
                          <a:solidFill>
                            <a:schemeClr val="bg1"/>
                          </a:solidFill>
                          <a:effectLst/>
                          <a:latin typeface="Times New Roman" pitchFamily="18" charset="0"/>
                          <a:cs typeface="Times New Roman" pitchFamily="18" charset="0"/>
                        </a:rPr>
                        <a:t>8.</a:t>
                      </a:r>
                    </a:p>
                  </a:txBody>
                  <a:tcPr marL="68618" marR="68618"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7D8E7"/>
                    </a:solidFill>
                  </a:tcPr>
                </a:tc>
              </a:tr>
            </a:tbl>
          </a:graphicData>
        </a:graphic>
      </p:graphicFrame>
      <p:graphicFrame>
        <p:nvGraphicFramePr>
          <p:cNvPr id="19" name="Таблица 18"/>
          <p:cNvGraphicFramePr>
            <a:graphicFrameLocks noGrp="1"/>
          </p:cNvGraphicFramePr>
          <p:nvPr/>
        </p:nvGraphicFramePr>
        <p:xfrm>
          <a:off x="4625975" y="5229225"/>
          <a:ext cx="3330575" cy="792163"/>
        </p:xfrm>
        <a:graphic>
          <a:graphicData uri="http://schemas.openxmlformats.org/drawingml/2006/table">
            <a:tbl>
              <a:tblPr/>
              <a:tblGrid>
                <a:gridCol w="3330575"/>
              </a:tblGrid>
              <a:tr h="792163">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en-US" sz="3600" b="1" i="0" u="none" strike="noStrike" cap="none" normalizeH="0" baseline="0" smtClean="0">
                          <a:ln>
                            <a:noFill/>
                          </a:ln>
                          <a:solidFill>
                            <a:schemeClr val="bg1"/>
                          </a:solidFill>
                          <a:effectLst/>
                          <a:latin typeface="Arial" charset="0"/>
                          <a:cs typeface="Arial" charset="0"/>
                        </a:rPr>
                        <a:t>x</a:t>
                      </a:r>
                      <a:r>
                        <a:rPr kumimoji="0" lang="ru-RU" sz="3600" b="1" i="0" u="none" strike="noStrike" cap="none" normalizeH="0" baseline="30000" smtClean="0">
                          <a:ln>
                            <a:noFill/>
                          </a:ln>
                          <a:solidFill>
                            <a:schemeClr val="bg1"/>
                          </a:solidFill>
                          <a:effectLst/>
                          <a:latin typeface="Arial" charset="0"/>
                          <a:cs typeface="Arial" charset="0"/>
                        </a:rPr>
                        <a:t>2</a:t>
                      </a:r>
                      <a:r>
                        <a:rPr kumimoji="0" lang="ru-RU" sz="3600" b="1" i="0" u="none" strike="noStrike" cap="none" normalizeH="0" baseline="0" smtClean="0">
                          <a:ln>
                            <a:noFill/>
                          </a:ln>
                          <a:solidFill>
                            <a:schemeClr val="bg1"/>
                          </a:solidFill>
                          <a:effectLst/>
                          <a:latin typeface="Arial" charset="0"/>
                          <a:cs typeface="Arial" charset="0"/>
                        </a:rPr>
                        <a:t>–</a:t>
                      </a:r>
                      <a:r>
                        <a:rPr kumimoji="0" lang="en-US" sz="3600" b="1" i="0" u="none" strike="noStrike" cap="none" normalizeH="0" baseline="0" smtClean="0">
                          <a:ln>
                            <a:noFill/>
                          </a:ln>
                          <a:solidFill>
                            <a:schemeClr val="bg1"/>
                          </a:solidFill>
                          <a:effectLst/>
                          <a:latin typeface="Arial" charset="0"/>
                          <a:cs typeface="Arial" charset="0"/>
                        </a:rPr>
                        <a:t> </a:t>
                      </a:r>
                      <a:r>
                        <a:rPr kumimoji="0" lang="ru-RU" sz="3600" b="1" i="0" u="none" strike="noStrike" cap="none" normalizeH="0" baseline="0" smtClean="0">
                          <a:ln>
                            <a:noFill/>
                          </a:ln>
                          <a:solidFill>
                            <a:schemeClr val="bg1"/>
                          </a:solidFill>
                          <a:effectLst/>
                          <a:latin typeface="Arial" charset="0"/>
                          <a:cs typeface="Arial" charset="0"/>
                        </a:rPr>
                        <a:t>2</a:t>
                      </a:r>
                      <a:r>
                        <a:rPr kumimoji="0" lang="en-US" sz="3600" b="1" i="0" u="none" strike="noStrike" cap="none" normalizeH="0" baseline="0" smtClean="0">
                          <a:ln>
                            <a:noFill/>
                          </a:ln>
                          <a:solidFill>
                            <a:schemeClr val="bg1"/>
                          </a:solidFill>
                          <a:effectLst/>
                          <a:latin typeface="Arial" charset="0"/>
                          <a:cs typeface="Arial" charset="0"/>
                        </a:rPr>
                        <a:t>x</a:t>
                      </a:r>
                      <a:r>
                        <a:rPr kumimoji="0" lang="ru-RU" sz="3600" b="1" i="0" u="none" strike="noStrike" cap="none" normalizeH="0" baseline="0" smtClean="0">
                          <a:ln>
                            <a:noFill/>
                          </a:ln>
                          <a:solidFill>
                            <a:schemeClr val="bg1"/>
                          </a:solidFill>
                          <a:effectLst/>
                          <a:latin typeface="Arial" charset="0"/>
                          <a:cs typeface="Arial" charset="0"/>
                        </a:rPr>
                        <a:t>в + в</a:t>
                      </a:r>
                      <a:r>
                        <a:rPr kumimoji="0" lang="ru-RU" sz="3600" b="1" i="0" u="none" strike="noStrike" cap="none" normalizeH="0" baseline="30000" smtClean="0">
                          <a:ln>
                            <a:noFill/>
                          </a:ln>
                          <a:solidFill>
                            <a:schemeClr val="bg1"/>
                          </a:solidFill>
                          <a:effectLst/>
                          <a:latin typeface="Arial" charset="0"/>
                          <a:cs typeface="Arial" charset="0"/>
                        </a:rPr>
                        <a:t>2</a:t>
                      </a:r>
                      <a:endParaRPr kumimoji="0" lang="ru-RU" sz="3600" b="1" i="0" u="none" strike="noStrike" cap="none" normalizeH="0" baseline="0" smtClean="0">
                        <a:ln>
                          <a:noFill/>
                        </a:ln>
                        <a:solidFill>
                          <a:schemeClr val="bg1"/>
                        </a:solidFill>
                        <a:effectLst/>
                        <a:latin typeface="Times New Roman" pitchFamily="18" charset="0"/>
                        <a:cs typeface="Times New Roman" pitchFamily="18" charset="0"/>
                      </a:endParaRPr>
                    </a:p>
                  </a:txBody>
                  <a:tcPr marL="68581" marR="68581"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7D8E7"/>
                    </a:solidFill>
                  </a:tcPr>
                </a:tc>
              </a:tr>
            </a:tbl>
          </a:graphicData>
        </a:graphic>
      </p:graphicFrame>
      <p:graphicFrame>
        <p:nvGraphicFramePr>
          <p:cNvPr id="48261" name="Group 133"/>
          <p:cNvGraphicFramePr>
            <a:graphicFrameLocks noGrp="1"/>
          </p:cNvGraphicFramePr>
          <p:nvPr/>
        </p:nvGraphicFramePr>
        <p:xfrm>
          <a:off x="4643438" y="2924175"/>
          <a:ext cx="3333750" cy="883920"/>
        </p:xfrm>
        <a:graphic>
          <a:graphicData uri="http://schemas.openxmlformats.org/drawingml/2006/table">
            <a:tbl>
              <a:tblPr/>
              <a:tblGrid>
                <a:gridCol w="3333750"/>
              </a:tblGrid>
              <a:tr h="792163">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en-US" sz="3400" b="1" i="0" u="none" strike="noStrike" cap="none" normalizeH="0" baseline="0" smtClean="0">
                          <a:ln>
                            <a:noFill/>
                          </a:ln>
                          <a:solidFill>
                            <a:schemeClr val="tx1"/>
                          </a:solidFill>
                          <a:effectLst/>
                          <a:latin typeface="Arial" charset="0"/>
                          <a:cs typeface="Arial" charset="0"/>
                        </a:rPr>
                        <a:t>y </a:t>
                      </a:r>
                      <a:r>
                        <a:rPr kumimoji="0" lang="ru-RU" sz="3400" b="1" i="0" u="none" strike="noStrike" cap="none" normalizeH="0" baseline="30000" smtClean="0">
                          <a:ln>
                            <a:noFill/>
                          </a:ln>
                          <a:solidFill>
                            <a:schemeClr val="tx1"/>
                          </a:solidFill>
                          <a:effectLst/>
                          <a:latin typeface="Arial" charset="0"/>
                          <a:cs typeface="Arial" charset="0"/>
                        </a:rPr>
                        <a:t>2</a:t>
                      </a:r>
                      <a:r>
                        <a:rPr kumimoji="0" lang="en-US" sz="3400" b="1" i="0" u="none" strike="noStrike" cap="none" normalizeH="0" baseline="0" smtClean="0">
                          <a:ln>
                            <a:noFill/>
                          </a:ln>
                          <a:solidFill>
                            <a:schemeClr val="tx1"/>
                          </a:solidFill>
                          <a:effectLst/>
                          <a:latin typeface="Arial" charset="0"/>
                          <a:cs typeface="Arial" charset="0"/>
                        </a:rPr>
                        <a:t>-</a:t>
                      </a:r>
                      <a:r>
                        <a:rPr kumimoji="0" lang="ru-RU" sz="3400" b="1" i="0" u="none" strike="noStrike" cap="none" normalizeH="0" baseline="0" smtClean="0">
                          <a:ln>
                            <a:noFill/>
                          </a:ln>
                          <a:solidFill>
                            <a:schemeClr val="tx1"/>
                          </a:solidFill>
                          <a:effectLst/>
                          <a:latin typeface="Arial" charset="0"/>
                          <a:cs typeface="Arial" charset="0"/>
                        </a:rPr>
                        <a:t>2</a:t>
                      </a:r>
                      <a:r>
                        <a:rPr kumimoji="0" lang="en-US" sz="3400" b="1" i="0" u="none" strike="noStrike" cap="none" normalizeH="0" baseline="0" smtClean="0">
                          <a:ln>
                            <a:noFill/>
                          </a:ln>
                          <a:solidFill>
                            <a:schemeClr val="tx1"/>
                          </a:solidFill>
                          <a:effectLst/>
                          <a:latin typeface="Arial" charset="0"/>
                          <a:cs typeface="Arial" charset="0"/>
                        </a:rPr>
                        <a:t>y</a:t>
                      </a:r>
                      <a:r>
                        <a:rPr kumimoji="0" lang="ru-RU" sz="3400" b="1" i="0" u="none" strike="noStrike" cap="none" normalizeH="0" baseline="0" smtClean="0">
                          <a:ln>
                            <a:noFill/>
                          </a:ln>
                          <a:solidFill>
                            <a:schemeClr val="tx1"/>
                          </a:solidFill>
                          <a:effectLst/>
                          <a:latin typeface="Arial" charset="0"/>
                          <a:cs typeface="Arial" charset="0"/>
                        </a:rPr>
                        <a:t>в + в</a:t>
                      </a:r>
                      <a:r>
                        <a:rPr kumimoji="0" lang="ru-RU" sz="3400" b="1" i="0" u="none" strike="noStrike" cap="none" normalizeH="0" baseline="30000" smtClean="0">
                          <a:ln>
                            <a:noFill/>
                          </a:ln>
                          <a:solidFill>
                            <a:schemeClr val="tx1"/>
                          </a:solidFill>
                          <a:effectLst/>
                          <a:latin typeface="Arial" charset="0"/>
                          <a:cs typeface="Arial" charset="0"/>
                        </a:rPr>
                        <a:t>2</a:t>
                      </a:r>
                    </a:p>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endParaRPr kumimoji="0" lang="ru-RU" sz="3600" b="1" i="0" u="none" strike="noStrike" cap="none" normalizeH="0" baseline="30000" smtClean="0">
                        <a:ln>
                          <a:noFill/>
                        </a:ln>
                        <a:solidFill>
                          <a:schemeClr val="tx1"/>
                        </a:solidFill>
                        <a:effectLst/>
                        <a:latin typeface="Times New Roman" pitchFamily="18" charset="0"/>
                        <a:cs typeface="Times New Roman" pitchFamily="18" charset="0"/>
                      </a:endParaRPr>
                    </a:p>
                  </a:txBody>
                  <a:tcPr marL="68587" marR="68587"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58ED5"/>
                    </a:solidFill>
                  </a:tcPr>
                </a:tc>
              </a:tr>
            </a:tbl>
          </a:graphicData>
        </a:graphic>
      </p:graphicFrame>
      <p:graphicFrame>
        <p:nvGraphicFramePr>
          <p:cNvPr id="21" name="Таблица 20"/>
          <p:cNvGraphicFramePr>
            <a:graphicFrameLocks noGrp="1"/>
          </p:cNvGraphicFramePr>
          <p:nvPr/>
        </p:nvGraphicFramePr>
        <p:xfrm>
          <a:off x="3995738" y="2924175"/>
          <a:ext cx="630237" cy="865188"/>
        </p:xfrm>
        <a:graphic>
          <a:graphicData uri="http://schemas.openxmlformats.org/drawingml/2006/table">
            <a:tbl>
              <a:tblPr/>
              <a:tblGrid>
                <a:gridCol w="630237"/>
              </a:tblGrid>
              <a:tr h="865188">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3400" b="1" i="0" u="none" strike="noStrike" cap="none" normalizeH="0" baseline="0" smtClean="0">
                          <a:ln>
                            <a:noFill/>
                          </a:ln>
                          <a:solidFill>
                            <a:schemeClr val="tx1"/>
                          </a:solidFill>
                          <a:effectLst/>
                          <a:latin typeface="Times New Roman" pitchFamily="18" charset="0"/>
                          <a:cs typeface="Times New Roman" pitchFamily="18" charset="0"/>
                        </a:rPr>
                        <a:t>а.</a:t>
                      </a:r>
                    </a:p>
                  </a:txBody>
                  <a:tcPr marL="68618" marR="68618"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58ED5"/>
                    </a:solidFill>
                  </a:tcPr>
                </a:tc>
              </a:tr>
            </a:tbl>
          </a:graphicData>
        </a:graphic>
      </p:graphicFrame>
      <p:graphicFrame>
        <p:nvGraphicFramePr>
          <p:cNvPr id="48274" name="Group 146"/>
          <p:cNvGraphicFramePr>
            <a:graphicFrameLocks noGrp="1"/>
          </p:cNvGraphicFramePr>
          <p:nvPr/>
        </p:nvGraphicFramePr>
        <p:xfrm>
          <a:off x="4643438" y="3789363"/>
          <a:ext cx="3313112" cy="914400"/>
        </p:xfrm>
        <a:graphic>
          <a:graphicData uri="http://schemas.openxmlformats.org/drawingml/2006/table">
            <a:tbl>
              <a:tblPr/>
              <a:tblGrid>
                <a:gridCol w="3313112"/>
              </a:tblGrid>
              <a:tr h="720725">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3600" b="1" i="0" u="none" strike="noStrike" cap="none" normalizeH="0" baseline="0" smtClean="0">
                          <a:ln>
                            <a:noFill/>
                          </a:ln>
                          <a:solidFill>
                            <a:schemeClr val="tx1"/>
                          </a:solidFill>
                          <a:effectLst/>
                          <a:latin typeface="Arial" charset="0"/>
                          <a:cs typeface="Arial" charset="0"/>
                        </a:rPr>
                        <a:t>9а</a:t>
                      </a:r>
                      <a:r>
                        <a:rPr kumimoji="0" lang="ru-RU" sz="3600" b="1" i="0" u="none" strike="noStrike" cap="none" normalizeH="0" baseline="30000" smtClean="0">
                          <a:ln>
                            <a:noFill/>
                          </a:ln>
                          <a:solidFill>
                            <a:schemeClr val="tx1"/>
                          </a:solidFill>
                          <a:effectLst/>
                          <a:latin typeface="Arial" charset="0"/>
                          <a:cs typeface="Arial" charset="0"/>
                        </a:rPr>
                        <a:t>2</a:t>
                      </a:r>
                      <a:r>
                        <a:rPr kumimoji="0" lang="en-US" sz="3600" b="1" i="0" u="none" strike="noStrike" cap="none" normalizeH="0" baseline="0" smtClean="0">
                          <a:ln>
                            <a:noFill/>
                          </a:ln>
                          <a:solidFill>
                            <a:schemeClr val="tx1"/>
                          </a:solidFill>
                          <a:effectLst/>
                          <a:latin typeface="Arial" charset="0"/>
                          <a:cs typeface="Arial" charset="0"/>
                        </a:rPr>
                        <a:t>+</a:t>
                      </a:r>
                      <a:r>
                        <a:rPr kumimoji="0" lang="ru-RU" sz="3600" b="1" i="0" u="none" strike="noStrike" cap="none" normalizeH="0" baseline="0" smtClean="0">
                          <a:ln>
                            <a:noFill/>
                          </a:ln>
                          <a:solidFill>
                            <a:schemeClr val="tx1"/>
                          </a:solidFill>
                          <a:effectLst/>
                          <a:latin typeface="Arial" charset="0"/>
                          <a:cs typeface="Arial" charset="0"/>
                        </a:rPr>
                        <a:t> 6ас</a:t>
                      </a:r>
                      <a:r>
                        <a:rPr kumimoji="0" lang="en-US" sz="3600" b="1" i="0" u="none" strike="noStrike" cap="none" normalizeH="0" baseline="0" smtClean="0">
                          <a:ln>
                            <a:noFill/>
                          </a:ln>
                          <a:solidFill>
                            <a:schemeClr val="tx1"/>
                          </a:solidFill>
                          <a:effectLst/>
                          <a:latin typeface="Arial" charset="0"/>
                          <a:cs typeface="Arial" charset="0"/>
                        </a:rPr>
                        <a:t> +</a:t>
                      </a:r>
                      <a:r>
                        <a:rPr kumimoji="0" lang="ru-RU" sz="3600" b="1" i="0" u="none" strike="noStrike" cap="none" normalizeH="0" baseline="0" smtClean="0">
                          <a:ln>
                            <a:noFill/>
                          </a:ln>
                          <a:solidFill>
                            <a:schemeClr val="tx1"/>
                          </a:solidFill>
                          <a:effectLst/>
                          <a:latin typeface="Arial" charset="0"/>
                          <a:cs typeface="Arial" charset="0"/>
                        </a:rPr>
                        <a:t> с</a:t>
                      </a:r>
                      <a:r>
                        <a:rPr kumimoji="0" lang="ru-RU" sz="3600" b="1" i="0" u="none" strike="noStrike" cap="none" normalizeH="0" baseline="30000" smtClean="0">
                          <a:ln>
                            <a:noFill/>
                          </a:ln>
                          <a:solidFill>
                            <a:schemeClr val="tx1"/>
                          </a:solidFill>
                          <a:effectLst/>
                          <a:latin typeface="Arial" charset="0"/>
                          <a:cs typeface="Arial" charset="0"/>
                        </a:rPr>
                        <a:t>2</a:t>
                      </a:r>
                    </a:p>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endParaRPr kumimoji="0" lang="ru-RU" sz="3600" b="1" i="0" u="none" strike="noStrike" cap="none" normalizeH="0" baseline="30000" smtClean="0">
                        <a:ln>
                          <a:noFill/>
                        </a:ln>
                        <a:solidFill>
                          <a:schemeClr val="tx1"/>
                        </a:solidFill>
                        <a:effectLst/>
                        <a:latin typeface="Arial" charset="0"/>
                        <a:cs typeface="Arial" charset="0"/>
                      </a:endParaRPr>
                    </a:p>
                  </a:txBody>
                  <a:tcPr marL="68595" marR="68595"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graphicFrame>
        <p:nvGraphicFramePr>
          <p:cNvPr id="23" name="Таблица 22"/>
          <p:cNvGraphicFramePr>
            <a:graphicFrameLocks noGrp="1"/>
          </p:cNvGraphicFramePr>
          <p:nvPr/>
        </p:nvGraphicFramePr>
        <p:xfrm>
          <a:off x="3995738" y="3789363"/>
          <a:ext cx="628650" cy="792163"/>
        </p:xfrm>
        <a:graphic>
          <a:graphicData uri="http://schemas.openxmlformats.org/drawingml/2006/table">
            <a:tbl>
              <a:tblPr/>
              <a:tblGrid>
                <a:gridCol w="628650"/>
              </a:tblGrid>
              <a:tr h="792163">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3400" b="1" i="0" u="none" strike="noStrike" cap="none" normalizeH="0" baseline="0" smtClean="0">
                          <a:ln>
                            <a:noFill/>
                          </a:ln>
                          <a:solidFill>
                            <a:schemeClr val="tx1"/>
                          </a:solidFill>
                          <a:effectLst/>
                          <a:latin typeface="Times New Roman" pitchFamily="18" charset="0"/>
                          <a:cs typeface="Times New Roman" pitchFamily="18" charset="0"/>
                        </a:rPr>
                        <a:t>б.</a:t>
                      </a:r>
                    </a:p>
                  </a:txBody>
                  <a:tcPr marL="68445" marR="68445"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graphicFrame>
        <p:nvGraphicFramePr>
          <p:cNvPr id="26" name="Таблица 25"/>
          <p:cNvGraphicFramePr>
            <a:graphicFrameLocks noGrp="1"/>
          </p:cNvGraphicFramePr>
          <p:nvPr/>
        </p:nvGraphicFramePr>
        <p:xfrm>
          <a:off x="4000500" y="5229225"/>
          <a:ext cx="630238" cy="792163"/>
        </p:xfrm>
        <a:graphic>
          <a:graphicData uri="http://schemas.openxmlformats.org/drawingml/2006/table">
            <a:tbl>
              <a:tblPr/>
              <a:tblGrid>
                <a:gridCol w="630238"/>
              </a:tblGrid>
              <a:tr h="792163">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3400" b="1" i="0" u="none" strike="noStrike" cap="none" normalizeH="0" baseline="0" smtClean="0">
                          <a:ln>
                            <a:noFill/>
                          </a:ln>
                          <a:solidFill>
                            <a:schemeClr val="tx1"/>
                          </a:solidFill>
                          <a:effectLst/>
                          <a:latin typeface="Times New Roman" pitchFamily="18" charset="0"/>
                          <a:cs typeface="Times New Roman" pitchFamily="18" charset="0"/>
                        </a:rPr>
                        <a:t>г.</a:t>
                      </a:r>
                    </a:p>
                  </a:txBody>
                  <a:tcPr marL="68618" marR="68618"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FBFBF"/>
                    </a:solidFill>
                  </a:tcPr>
                </a:tc>
              </a:tr>
            </a:tbl>
          </a:graphicData>
        </a:graphic>
      </p:graphicFrame>
      <p:graphicFrame>
        <p:nvGraphicFramePr>
          <p:cNvPr id="27" name="Таблица 26"/>
          <p:cNvGraphicFramePr>
            <a:graphicFrameLocks noGrp="1"/>
          </p:cNvGraphicFramePr>
          <p:nvPr/>
        </p:nvGraphicFramePr>
        <p:xfrm>
          <a:off x="4625975" y="5229225"/>
          <a:ext cx="3330575" cy="792163"/>
        </p:xfrm>
        <a:graphic>
          <a:graphicData uri="http://schemas.openxmlformats.org/drawingml/2006/table">
            <a:tbl>
              <a:tblPr/>
              <a:tblGrid>
                <a:gridCol w="3330575"/>
              </a:tblGrid>
              <a:tr h="792163">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en-US" sz="3600" b="1" i="0" u="none" strike="noStrike" cap="none" normalizeH="0" baseline="0" smtClean="0">
                          <a:ln>
                            <a:noFill/>
                          </a:ln>
                          <a:solidFill>
                            <a:schemeClr val="tx1"/>
                          </a:solidFill>
                          <a:effectLst/>
                          <a:latin typeface="Arial" charset="0"/>
                          <a:cs typeface="Arial" charset="0"/>
                        </a:rPr>
                        <a:t>x</a:t>
                      </a:r>
                      <a:r>
                        <a:rPr kumimoji="0" lang="ru-RU" sz="3600" b="1" i="0" u="none" strike="noStrike" cap="none" normalizeH="0" baseline="30000" smtClean="0">
                          <a:ln>
                            <a:noFill/>
                          </a:ln>
                          <a:solidFill>
                            <a:schemeClr val="tx1"/>
                          </a:solidFill>
                          <a:effectLst/>
                          <a:latin typeface="Arial" charset="0"/>
                          <a:cs typeface="Arial" charset="0"/>
                        </a:rPr>
                        <a:t>2</a:t>
                      </a:r>
                      <a:r>
                        <a:rPr kumimoji="0" lang="ru-RU" sz="3600" b="1" i="0" u="none" strike="noStrike" cap="none" normalizeH="0" baseline="0" smtClean="0">
                          <a:ln>
                            <a:noFill/>
                          </a:ln>
                          <a:solidFill>
                            <a:schemeClr val="tx1"/>
                          </a:solidFill>
                          <a:effectLst/>
                          <a:latin typeface="Arial" charset="0"/>
                          <a:cs typeface="Arial" charset="0"/>
                        </a:rPr>
                        <a:t>–</a:t>
                      </a:r>
                      <a:r>
                        <a:rPr kumimoji="0" lang="en-US" sz="3600" b="1" i="0" u="none" strike="noStrike" cap="none" normalizeH="0" baseline="0" smtClean="0">
                          <a:ln>
                            <a:noFill/>
                          </a:ln>
                          <a:solidFill>
                            <a:schemeClr val="tx1"/>
                          </a:solidFill>
                          <a:effectLst/>
                          <a:latin typeface="Arial" charset="0"/>
                          <a:cs typeface="Arial" charset="0"/>
                        </a:rPr>
                        <a:t> </a:t>
                      </a:r>
                      <a:r>
                        <a:rPr kumimoji="0" lang="ru-RU" sz="3600" b="1" i="0" u="none" strike="noStrike" cap="none" normalizeH="0" baseline="0" smtClean="0">
                          <a:ln>
                            <a:noFill/>
                          </a:ln>
                          <a:solidFill>
                            <a:schemeClr val="tx1"/>
                          </a:solidFill>
                          <a:effectLst/>
                          <a:latin typeface="Arial" charset="0"/>
                          <a:cs typeface="Arial" charset="0"/>
                        </a:rPr>
                        <a:t>2</a:t>
                      </a:r>
                      <a:r>
                        <a:rPr kumimoji="0" lang="en-US" sz="3600" b="1" i="0" u="none" strike="noStrike" cap="none" normalizeH="0" baseline="0" smtClean="0">
                          <a:ln>
                            <a:noFill/>
                          </a:ln>
                          <a:solidFill>
                            <a:schemeClr val="tx1"/>
                          </a:solidFill>
                          <a:effectLst/>
                          <a:latin typeface="Arial" charset="0"/>
                          <a:cs typeface="Arial" charset="0"/>
                        </a:rPr>
                        <a:t>x</a:t>
                      </a:r>
                      <a:r>
                        <a:rPr kumimoji="0" lang="ru-RU" sz="3600" b="1" i="0" u="none" strike="noStrike" cap="none" normalizeH="0" baseline="0" smtClean="0">
                          <a:ln>
                            <a:noFill/>
                          </a:ln>
                          <a:solidFill>
                            <a:schemeClr val="tx1"/>
                          </a:solidFill>
                          <a:effectLst/>
                          <a:latin typeface="Arial" charset="0"/>
                          <a:cs typeface="Arial" charset="0"/>
                        </a:rPr>
                        <a:t>в + в</a:t>
                      </a:r>
                      <a:r>
                        <a:rPr kumimoji="0" lang="ru-RU" sz="3600" b="1" i="0" u="none" strike="noStrike" cap="none" normalizeH="0" baseline="30000" smtClean="0">
                          <a:ln>
                            <a:noFill/>
                          </a:ln>
                          <a:solidFill>
                            <a:schemeClr val="tx1"/>
                          </a:solidFill>
                          <a:effectLst/>
                          <a:latin typeface="Arial" charset="0"/>
                          <a:cs typeface="Arial" charset="0"/>
                        </a:rPr>
                        <a:t>2</a:t>
                      </a:r>
                      <a:endParaRPr kumimoji="0" lang="ru-RU" sz="3600" b="1" i="0" u="none" strike="noStrike" cap="none" normalizeH="0" baseline="0" smtClean="0">
                        <a:ln>
                          <a:noFill/>
                        </a:ln>
                        <a:solidFill>
                          <a:schemeClr val="tx1"/>
                        </a:solidFill>
                        <a:effectLst/>
                        <a:latin typeface="Times New Roman" pitchFamily="18" charset="0"/>
                        <a:cs typeface="Times New Roman" pitchFamily="18" charset="0"/>
                      </a:endParaRPr>
                    </a:p>
                  </a:txBody>
                  <a:tcPr marL="68581" marR="68581"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FBFBF"/>
                    </a:solidFill>
                  </a:tcPr>
                </a:tc>
              </a:tr>
            </a:tbl>
          </a:graphicData>
        </a:graphic>
      </p:graphicFrame>
      <p:graphicFrame>
        <p:nvGraphicFramePr>
          <p:cNvPr id="28" name="Таблица 27"/>
          <p:cNvGraphicFramePr>
            <a:graphicFrameLocks noGrp="1"/>
          </p:cNvGraphicFramePr>
          <p:nvPr/>
        </p:nvGraphicFramePr>
        <p:xfrm>
          <a:off x="4643438" y="4581525"/>
          <a:ext cx="3313112" cy="647700"/>
        </p:xfrm>
        <a:graphic>
          <a:graphicData uri="http://schemas.openxmlformats.org/drawingml/2006/table">
            <a:tbl>
              <a:tblPr/>
              <a:tblGrid>
                <a:gridCol w="3313112"/>
              </a:tblGrid>
              <a:tr h="647700">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3600" b="1" i="0" u="none" strike="noStrike" cap="none" normalizeH="0" baseline="0" smtClean="0">
                          <a:ln>
                            <a:noFill/>
                          </a:ln>
                          <a:solidFill>
                            <a:schemeClr val="tx1"/>
                          </a:solidFill>
                          <a:effectLst/>
                          <a:latin typeface="Times New Roman" pitchFamily="18" charset="0"/>
                          <a:cs typeface="Times New Roman" pitchFamily="18" charset="0"/>
                        </a:rPr>
                        <a:t>а</a:t>
                      </a:r>
                      <a:r>
                        <a:rPr kumimoji="0" lang="ru-RU" sz="3600" b="1" i="0" u="none" strike="noStrike" cap="none" normalizeH="0" baseline="30000" smtClean="0">
                          <a:ln>
                            <a:noFill/>
                          </a:ln>
                          <a:solidFill>
                            <a:schemeClr val="tx1"/>
                          </a:solidFill>
                          <a:effectLst/>
                          <a:latin typeface="Times New Roman" pitchFamily="18" charset="0"/>
                          <a:cs typeface="Times New Roman" pitchFamily="18" charset="0"/>
                        </a:rPr>
                        <a:t>2 </a:t>
                      </a:r>
                      <a:r>
                        <a:rPr kumimoji="0" lang="en-US" sz="3600" b="1" i="0" u="none" strike="noStrike" cap="none" normalizeH="0" baseline="0" smtClean="0">
                          <a:ln>
                            <a:noFill/>
                          </a:ln>
                          <a:solidFill>
                            <a:schemeClr val="tx1"/>
                          </a:solidFill>
                          <a:effectLst/>
                          <a:latin typeface="Times New Roman" pitchFamily="18" charset="0"/>
                          <a:cs typeface="Times New Roman" pitchFamily="18" charset="0"/>
                        </a:rPr>
                        <a:t>- </a:t>
                      </a:r>
                      <a:r>
                        <a:rPr kumimoji="0" lang="ru-RU" sz="3600" b="1" i="0" u="none" strike="noStrike" cap="none" normalizeH="0" baseline="0" smtClean="0">
                          <a:ln>
                            <a:noFill/>
                          </a:ln>
                          <a:solidFill>
                            <a:schemeClr val="tx1"/>
                          </a:solidFill>
                          <a:effectLst/>
                          <a:latin typeface="Times New Roman" pitchFamily="18" charset="0"/>
                          <a:cs typeface="Times New Roman" pitchFamily="18" charset="0"/>
                        </a:rPr>
                        <a:t>4ав + </a:t>
                      </a:r>
                      <a:r>
                        <a:rPr kumimoji="0" lang="en-US" sz="3600" b="1" i="0" u="none" strike="noStrike" cap="none" normalizeH="0" baseline="0" smtClean="0">
                          <a:ln>
                            <a:noFill/>
                          </a:ln>
                          <a:solidFill>
                            <a:schemeClr val="tx1"/>
                          </a:solidFill>
                          <a:effectLst/>
                          <a:latin typeface="Times New Roman" pitchFamily="18" charset="0"/>
                          <a:cs typeface="Times New Roman" pitchFamily="18" charset="0"/>
                        </a:rPr>
                        <a:t>4</a:t>
                      </a:r>
                      <a:r>
                        <a:rPr kumimoji="0" lang="ru-RU" sz="3600" b="1" i="0" u="none" strike="noStrike" cap="none" normalizeH="0" baseline="0" smtClean="0">
                          <a:ln>
                            <a:noFill/>
                          </a:ln>
                          <a:solidFill>
                            <a:schemeClr val="tx1"/>
                          </a:solidFill>
                          <a:effectLst/>
                          <a:latin typeface="Times New Roman" pitchFamily="18" charset="0"/>
                          <a:cs typeface="Times New Roman" pitchFamily="18" charset="0"/>
                        </a:rPr>
                        <a:t>в</a:t>
                      </a:r>
                      <a:r>
                        <a:rPr kumimoji="0" lang="ru-RU" sz="3600" b="1" i="0" u="none" strike="noStrike" cap="none" normalizeH="0" baseline="30000" smtClean="0">
                          <a:ln>
                            <a:noFill/>
                          </a:ln>
                          <a:solidFill>
                            <a:schemeClr val="tx1"/>
                          </a:solidFill>
                          <a:effectLst/>
                          <a:latin typeface="Times New Roman" pitchFamily="18" charset="0"/>
                          <a:cs typeface="Times New Roman" pitchFamily="18" charset="0"/>
                        </a:rPr>
                        <a:t>2</a:t>
                      </a:r>
                      <a:endParaRPr kumimoji="0" lang="ru-RU" sz="3600" b="1" i="0" u="none" strike="noStrike" cap="none" normalizeH="0" baseline="0" smtClean="0">
                        <a:ln>
                          <a:noFill/>
                        </a:ln>
                        <a:solidFill>
                          <a:schemeClr val="tx1"/>
                        </a:solidFill>
                        <a:effectLst/>
                        <a:latin typeface="Times New Roman" pitchFamily="18" charset="0"/>
                        <a:cs typeface="Times New Roman" pitchFamily="18" charset="0"/>
                      </a:endParaRPr>
                    </a:p>
                  </a:txBody>
                  <a:tcPr marL="68595" marR="68595"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00"/>
                    </a:solidFill>
                  </a:tcPr>
                </a:tc>
              </a:tr>
            </a:tbl>
          </a:graphicData>
        </a:graphic>
      </p:graphicFrame>
      <p:graphicFrame>
        <p:nvGraphicFramePr>
          <p:cNvPr id="48265" name="Group 137"/>
          <p:cNvGraphicFramePr>
            <a:graphicFrameLocks noGrp="1"/>
          </p:cNvGraphicFramePr>
          <p:nvPr/>
        </p:nvGraphicFramePr>
        <p:xfrm>
          <a:off x="3995738" y="4581525"/>
          <a:ext cx="642937" cy="647700"/>
        </p:xfrm>
        <a:graphic>
          <a:graphicData uri="http://schemas.openxmlformats.org/drawingml/2006/table">
            <a:tbl>
              <a:tblPr/>
              <a:tblGrid>
                <a:gridCol w="642937"/>
              </a:tblGrid>
              <a:tr h="647700">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3400" b="1" i="0" u="none" strike="noStrike" cap="none" normalizeH="0" baseline="0" smtClean="0">
                          <a:ln>
                            <a:noFill/>
                          </a:ln>
                          <a:solidFill>
                            <a:schemeClr val="tx1"/>
                          </a:solidFill>
                          <a:effectLst/>
                          <a:latin typeface="Times New Roman" pitchFamily="18" charset="0"/>
                          <a:cs typeface="Times New Roman" pitchFamily="18" charset="0"/>
                        </a:rPr>
                        <a:t>в.</a:t>
                      </a:r>
                    </a:p>
                  </a:txBody>
                  <a:tcPr marL="68618" marR="68618"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00"/>
                    </a:solidFill>
                  </a:tcPr>
                </a:tc>
              </a:tr>
            </a:tbl>
          </a:graphicData>
        </a:graphic>
      </p:graphicFrame>
      <p:graphicFrame>
        <p:nvGraphicFramePr>
          <p:cNvPr id="30" name="Таблица 29"/>
          <p:cNvGraphicFramePr>
            <a:graphicFrameLocks noGrp="1"/>
          </p:cNvGraphicFramePr>
          <p:nvPr/>
        </p:nvGraphicFramePr>
        <p:xfrm>
          <a:off x="4643438" y="5229225"/>
          <a:ext cx="3330575" cy="792163"/>
        </p:xfrm>
        <a:graphic>
          <a:graphicData uri="http://schemas.openxmlformats.org/drawingml/2006/table">
            <a:tbl>
              <a:tblPr/>
              <a:tblGrid>
                <a:gridCol w="3330575"/>
              </a:tblGrid>
              <a:tr h="792163">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en-US" sz="3600" b="1" i="0" u="none" strike="noStrike" cap="none" normalizeH="0" baseline="0" smtClean="0">
                          <a:ln>
                            <a:noFill/>
                          </a:ln>
                          <a:solidFill>
                            <a:schemeClr val="tx1"/>
                          </a:solidFill>
                          <a:effectLst/>
                          <a:latin typeface="Arial" charset="0"/>
                          <a:cs typeface="Arial" charset="0"/>
                        </a:rPr>
                        <a:t>x</a:t>
                      </a:r>
                      <a:r>
                        <a:rPr kumimoji="0" lang="ru-RU" sz="3600" b="1" i="0" u="none" strike="noStrike" cap="none" normalizeH="0" baseline="30000" smtClean="0">
                          <a:ln>
                            <a:noFill/>
                          </a:ln>
                          <a:solidFill>
                            <a:schemeClr val="tx1"/>
                          </a:solidFill>
                          <a:effectLst/>
                          <a:latin typeface="Arial" charset="0"/>
                          <a:cs typeface="Arial" charset="0"/>
                        </a:rPr>
                        <a:t>2</a:t>
                      </a:r>
                      <a:r>
                        <a:rPr kumimoji="0" lang="ru-RU" sz="3600" b="1" i="0" u="none" strike="noStrike" cap="none" normalizeH="0" baseline="0" smtClean="0">
                          <a:ln>
                            <a:noFill/>
                          </a:ln>
                          <a:solidFill>
                            <a:schemeClr val="tx1"/>
                          </a:solidFill>
                          <a:effectLst/>
                          <a:latin typeface="Arial" charset="0"/>
                          <a:cs typeface="Arial" charset="0"/>
                        </a:rPr>
                        <a:t>–</a:t>
                      </a:r>
                      <a:r>
                        <a:rPr kumimoji="0" lang="en-US" sz="3600" b="1" i="0" u="none" strike="noStrike" cap="none" normalizeH="0" baseline="0" smtClean="0">
                          <a:ln>
                            <a:noFill/>
                          </a:ln>
                          <a:solidFill>
                            <a:schemeClr val="tx1"/>
                          </a:solidFill>
                          <a:effectLst/>
                          <a:latin typeface="Arial" charset="0"/>
                          <a:cs typeface="Arial" charset="0"/>
                        </a:rPr>
                        <a:t> </a:t>
                      </a:r>
                      <a:r>
                        <a:rPr kumimoji="0" lang="ru-RU" sz="3600" b="1" i="0" u="none" strike="noStrike" cap="none" normalizeH="0" baseline="0" smtClean="0">
                          <a:ln>
                            <a:noFill/>
                          </a:ln>
                          <a:solidFill>
                            <a:schemeClr val="tx1"/>
                          </a:solidFill>
                          <a:effectLst/>
                          <a:latin typeface="Arial" charset="0"/>
                          <a:cs typeface="Arial" charset="0"/>
                        </a:rPr>
                        <a:t>2</a:t>
                      </a:r>
                      <a:r>
                        <a:rPr kumimoji="0" lang="en-US" sz="3600" b="1" i="0" u="none" strike="noStrike" cap="none" normalizeH="0" baseline="0" smtClean="0">
                          <a:ln>
                            <a:noFill/>
                          </a:ln>
                          <a:solidFill>
                            <a:schemeClr val="tx1"/>
                          </a:solidFill>
                          <a:effectLst/>
                          <a:latin typeface="Arial" charset="0"/>
                          <a:cs typeface="Arial" charset="0"/>
                        </a:rPr>
                        <a:t>x</a:t>
                      </a:r>
                      <a:r>
                        <a:rPr kumimoji="0" lang="ru-RU" sz="3600" b="1" i="0" u="none" strike="noStrike" cap="none" normalizeH="0" baseline="0" smtClean="0">
                          <a:ln>
                            <a:noFill/>
                          </a:ln>
                          <a:solidFill>
                            <a:schemeClr val="tx1"/>
                          </a:solidFill>
                          <a:effectLst/>
                          <a:latin typeface="Arial" charset="0"/>
                          <a:cs typeface="Arial" charset="0"/>
                        </a:rPr>
                        <a:t>в + в</a:t>
                      </a:r>
                      <a:r>
                        <a:rPr kumimoji="0" lang="ru-RU" sz="3600" b="1" i="0" u="none" strike="noStrike" cap="none" normalizeH="0" baseline="30000" smtClean="0">
                          <a:ln>
                            <a:noFill/>
                          </a:ln>
                          <a:solidFill>
                            <a:schemeClr val="tx1"/>
                          </a:solidFill>
                          <a:effectLst/>
                          <a:latin typeface="Arial" charset="0"/>
                          <a:cs typeface="Arial" charset="0"/>
                        </a:rPr>
                        <a:t>2</a:t>
                      </a:r>
                    </a:p>
                  </a:txBody>
                  <a:tcPr marL="68581" marR="68581"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50"/>
                    </a:solidFill>
                  </a:tcPr>
                </a:tc>
              </a:tr>
            </a:tbl>
          </a:graphicData>
        </a:graphic>
      </p:graphicFrame>
      <p:graphicFrame>
        <p:nvGraphicFramePr>
          <p:cNvPr id="48267" name="Group 139"/>
          <p:cNvGraphicFramePr>
            <a:graphicFrameLocks noGrp="1"/>
          </p:cNvGraphicFramePr>
          <p:nvPr/>
        </p:nvGraphicFramePr>
        <p:xfrm>
          <a:off x="3995738" y="5229225"/>
          <a:ext cx="630237" cy="792163"/>
        </p:xfrm>
        <a:graphic>
          <a:graphicData uri="http://schemas.openxmlformats.org/drawingml/2006/table">
            <a:tbl>
              <a:tblPr/>
              <a:tblGrid>
                <a:gridCol w="630237"/>
              </a:tblGrid>
              <a:tr h="792163">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3400" b="1" i="0" u="none" strike="noStrike" cap="none" normalizeH="0" baseline="0" smtClean="0">
                          <a:ln>
                            <a:noFill/>
                          </a:ln>
                          <a:solidFill>
                            <a:schemeClr val="tx1"/>
                          </a:solidFill>
                          <a:effectLst/>
                          <a:latin typeface="Times New Roman" pitchFamily="18" charset="0"/>
                          <a:cs typeface="Times New Roman" pitchFamily="18" charset="0"/>
                        </a:rPr>
                        <a:t>г.</a:t>
                      </a:r>
                    </a:p>
                  </a:txBody>
                  <a:tcPr marL="68618" marR="68618"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B050"/>
                    </a:solid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path" presetSubtype="0" accel="50000" decel="50000" fill="hold" grpId="0" nodeType="clickEffect">
                                  <p:stCondLst>
                                    <p:cond delay="0"/>
                                  </p:stCondLst>
                                  <p:childTnLst>
                                    <p:animMotion origin="layout" path="M -0.0007 0.17315 L -0.0007 0.42315 " pathEditMode="relative" rAng="0" ptsTypes="AA">
                                      <p:cBhvr>
                                        <p:cTn id="6" dur="2000" fill="hold"/>
                                        <p:tgtEl>
                                          <p:spTgt spid="6"/>
                                        </p:tgtEl>
                                        <p:attrNameLst>
                                          <p:attrName>ppt_x</p:attrName>
                                          <p:attrName>ppt_y</p:attrName>
                                        </p:attrNameLst>
                                      </p:cBhvr>
                                      <p:rCtr x="0" y="12500"/>
                                    </p:animMotion>
                                  </p:childTnLst>
                                </p:cTn>
                              </p:par>
                            </p:childTnLst>
                          </p:cTn>
                        </p:par>
                      </p:childTnLst>
                    </p:cTn>
                  </p:par>
                  <p:par>
                    <p:cTn id="7" fill="hold" nodeType="clickPar">
                      <p:stCondLst>
                        <p:cond delay="indefinite"/>
                      </p:stCondLst>
                      <p:childTnLst>
                        <p:par>
                          <p:cTn id="8" fill="hold" nodeType="withGroup">
                            <p:stCondLst>
                              <p:cond delay="0"/>
                            </p:stCondLst>
                            <p:childTnLst>
                              <p:par>
                                <p:cTn id="9" presetID="10" presetClass="entr" presetSubtype="0" fill="hold" nodeType="clickEffect">
                                  <p:stCondLst>
                                    <p:cond delay="0"/>
                                  </p:stCondLst>
                                  <p:childTnLst>
                                    <p:set>
                                      <p:cBhvr>
                                        <p:cTn id="10" dur="1" fill="hold">
                                          <p:stCondLst>
                                            <p:cond delay="0"/>
                                          </p:stCondLst>
                                        </p:cTn>
                                        <p:tgtEl>
                                          <p:spTgt spid="48274"/>
                                        </p:tgtEl>
                                        <p:attrNameLst>
                                          <p:attrName>style.visibility</p:attrName>
                                        </p:attrNameLst>
                                      </p:cBhvr>
                                      <p:to>
                                        <p:strVal val="visible"/>
                                      </p:to>
                                    </p:set>
                                    <p:animEffect transition="in" filter="fade">
                                      <p:cBhvr>
                                        <p:cTn id="11" dur="500"/>
                                        <p:tgtEl>
                                          <p:spTgt spid="48274"/>
                                        </p:tgtEl>
                                      </p:cBhvr>
                                    </p:animEffect>
                                  </p:childTnLst>
                                </p:cTn>
                              </p:par>
                              <p:par>
                                <p:cTn id="12" presetID="10" presetClass="entr" presetSubtype="0" fill="hold" nodeType="with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500"/>
                                        <p:tgtEl>
                                          <p:spTgt spid="23"/>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10" presetClass="entr" presetSubtype="0" fill="hold" nodeType="click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par>
                                <p:cTn id="20" presetID="10" presetClass="entr" presetSubtype="0" fill="hold" nodeType="withEffect">
                                  <p:stCondLst>
                                    <p:cond delay="0"/>
                                  </p:stCondLst>
                                  <p:childTnLst>
                                    <p:set>
                                      <p:cBhvr>
                                        <p:cTn id="21" dur="1" fill="hold">
                                          <p:stCondLst>
                                            <p:cond delay="0"/>
                                          </p:stCondLst>
                                        </p:cTn>
                                        <p:tgtEl>
                                          <p:spTgt spid="48265"/>
                                        </p:tgtEl>
                                        <p:attrNameLst>
                                          <p:attrName>style.visibility</p:attrName>
                                        </p:attrNameLst>
                                      </p:cBhvr>
                                      <p:to>
                                        <p:strVal val="visible"/>
                                      </p:to>
                                    </p:set>
                                    <p:animEffect transition="in" filter="fade">
                                      <p:cBhvr>
                                        <p:cTn id="22" dur="500"/>
                                        <p:tgtEl>
                                          <p:spTgt spid="4826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par>
                                <p:cTn id="28" presetID="10" presetClass="entr" presetSubtype="0" fill="hold" nodeType="withEffect">
                                  <p:stCondLst>
                                    <p:cond delay="0"/>
                                  </p:stCondLst>
                                  <p:childTnLst>
                                    <p:set>
                                      <p:cBhvr>
                                        <p:cTn id="29" dur="1" fill="hold">
                                          <p:stCondLst>
                                            <p:cond delay="0"/>
                                          </p:stCondLst>
                                        </p:cTn>
                                        <p:tgtEl>
                                          <p:spTgt spid="48267"/>
                                        </p:tgtEl>
                                        <p:attrNameLst>
                                          <p:attrName>style.visibility</p:attrName>
                                        </p:attrNameLst>
                                      </p:cBhvr>
                                      <p:to>
                                        <p:strVal val="visible"/>
                                      </p:to>
                                    </p:set>
                                    <p:animEffect transition="in" filter="fade">
                                      <p:cBhvr>
                                        <p:cTn id="30" dur="500"/>
                                        <p:tgtEl>
                                          <p:spTgt spid="48267"/>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4" presetClass="entr" presetSubtype="10"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randombar(horizontal)">
                                      <p:cBhvr>
                                        <p:cTn id="35" dur="500"/>
                                        <p:tgtEl>
                                          <p:spTgt spid="21"/>
                                        </p:tgtEl>
                                      </p:cBhvr>
                                    </p:animEffect>
                                  </p:childTnLst>
                                </p:cTn>
                              </p:par>
                              <p:par>
                                <p:cTn id="36" presetID="14" presetClass="entr" presetSubtype="10" fill="hold" nodeType="withEffect">
                                  <p:stCondLst>
                                    <p:cond delay="0"/>
                                  </p:stCondLst>
                                  <p:childTnLst>
                                    <p:set>
                                      <p:cBhvr>
                                        <p:cTn id="37" dur="1" fill="hold">
                                          <p:stCondLst>
                                            <p:cond delay="0"/>
                                          </p:stCondLst>
                                        </p:cTn>
                                        <p:tgtEl>
                                          <p:spTgt spid="48261"/>
                                        </p:tgtEl>
                                        <p:attrNameLst>
                                          <p:attrName>style.visibility</p:attrName>
                                        </p:attrNameLst>
                                      </p:cBhvr>
                                      <p:to>
                                        <p:strVal val="visible"/>
                                      </p:to>
                                    </p:set>
                                    <p:animEffect transition="in" filter="randombar(horizontal)">
                                      <p:cBhvr>
                                        <p:cTn id="38" dur="500"/>
                                        <p:tgtEl>
                                          <p:spTgt spid="482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736" name="Picture 188" descr="фон1"/>
          <p:cNvPicPr>
            <a:picLocks noChangeAspect="1" noChangeArrowheads="1"/>
          </p:cNvPicPr>
          <p:nvPr/>
        </p:nvPicPr>
        <p:blipFill>
          <a:blip r:embed="rId3" cstate="print"/>
          <a:srcRect/>
          <a:stretch>
            <a:fillRect/>
          </a:stretch>
        </p:blipFill>
        <p:spPr bwMode="auto">
          <a:xfrm>
            <a:off x="0" y="-100013"/>
            <a:ext cx="9144000" cy="6958013"/>
          </a:xfrm>
          <a:prstGeom prst="rect">
            <a:avLst/>
          </a:prstGeom>
          <a:noFill/>
          <a:ln w="9525">
            <a:noFill/>
            <a:miter lim="800000"/>
            <a:headEnd/>
            <a:tailEnd/>
          </a:ln>
        </p:spPr>
      </p:pic>
      <p:graphicFrame>
        <p:nvGraphicFramePr>
          <p:cNvPr id="4" name="Таблица 3"/>
          <p:cNvGraphicFramePr>
            <a:graphicFrameLocks noGrp="1"/>
          </p:cNvGraphicFramePr>
          <p:nvPr/>
        </p:nvGraphicFramePr>
        <p:xfrm>
          <a:off x="322263" y="1412875"/>
          <a:ext cx="8551862" cy="4464051"/>
        </p:xfrm>
        <a:graphic>
          <a:graphicData uri="http://schemas.openxmlformats.org/drawingml/2006/table">
            <a:tbl>
              <a:tblPr/>
              <a:tblGrid>
                <a:gridCol w="1855787"/>
                <a:gridCol w="2374900"/>
                <a:gridCol w="2376488"/>
                <a:gridCol w="1944687"/>
              </a:tblGrid>
              <a:tr h="950913">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en-US" sz="2100" b="1" i="0" u="none" strike="noStrike" cap="none" normalizeH="0" baseline="0" smtClean="0">
                          <a:ln>
                            <a:noFill/>
                          </a:ln>
                          <a:solidFill>
                            <a:schemeClr val="tx1"/>
                          </a:solidFill>
                          <a:effectLst/>
                          <a:latin typeface="Times New Roman" pitchFamily="18" charset="0"/>
                          <a:cs typeface="Times New Roman" pitchFamily="18" charset="0"/>
                        </a:rPr>
                        <a:t>(y - 9)</a:t>
                      </a:r>
                      <a:r>
                        <a:rPr kumimoji="0" lang="en-US" sz="2100" b="1" i="0" u="none" strike="noStrike" cap="none" normalizeH="0" baseline="30000" smtClean="0">
                          <a:ln>
                            <a:noFill/>
                          </a:ln>
                          <a:solidFill>
                            <a:schemeClr val="tx1"/>
                          </a:solidFill>
                          <a:effectLst/>
                          <a:latin typeface="Times New Roman" pitchFamily="18" charset="0"/>
                          <a:cs typeface="Times New Roman" pitchFamily="18" charset="0"/>
                        </a:rPr>
                        <a:t>2</a:t>
                      </a:r>
                      <a:endParaRPr kumimoji="0" lang="ru-RU" sz="2100" b="1" i="0" u="none" strike="noStrike" cap="none" normalizeH="0" baseline="0" smtClean="0">
                        <a:ln>
                          <a:noFill/>
                        </a:ln>
                        <a:solidFill>
                          <a:schemeClr val="tx1"/>
                        </a:solidFill>
                        <a:effectLst/>
                        <a:latin typeface="Times New Roman" pitchFamily="18" charset="0"/>
                        <a:cs typeface="Times New Roman" pitchFamily="18" charset="0"/>
                      </a:endParaRPr>
                    </a:p>
                  </a:txBody>
                  <a:tcPr marL="68585" marR="68585"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9CDE5"/>
                    </a:solid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en-US" sz="2100" b="1" i="0" u="none" strike="noStrike" cap="none" normalizeH="0" baseline="0" smtClean="0">
                          <a:ln>
                            <a:noFill/>
                          </a:ln>
                          <a:solidFill>
                            <a:schemeClr val="tx1"/>
                          </a:solidFill>
                          <a:effectLst/>
                          <a:latin typeface="Times New Roman" pitchFamily="18" charset="0"/>
                          <a:cs typeface="Times New Roman" pitchFamily="18" charset="0"/>
                        </a:rPr>
                        <a:t>(5x+4y)</a:t>
                      </a:r>
                      <a:r>
                        <a:rPr kumimoji="0" lang="en-US" sz="2100" b="1" i="0" u="none" strike="noStrike" cap="none" normalizeH="0" baseline="30000" smtClean="0">
                          <a:ln>
                            <a:noFill/>
                          </a:ln>
                          <a:solidFill>
                            <a:schemeClr val="tx1"/>
                          </a:solidFill>
                          <a:effectLst/>
                          <a:latin typeface="Times New Roman" pitchFamily="18" charset="0"/>
                          <a:cs typeface="Times New Roman" pitchFamily="18" charset="0"/>
                        </a:rPr>
                        <a:t>2</a:t>
                      </a:r>
                      <a:endParaRPr kumimoji="0" lang="ru-RU" sz="2100" b="1" i="0" u="none" strike="noStrike" cap="none" normalizeH="0" baseline="0" smtClean="0">
                        <a:ln>
                          <a:noFill/>
                        </a:ln>
                        <a:solidFill>
                          <a:schemeClr val="tx1"/>
                        </a:solidFill>
                        <a:effectLst/>
                        <a:latin typeface="Times New Roman" pitchFamily="18" charset="0"/>
                        <a:cs typeface="Times New Roman" pitchFamily="18" charset="0"/>
                      </a:endParaRPr>
                    </a:p>
                  </a:txBody>
                  <a:tcPr marL="68585" marR="68585"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CE6F2"/>
                    </a:solid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en-US" sz="2100" b="1" i="0" u="none" strike="noStrike" cap="none" normalizeH="0" baseline="0" smtClean="0">
                          <a:ln>
                            <a:noFill/>
                          </a:ln>
                          <a:solidFill>
                            <a:schemeClr val="tx1"/>
                          </a:solidFill>
                          <a:effectLst/>
                          <a:latin typeface="Times New Roman" pitchFamily="18" charset="0"/>
                          <a:cs typeface="Times New Roman" pitchFamily="18" charset="0"/>
                        </a:rPr>
                        <a:t>(2a – 0,5x)</a:t>
                      </a:r>
                      <a:r>
                        <a:rPr kumimoji="0" lang="en-US" sz="2100" b="1" i="0" u="none" strike="noStrike" cap="none" normalizeH="0" baseline="30000" smtClean="0">
                          <a:ln>
                            <a:noFill/>
                          </a:ln>
                          <a:solidFill>
                            <a:schemeClr val="tx1"/>
                          </a:solidFill>
                          <a:effectLst/>
                          <a:latin typeface="Times New Roman" pitchFamily="18" charset="0"/>
                          <a:cs typeface="Times New Roman" pitchFamily="18" charset="0"/>
                        </a:rPr>
                        <a:t>2</a:t>
                      </a:r>
                      <a:endParaRPr kumimoji="0" lang="ru-RU" sz="2100" b="1" i="0" u="none" strike="noStrike" cap="none" normalizeH="0" baseline="3000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endParaRPr kumimoji="0" lang="ru-RU" sz="2100" b="1" i="0" u="none" strike="noStrike" cap="none" normalizeH="0" baseline="3000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endParaRPr kumimoji="0" lang="ru-RU" sz="2100" b="1" i="0" u="none" strike="noStrike" cap="none" normalizeH="0" baseline="0" smtClean="0">
                        <a:ln>
                          <a:noFill/>
                        </a:ln>
                        <a:solidFill>
                          <a:schemeClr val="tx1"/>
                        </a:solidFill>
                        <a:effectLst/>
                        <a:latin typeface="Times New Roman" pitchFamily="18" charset="0"/>
                        <a:cs typeface="Times New Roman" pitchFamily="18" charset="0"/>
                      </a:endParaRPr>
                    </a:p>
                  </a:txBody>
                  <a:tcPr marL="68585" marR="68585"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7DEE8"/>
                    </a:solid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endParaRPr kumimoji="0" lang="en-US" sz="2200" b="1" i="0" u="none" strike="noStrike" cap="none" normalizeH="0" baseline="0" smtClean="0">
                        <a:ln>
                          <a:noFill/>
                        </a:ln>
                        <a:solidFill>
                          <a:schemeClr val="tx2"/>
                        </a:solidFill>
                        <a:effectLst/>
                        <a:latin typeface="Times New Roman" pitchFamily="18" charset="0"/>
                        <a:cs typeface="Times New Roman" pitchFamily="18" charset="0"/>
                      </a:endParaRPr>
                    </a:p>
                  </a:txBody>
                  <a:tcPr marL="68585" marR="68585"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BEEF4"/>
                    </a:solidFill>
                  </a:tcPr>
                </a:tc>
              </a:tr>
              <a:tr h="895350">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en-US" sz="2100" b="1" i="0" u="none" strike="noStrike" cap="none" normalizeH="0" baseline="0" smtClean="0">
                          <a:ln>
                            <a:noFill/>
                          </a:ln>
                          <a:solidFill>
                            <a:schemeClr val="tx1"/>
                          </a:solidFill>
                          <a:effectLst/>
                          <a:latin typeface="Times New Roman" pitchFamily="18" charset="0"/>
                          <a:cs typeface="Times New Roman" pitchFamily="18" charset="0"/>
                        </a:rPr>
                        <a:t>y</a:t>
                      </a:r>
                      <a:r>
                        <a:rPr kumimoji="0" lang="en-US" sz="2100" b="1" i="0" u="none" strike="noStrike" cap="none" normalizeH="0" baseline="30000" smtClean="0">
                          <a:ln>
                            <a:noFill/>
                          </a:ln>
                          <a:solidFill>
                            <a:schemeClr val="tx1"/>
                          </a:solidFill>
                          <a:effectLst/>
                          <a:latin typeface="Times New Roman" pitchFamily="18" charset="0"/>
                          <a:cs typeface="Times New Roman" pitchFamily="18" charset="0"/>
                        </a:rPr>
                        <a:t>2</a:t>
                      </a:r>
                      <a:r>
                        <a:rPr kumimoji="0" lang="en-US" sz="2100" b="1" i="0" u="none" strike="noStrike" cap="none" normalizeH="0" baseline="0" smtClean="0">
                          <a:ln>
                            <a:noFill/>
                          </a:ln>
                          <a:solidFill>
                            <a:schemeClr val="tx1"/>
                          </a:solidFill>
                          <a:effectLst/>
                          <a:latin typeface="Times New Roman" pitchFamily="18" charset="0"/>
                          <a:cs typeface="Times New Roman" pitchFamily="18" charset="0"/>
                        </a:rPr>
                        <a:t> -9y +81</a:t>
                      </a:r>
                      <a:endParaRPr kumimoji="0" lang="ru-RU" sz="2100" b="1" i="0" u="none" strike="noStrike" cap="none" normalizeH="0" baseline="0" smtClean="0">
                        <a:ln>
                          <a:noFill/>
                        </a:ln>
                        <a:solidFill>
                          <a:schemeClr val="tx1"/>
                        </a:solidFill>
                        <a:effectLst/>
                        <a:latin typeface="Times New Roman" pitchFamily="18" charset="0"/>
                        <a:cs typeface="Times New Roman" pitchFamily="18" charset="0"/>
                      </a:endParaRPr>
                    </a:p>
                  </a:txBody>
                  <a:tcPr marL="68585" marR="68585"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9CDE5"/>
                    </a:solid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en-US" sz="2100" b="1" i="0" u="none" strike="noStrike" cap="none" normalizeH="0" baseline="0" smtClean="0">
                          <a:ln>
                            <a:noFill/>
                          </a:ln>
                          <a:solidFill>
                            <a:schemeClr val="tx1"/>
                          </a:solidFill>
                          <a:effectLst/>
                          <a:latin typeface="Times New Roman" pitchFamily="18" charset="0"/>
                          <a:cs typeface="Times New Roman" pitchFamily="18" charset="0"/>
                        </a:rPr>
                        <a:t>25x</a:t>
                      </a:r>
                      <a:r>
                        <a:rPr kumimoji="0" lang="en-US" sz="2100" b="1" i="0" u="none" strike="noStrike" cap="none" normalizeH="0" baseline="30000" smtClean="0">
                          <a:ln>
                            <a:noFill/>
                          </a:ln>
                          <a:solidFill>
                            <a:schemeClr val="tx1"/>
                          </a:solidFill>
                          <a:effectLst/>
                          <a:latin typeface="Times New Roman" pitchFamily="18" charset="0"/>
                          <a:cs typeface="Times New Roman" pitchFamily="18" charset="0"/>
                        </a:rPr>
                        <a:t>2</a:t>
                      </a:r>
                      <a:r>
                        <a:rPr kumimoji="0" lang="en-US" sz="2100" b="1" i="0" u="none" strike="noStrike" cap="none" normalizeH="0" baseline="0" smtClean="0">
                          <a:ln>
                            <a:noFill/>
                          </a:ln>
                          <a:solidFill>
                            <a:schemeClr val="tx1"/>
                          </a:solidFill>
                          <a:effectLst/>
                          <a:latin typeface="Times New Roman" pitchFamily="18" charset="0"/>
                          <a:cs typeface="Times New Roman" pitchFamily="18" charset="0"/>
                        </a:rPr>
                        <a:t> - 20xy +16 y</a:t>
                      </a:r>
                      <a:r>
                        <a:rPr kumimoji="0" lang="en-US" sz="2100" b="1" i="0" u="none" strike="noStrike" cap="none" normalizeH="0" baseline="30000" smtClean="0">
                          <a:ln>
                            <a:noFill/>
                          </a:ln>
                          <a:solidFill>
                            <a:schemeClr val="tx1"/>
                          </a:solidFill>
                          <a:effectLst/>
                          <a:latin typeface="Times New Roman" pitchFamily="18" charset="0"/>
                          <a:cs typeface="Times New Roman" pitchFamily="18" charset="0"/>
                        </a:rPr>
                        <a:t>2</a:t>
                      </a:r>
                      <a:endParaRPr kumimoji="0" lang="ru-RU" sz="2100" b="1" i="0" u="none" strike="noStrike" cap="none" normalizeH="0" baseline="0" smtClean="0">
                        <a:ln>
                          <a:noFill/>
                        </a:ln>
                        <a:solidFill>
                          <a:schemeClr val="tx1"/>
                        </a:solidFill>
                        <a:effectLst/>
                        <a:latin typeface="Times New Roman" pitchFamily="18" charset="0"/>
                        <a:cs typeface="Times New Roman" pitchFamily="18" charset="0"/>
                      </a:endParaRPr>
                    </a:p>
                  </a:txBody>
                  <a:tcPr marL="68585" marR="68585"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CE6F2"/>
                    </a:solid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en-US" sz="2100" b="1" i="0" u="none" strike="noStrike" cap="none" normalizeH="0" baseline="0" smtClean="0">
                          <a:ln>
                            <a:noFill/>
                          </a:ln>
                          <a:solidFill>
                            <a:schemeClr val="tx1"/>
                          </a:solidFill>
                          <a:effectLst/>
                          <a:latin typeface="Times New Roman" pitchFamily="18" charset="0"/>
                          <a:cs typeface="Times New Roman" pitchFamily="18" charset="0"/>
                        </a:rPr>
                        <a:t>4a</a:t>
                      </a:r>
                      <a:r>
                        <a:rPr kumimoji="0" lang="en-US" sz="2100" b="1" i="0" u="none" strike="noStrike" cap="none" normalizeH="0" baseline="30000" smtClean="0">
                          <a:ln>
                            <a:noFill/>
                          </a:ln>
                          <a:solidFill>
                            <a:schemeClr val="tx1"/>
                          </a:solidFill>
                          <a:effectLst/>
                          <a:latin typeface="Times New Roman" pitchFamily="18" charset="0"/>
                          <a:cs typeface="Times New Roman" pitchFamily="18" charset="0"/>
                        </a:rPr>
                        <a:t>2</a:t>
                      </a:r>
                      <a:r>
                        <a:rPr kumimoji="0" lang="en-US" sz="2100" b="1" i="0" u="none" strike="noStrike" cap="none" normalizeH="0" baseline="0" smtClean="0">
                          <a:ln>
                            <a:noFill/>
                          </a:ln>
                          <a:solidFill>
                            <a:schemeClr val="tx1"/>
                          </a:solidFill>
                          <a:effectLst/>
                          <a:latin typeface="Times New Roman" pitchFamily="18" charset="0"/>
                          <a:cs typeface="Times New Roman" pitchFamily="18" charset="0"/>
                        </a:rPr>
                        <a:t>  - 2ax +0,25 x</a:t>
                      </a:r>
                      <a:r>
                        <a:rPr kumimoji="0" lang="en-US" sz="2100" b="1" i="0" u="none" strike="noStrike" cap="none" normalizeH="0" baseline="30000" smtClean="0">
                          <a:ln>
                            <a:noFill/>
                          </a:ln>
                          <a:solidFill>
                            <a:schemeClr val="tx1"/>
                          </a:solidFill>
                          <a:effectLst/>
                          <a:latin typeface="Times New Roman" pitchFamily="18" charset="0"/>
                          <a:cs typeface="Times New Roman" pitchFamily="18" charset="0"/>
                        </a:rPr>
                        <a:t>2</a:t>
                      </a:r>
                      <a:endParaRPr kumimoji="0" lang="ru-RU" sz="2100" b="1" i="0" u="none" strike="noStrike" cap="none" normalizeH="0" baseline="0" smtClean="0">
                        <a:ln>
                          <a:noFill/>
                        </a:ln>
                        <a:solidFill>
                          <a:schemeClr val="tx1"/>
                        </a:solidFill>
                        <a:effectLst/>
                        <a:latin typeface="Times New Roman" pitchFamily="18" charset="0"/>
                        <a:cs typeface="Times New Roman" pitchFamily="18" charset="0"/>
                      </a:endParaRPr>
                    </a:p>
                  </a:txBody>
                  <a:tcPr marL="68585" marR="68585"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7DEE8"/>
                    </a:solid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en-US" sz="2200" b="1" i="0" u="none" strike="noStrike" cap="none" normalizeH="0" baseline="0" smtClean="0">
                          <a:ln>
                            <a:noFill/>
                          </a:ln>
                          <a:solidFill>
                            <a:schemeClr val="tx2"/>
                          </a:solidFill>
                          <a:effectLst/>
                          <a:latin typeface="Arial" charset="0"/>
                          <a:cs typeface="Arial" charset="0"/>
                        </a:rPr>
                        <a:t> </a:t>
                      </a:r>
                      <a:endParaRPr kumimoji="0" lang="ru-RU" sz="2200" b="1" i="0" u="none" strike="noStrike" cap="none" normalizeH="0" baseline="0" smtClean="0">
                        <a:ln>
                          <a:noFill/>
                        </a:ln>
                        <a:solidFill>
                          <a:schemeClr val="tx2"/>
                        </a:solidFill>
                        <a:effectLst/>
                        <a:latin typeface="Times New Roman" pitchFamily="18" charset="0"/>
                        <a:cs typeface="Times New Roman" pitchFamily="18" charset="0"/>
                      </a:endParaRPr>
                    </a:p>
                  </a:txBody>
                  <a:tcPr marL="68585" marR="68585"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BEEF4"/>
                    </a:solidFill>
                  </a:tcPr>
                </a:tc>
              </a:tr>
              <a:tr h="895350">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en-US" sz="2100" b="1" i="0" u="none" strike="noStrike" cap="none" normalizeH="0" baseline="0" smtClean="0">
                          <a:ln>
                            <a:noFill/>
                          </a:ln>
                          <a:solidFill>
                            <a:schemeClr val="tx1"/>
                          </a:solidFill>
                          <a:effectLst/>
                          <a:latin typeface="Times New Roman" pitchFamily="18" charset="0"/>
                          <a:cs typeface="Times New Roman" pitchFamily="18" charset="0"/>
                        </a:rPr>
                        <a:t>y</a:t>
                      </a:r>
                      <a:r>
                        <a:rPr kumimoji="0" lang="en-US" sz="2100" b="1" i="0" u="none" strike="noStrike" cap="none" normalizeH="0" baseline="30000" smtClean="0">
                          <a:ln>
                            <a:noFill/>
                          </a:ln>
                          <a:solidFill>
                            <a:schemeClr val="tx1"/>
                          </a:solidFill>
                          <a:effectLst/>
                          <a:latin typeface="Times New Roman" pitchFamily="18" charset="0"/>
                          <a:cs typeface="Times New Roman" pitchFamily="18" charset="0"/>
                        </a:rPr>
                        <a:t>2</a:t>
                      </a:r>
                      <a:r>
                        <a:rPr kumimoji="0" lang="en-US" sz="2100" b="1" i="0" u="none" strike="noStrike" cap="none" normalizeH="0" baseline="0" smtClean="0">
                          <a:ln>
                            <a:noFill/>
                          </a:ln>
                          <a:solidFill>
                            <a:schemeClr val="tx1"/>
                          </a:solidFill>
                          <a:effectLst/>
                          <a:latin typeface="Times New Roman" pitchFamily="18" charset="0"/>
                          <a:cs typeface="Times New Roman" pitchFamily="18" charset="0"/>
                        </a:rPr>
                        <a:t> + 18y +81</a:t>
                      </a:r>
                      <a:endParaRPr kumimoji="0" lang="ru-RU" sz="2100" b="1" i="0" u="none" strike="noStrike" cap="none" normalizeH="0" baseline="0" smtClean="0">
                        <a:ln>
                          <a:noFill/>
                        </a:ln>
                        <a:solidFill>
                          <a:schemeClr val="tx1"/>
                        </a:solidFill>
                        <a:effectLst/>
                        <a:latin typeface="Times New Roman" pitchFamily="18" charset="0"/>
                        <a:cs typeface="Times New Roman" pitchFamily="18" charset="0"/>
                      </a:endParaRPr>
                    </a:p>
                  </a:txBody>
                  <a:tcPr marL="68585" marR="68585"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9CDE5"/>
                    </a:solid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en-US" sz="2100" b="1" i="0" u="none" strike="noStrike" cap="none" normalizeH="0" baseline="0" smtClean="0">
                          <a:ln>
                            <a:noFill/>
                          </a:ln>
                          <a:solidFill>
                            <a:schemeClr val="tx1"/>
                          </a:solidFill>
                          <a:effectLst/>
                          <a:latin typeface="Times New Roman" pitchFamily="18" charset="0"/>
                          <a:cs typeface="Times New Roman" pitchFamily="18" charset="0"/>
                        </a:rPr>
                        <a:t>25x</a:t>
                      </a:r>
                      <a:r>
                        <a:rPr kumimoji="0" lang="en-US" sz="2100" b="1" i="0" u="none" strike="noStrike" cap="none" normalizeH="0" baseline="30000" smtClean="0">
                          <a:ln>
                            <a:noFill/>
                          </a:ln>
                          <a:solidFill>
                            <a:schemeClr val="tx1"/>
                          </a:solidFill>
                          <a:effectLst/>
                          <a:latin typeface="Times New Roman" pitchFamily="18" charset="0"/>
                          <a:cs typeface="Times New Roman" pitchFamily="18" charset="0"/>
                        </a:rPr>
                        <a:t>2</a:t>
                      </a:r>
                      <a:r>
                        <a:rPr kumimoji="0" lang="en-US" sz="2100" b="1" i="0" u="none" strike="noStrike" cap="none" normalizeH="0" baseline="0" smtClean="0">
                          <a:ln>
                            <a:noFill/>
                          </a:ln>
                          <a:solidFill>
                            <a:schemeClr val="tx1"/>
                          </a:solidFill>
                          <a:effectLst/>
                          <a:latin typeface="Times New Roman" pitchFamily="18" charset="0"/>
                          <a:cs typeface="Times New Roman" pitchFamily="18" charset="0"/>
                        </a:rPr>
                        <a:t> +40xy +16 y</a:t>
                      </a:r>
                      <a:r>
                        <a:rPr kumimoji="0" lang="en-US" sz="2100" b="1" i="0" u="none" strike="noStrike" cap="none" normalizeH="0" baseline="30000" smtClean="0">
                          <a:ln>
                            <a:noFill/>
                          </a:ln>
                          <a:solidFill>
                            <a:schemeClr val="tx1"/>
                          </a:solidFill>
                          <a:effectLst/>
                          <a:latin typeface="Times New Roman" pitchFamily="18" charset="0"/>
                          <a:cs typeface="Times New Roman" pitchFamily="18" charset="0"/>
                        </a:rPr>
                        <a:t>2</a:t>
                      </a:r>
                      <a:endParaRPr kumimoji="0" lang="ru-RU" sz="2100" b="1" i="0" u="none" strike="noStrike" cap="none" normalizeH="0" baseline="0" smtClean="0">
                        <a:ln>
                          <a:noFill/>
                        </a:ln>
                        <a:solidFill>
                          <a:schemeClr val="tx1"/>
                        </a:solidFill>
                        <a:effectLst/>
                        <a:latin typeface="Times New Roman" pitchFamily="18" charset="0"/>
                        <a:cs typeface="Times New Roman" pitchFamily="18" charset="0"/>
                      </a:endParaRPr>
                    </a:p>
                  </a:txBody>
                  <a:tcPr marL="68585" marR="68585"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CE6F2"/>
                    </a:solid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en-US" sz="2100" b="1" i="0" u="none" strike="noStrike" cap="none" normalizeH="0" baseline="0" smtClean="0">
                          <a:ln>
                            <a:noFill/>
                          </a:ln>
                          <a:solidFill>
                            <a:schemeClr val="tx1"/>
                          </a:solidFill>
                          <a:effectLst/>
                          <a:latin typeface="Times New Roman" pitchFamily="18" charset="0"/>
                          <a:cs typeface="Times New Roman" pitchFamily="18" charset="0"/>
                        </a:rPr>
                        <a:t>4a</a:t>
                      </a:r>
                      <a:r>
                        <a:rPr kumimoji="0" lang="en-US" sz="2100" b="1" i="0" u="none" strike="noStrike" cap="none" normalizeH="0" baseline="30000" smtClean="0">
                          <a:ln>
                            <a:noFill/>
                          </a:ln>
                          <a:solidFill>
                            <a:schemeClr val="tx1"/>
                          </a:solidFill>
                          <a:effectLst/>
                          <a:latin typeface="Times New Roman" pitchFamily="18" charset="0"/>
                          <a:cs typeface="Times New Roman" pitchFamily="18" charset="0"/>
                        </a:rPr>
                        <a:t>2</a:t>
                      </a:r>
                      <a:r>
                        <a:rPr kumimoji="0" lang="en-US" sz="2100" b="1" i="0" u="none" strike="noStrike" cap="none" normalizeH="0" baseline="0" smtClean="0">
                          <a:ln>
                            <a:noFill/>
                          </a:ln>
                          <a:solidFill>
                            <a:schemeClr val="tx1"/>
                          </a:solidFill>
                          <a:effectLst/>
                          <a:latin typeface="Times New Roman" pitchFamily="18" charset="0"/>
                          <a:cs typeface="Times New Roman" pitchFamily="18" charset="0"/>
                        </a:rPr>
                        <a:t> + 2ax +0,25 x</a:t>
                      </a:r>
                      <a:r>
                        <a:rPr kumimoji="0" lang="en-US" sz="2100" b="1" i="0" u="none" strike="noStrike" cap="none" normalizeH="0" baseline="30000" smtClean="0">
                          <a:ln>
                            <a:noFill/>
                          </a:ln>
                          <a:solidFill>
                            <a:schemeClr val="tx1"/>
                          </a:solidFill>
                          <a:effectLst/>
                          <a:latin typeface="Times New Roman" pitchFamily="18" charset="0"/>
                          <a:cs typeface="Times New Roman" pitchFamily="18" charset="0"/>
                        </a:rPr>
                        <a:t>2</a:t>
                      </a:r>
                      <a:endParaRPr kumimoji="0" lang="ru-RU" sz="2100" b="1" i="0" u="none" strike="noStrike" cap="none" normalizeH="0" baseline="0" smtClean="0">
                        <a:ln>
                          <a:noFill/>
                        </a:ln>
                        <a:solidFill>
                          <a:schemeClr val="tx1"/>
                        </a:solidFill>
                        <a:effectLst/>
                        <a:latin typeface="Times New Roman" pitchFamily="18" charset="0"/>
                        <a:cs typeface="Times New Roman" pitchFamily="18" charset="0"/>
                      </a:endParaRPr>
                    </a:p>
                  </a:txBody>
                  <a:tcPr marL="68585" marR="68585"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7DEE8"/>
                    </a:solid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endParaRPr kumimoji="0" lang="en-US" sz="2200" b="1" i="0" u="none" strike="noStrike" cap="none" normalizeH="0" baseline="0" smtClean="0">
                        <a:ln>
                          <a:noFill/>
                        </a:ln>
                        <a:solidFill>
                          <a:schemeClr val="tx2"/>
                        </a:solidFill>
                        <a:effectLst/>
                        <a:latin typeface="Times New Roman" pitchFamily="18" charset="0"/>
                        <a:cs typeface="Times New Roman" pitchFamily="18" charset="0"/>
                      </a:endParaRPr>
                    </a:p>
                  </a:txBody>
                  <a:tcPr marL="68585" marR="68585"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BEEF4"/>
                    </a:solidFill>
                  </a:tcPr>
                </a:tc>
              </a:tr>
              <a:tr h="895350">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en-US" sz="2100" b="1" i="0" u="none" strike="noStrike" cap="none" normalizeH="0" baseline="0" smtClean="0">
                          <a:ln>
                            <a:noFill/>
                          </a:ln>
                          <a:solidFill>
                            <a:schemeClr val="tx1"/>
                          </a:solidFill>
                          <a:effectLst/>
                          <a:latin typeface="Times New Roman" pitchFamily="18" charset="0"/>
                          <a:cs typeface="Times New Roman" pitchFamily="18" charset="0"/>
                        </a:rPr>
                        <a:t>y</a:t>
                      </a:r>
                      <a:r>
                        <a:rPr kumimoji="0" lang="en-US" sz="2100" b="1" i="0" u="none" strike="noStrike" cap="none" normalizeH="0" baseline="30000" smtClean="0">
                          <a:ln>
                            <a:noFill/>
                          </a:ln>
                          <a:solidFill>
                            <a:schemeClr val="tx1"/>
                          </a:solidFill>
                          <a:effectLst/>
                          <a:latin typeface="Times New Roman" pitchFamily="18" charset="0"/>
                          <a:cs typeface="Times New Roman" pitchFamily="18" charset="0"/>
                        </a:rPr>
                        <a:t>2</a:t>
                      </a:r>
                      <a:r>
                        <a:rPr kumimoji="0" lang="en-US" sz="2100" b="1" i="0" u="none" strike="noStrike" cap="none" normalizeH="0" baseline="0" smtClean="0">
                          <a:ln>
                            <a:noFill/>
                          </a:ln>
                          <a:solidFill>
                            <a:schemeClr val="tx1"/>
                          </a:solidFill>
                          <a:effectLst/>
                          <a:latin typeface="Times New Roman" pitchFamily="18" charset="0"/>
                          <a:cs typeface="Times New Roman" pitchFamily="18" charset="0"/>
                        </a:rPr>
                        <a:t> -18y +81</a:t>
                      </a:r>
                      <a:endParaRPr kumimoji="0" lang="ru-RU" sz="2100" b="1" i="0" u="none" strike="noStrike" cap="none" normalizeH="0" baseline="0" smtClean="0">
                        <a:ln>
                          <a:noFill/>
                        </a:ln>
                        <a:solidFill>
                          <a:schemeClr val="tx1"/>
                        </a:solidFill>
                        <a:effectLst/>
                        <a:latin typeface="Times New Roman" pitchFamily="18" charset="0"/>
                        <a:cs typeface="Times New Roman" pitchFamily="18" charset="0"/>
                      </a:endParaRPr>
                    </a:p>
                  </a:txBody>
                  <a:tcPr marL="68585" marR="68585"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9CDE5"/>
                    </a:solid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en-US" sz="2100" b="1" i="0" u="none" strike="noStrike" cap="none" normalizeH="0" baseline="0" smtClean="0">
                          <a:ln>
                            <a:noFill/>
                          </a:ln>
                          <a:solidFill>
                            <a:schemeClr val="tx1"/>
                          </a:solidFill>
                          <a:effectLst/>
                          <a:latin typeface="Times New Roman" pitchFamily="18" charset="0"/>
                          <a:cs typeface="Times New Roman" pitchFamily="18" charset="0"/>
                        </a:rPr>
                        <a:t>25x</a:t>
                      </a:r>
                      <a:r>
                        <a:rPr kumimoji="0" lang="en-US" sz="2100" b="1" i="0" u="none" strike="noStrike" cap="none" normalizeH="0" baseline="30000" smtClean="0">
                          <a:ln>
                            <a:noFill/>
                          </a:ln>
                          <a:solidFill>
                            <a:schemeClr val="tx1"/>
                          </a:solidFill>
                          <a:effectLst/>
                          <a:latin typeface="Times New Roman" pitchFamily="18" charset="0"/>
                          <a:cs typeface="Times New Roman" pitchFamily="18" charset="0"/>
                        </a:rPr>
                        <a:t>2</a:t>
                      </a:r>
                      <a:r>
                        <a:rPr kumimoji="0" lang="en-US" sz="2100" b="1" i="0" u="none" strike="noStrike" cap="none" normalizeH="0" baseline="0" smtClean="0">
                          <a:ln>
                            <a:noFill/>
                          </a:ln>
                          <a:solidFill>
                            <a:schemeClr val="tx1"/>
                          </a:solidFill>
                          <a:effectLst/>
                          <a:latin typeface="Times New Roman" pitchFamily="18" charset="0"/>
                          <a:cs typeface="Times New Roman" pitchFamily="18" charset="0"/>
                        </a:rPr>
                        <a:t> +20xy +16 y</a:t>
                      </a:r>
                      <a:r>
                        <a:rPr kumimoji="0" lang="en-US" sz="2100" b="1" i="0" u="none" strike="noStrike" cap="none" normalizeH="0" baseline="30000" smtClean="0">
                          <a:ln>
                            <a:noFill/>
                          </a:ln>
                          <a:solidFill>
                            <a:schemeClr val="tx1"/>
                          </a:solidFill>
                          <a:effectLst/>
                          <a:latin typeface="Times New Roman" pitchFamily="18" charset="0"/>
                          <a:cs typeface="Times New Roman" pitchFamily="18" charset="0"/>
                        </a:rPr>
                        <a:t>2</a:t>
                      </a:r>
                      <a:endParaRPr kumimoji="0" lang="ru-RU" sz="2100" b="1" i="0" u="none" strike="noStrike" cap="none" normalizeH="0" baseline="0" smtClean="0">
                        <a:ln>
                          <a:noFill/>
                        </a:ln>
                        <a:solidFill>
                          <a:schemeClr val="tx1"/>
                        </a:solidFill>
                        <a:effectLst/>
                        <a:latin typeface="Times New Roman" pitchFamily="18" charset="0"/>
                        <a:cs typeface="Times New Roman" pitchFamily="18" charset="0"/>
                      </a:endParaRPr>
                    </a:p>
                  </a:txBody>
                  <a:tcPr marL="68585" marR="68585"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CE6F2"/>
                    </a:solid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en-US" sz="2100" b="1" i="0" u="none" strike="noStrike" cap="none" normalizeH="0" baseline="0" smtClean="0">
                          <a:ln>
                            <a:noFill/>
                          </a:ln>
                          <a:solidFill>
                            <a:schemeClr val="tx1"/>
                          </a:solidFill>
                          <a:effectLst/>
                          <a:latin typeface="Times New Roman" pitchFamily="18" charset="0"/>
                          <a:cs typeface="Times New Roman" pitchFamily="18" charset="0"/>
                        </a:rPr>
                        <a:t>4a</a:t>
                      </a:r>
                      <a:r>
                        <a:rPr kumimoji="0" lang="en-US" sz="2100" b="1" i="0" u="none" strike="noStrike" cap="none" normalizeH="0" baseline="30000" smtClean="0">
                          <a:ln>
                            <a:noFill/>
                          </a:ln>
                          <a:solidFill>
                            <a:schemeClr val="tx1"/>
                          </a:solidFill>
                          <a:effectLst/>
                          <a:latin typeface="Times New Roman" pitchFamily="18" charset="0"/>
                          <a:cs typeface="Times New Roman" pitchFamily="18" charset="0"/>
                        </a:rPr>
                        <a:t>2</a:t>
                      </a:r>
                      <a:r>
                        <a:rPr kumimoji="0" lang="en-US" sz="2100" b="1" i="0" u="none" strike="noStrike" cap="none" normalizeH="0" baseline="0" smtClean="0">
                          <a:ln>
                            <a:noFill/>
                          </a:ln>
                          <a:solidFill>
                            <a:schemeClr val="tx1"/>
                          </a:solidFill>
                          <a:effectLst/>
                          <a:latin typeface="Times New Roman" pitchFamily="18" charset="0"/>
                          <a:cs typeface="Times New Roman" pitchFamily="18" charset="0"/>
                        </a:rPr>
                        <a:t> - ax +0,25 x</a:t>
                      </a:r>
                      <a:r>
                        <a:rPr kumimoji="0" lang="en-US" sz="2100" b="1" i="0" u="none" strike="noStrike" cap="none" normalizeH="0" baseline="30000" smtClean="0">
                          <a:ln>
                            <a:noFill/>
                          </a:ln>
                          <a:solidFill>
                            <a:schemeClr val="tx1"/>
                          </a:solidFill>
                          <a:effectLst/>
                          <a:latin typeface="Times New Roman" pitchFamily="18" charset="0"/>
                          <a:cs typeface="Times New Roman" pitchFamily="18" charset="0"/>
                        </a:rPr>
                        <a:t>2</a:t>
                      </a:r>
                      <a:endParaRPr kumimoji="0" lang="ru-RU" sz="2100" b="1" i="0" u="none" strike="noStrike" cap="none" normalizeH="0" baseline="0" smtClean="0">
                        <a:ln>
                          <a:noFill/>
                        </a:ln>
                        <a:solidFill>
                          <a:schemeClr val="tx1"/>
                        </a:solidFill>
                        <a:effectLst/>
                        <a:latin typeface="Times New Roman" pitchFamily="18" charset="0"/>
                        <a:cs typeface="Times New Roman" pitchFamily="18" charset="0"/>
                      </a:endParaRPr>
                    </a:p>
                  </a:txBody>
                  <a:tcPr marL="68585" marR="68585"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7DEE8"/>
                    </a:solid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en-US" sz="2200" b="1" i="0" u="none" strike="noStrike" cap="none" normalizeH="0" baseline="0" smtClean="0">
                          <a:ln>
                            <a:noFill/>
                          </a:ln>
                          <a:solidFill>
                            <a:schemeClr val="tx2"/>
                          </a:solidFill>
                          <a:effectLst/>
                          <a:latin typeface="Arial" charset="0"/>
                          <a:cs typeface="Arial" charset="0"/>
                        </a:rPr>
                        <a:t> </a:t>
                      </a:r>
                      <a:endParaRPr kumimoji="0" lang="ru-RU" sz="2200" b="1" i="0" u="none" strike="noStrike" cap="none" normalizeH="0" baseline="0" smtClean="0">
                        <a:ln>
                          <a:noFill/>
                        </a:ln>
                        <a:solidFill>
                          <a:schemeClr val="tx2"/>
                        </a:solidFill>
                        <a:effectLst/>
                        <a:latin typeface="Times New Roman" pitchFamily="18" charset="0"/>
                        <a:cs typeface="Times New Roman" pitchFamily="18" charset="0"/>
                      </a:endParaRPr>
                    </a:p>
                  </a:txBody>
                  <a:tcPr marL="68585" marR="68585"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BEEF4"/>
                    </a:solidFill>
                  </a:tcPr>
                </a:tc>
              </a:tr>
              <a:tr h="827088">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en-US" sz="2100" b="1" i="0" u="none" strike="noStrike" cap="none" normalizeH="0" baseline="0" smtClean="0">
                          <a:ln>
                            <a:noFill/>
                          </a:ln>
                          <a:solidFill>
                            <a:schemeClr val="tx1"/>
                          </a:solidFill>
                          <a:effectLst/>
                          <a:latin typeface="Times New Roman" pitchFamily="18" charset="0"/>
                          <a:cs typeface="Times New Roman" pitchFamily="18" charset="0"/>
                        </a:rPr>
                        <a:t>y</a:t>
                      </a:r>
                      <a:r>
                        <a:rPr kumimoji="0" lang="en-US" sz="2100" b="1" i="0" u="none" strike="noStrike" cap="none" normalizeH="0" baseline="30000" smtClean="0">
                          <a:ln>
                            <a:noFill/>
                          </a:ln>
                          <a:solidFill>
                            <a:schemeClr val="tx1"/>
                          </a:solidFill>
                          <a:effectLst/>
                          <a:latin typeface="Times New Roman" pitchFamily="18" charset="0"/>
                          <a:cs typeface="Times New Roman" pitchFamily="18" charset="0"/>
                        </a:rPr>
                        <a:t>2</a:t>
                      </a:r>
                      <a:r>
                        <a:rPr kumimoji="0" lang="en-US" sz="2100" b="1" i="0" u="none" strike="noStrike" cap="none" normalizeH="0" baseline="0" smtClean="0">
                          <a:ln>
                            <a:noFill/>
                          </a:ln>
                          <a:solidFill>
                            <a:schemeClr val="tx1"/>
                          </a:solidFill>
                          <a:effectLst/>
                          <a:latin typeface="Times New Roman" pitchFamily="18" charset="0"/>
                          <a:cs typeface="Times New Roman" pitchFamily="18" charset="0"/>
                        </a:rPr>
                        <a:t> + 9y +81</a:t>
                      </a:r>
                      <a:endParaRPr kumimoji="0" lang="ru-RU" sz="2100" b="1" i="0" u="none" strike="noStrike" cap="none" normalizeH="0" baseline="0" smtClean="0">
                        <a:ln>
                          <a:noFill/>
                        </a:ln>
                        <a:solidFill>
                          <a:schemeClr val="tx1"/>
                        </a:solidFill>
                        <a:effectLst/>
                        <a:latin typeface="Times New Roman" pitchFamily="18" charset="0"/>
                        <a:cs typeface="Times New Roman" pitchFamily="18" charset="0"/>
                      </a:endParaRPr>
                    </a:p>
                  </a:txBody>
                  <a:tcPr marL="68585" marR="68585"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9CDE5"/>
                    </a:solid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en-US" sz="2100" b="1" i="0" u="none" strike="noStrike" cap="none" normalizeH="0" baseline="0" smtClean="0">
                          <a:ln>
                            <a:noFill/>
                          </a:ln>
                          <a:solidFill>
                            <a:schemeClr val="tx1"/>
                          </a:solidFill>
                          <a:effectLst/>
                          <a:latin typeface="Times New Roman" pitchFamily="18" charset="0"/>
                          <a:cs typeface="Times New Roman" pitchFamily="18" charset="0"/>
                        </a:rPr>
                        <a:t>25x</a:t>
                      </a:r>
                      <a:r>
                        <a:rPr kumimoji="0" lang="en-US" sz="2100" b="1" i="0" u="none" strike="noStrike" cap="none" normalizeH="0" baseline="30000" smtClean="0">
                          <a:ln>
                            <a:noFill/>
                          </a:ln>
                          <a:solidFill>
                            <a:schemeClr val="tx1"/>
                          </a:solidFill>
                          <a:effectLst/>
                          <a:latin typeface="Times New Roman" pitchFamily="18" charset="0"/>
                          <a:cs typeface="Times New Roman" pitchFamily="18" charset="0"/>
                        </a:rPr>
                        <a:t>2</a:t>
                      </a:r>
                      <a:r>
                        <a:rPr kumimoji="0" lang="en-US" sz="2100" b="1" i="0" u="none" strike="noStrike" cap="none" normalizeH="0" baseline="0" smtClean="0">
                          <a:ln>
                            <a:noFill/>
                          </a:ln>
                          <a:solidFill>
                            <a:schemeClr val="tx1"/>
                          </a:solidFill>
                          <a:effectLst/>
                          <a:latin typeface="Times New Roman" pitchFamily="18" charset="0"/>
                          <a:cs typeface="Times New Roman" pitchFamily="18" charset="0"/>
                        </a:rPr>
                        <a:t> - 40xy +16 y</a:t>
                      </a:r>
                      <a:r>
                        <a:rPr kumimoji="0" lang="en-US" sz="2100" b="1" i="0" u="none" strike="noStrike" cap="none" normalizeH="0" baseline="30000" smtClean="0">
                          <a:ln>
                            <a:noFill/>
                          </a:ln>
                          <a:solidFill>
                            <a:schemeClr val="tx1"/>
                          </a:solidFill>
                          <a:effectLst/>
                          <a:latin typeface="Times New Roman" pitchFamily="18" charset="0"/>
                          <a:cs typeface="Times New Roman" pitchFamily="18" charset="0"/>
                        </a:rPr>
                        <a:t>2</a:t>
                      </a:r>
                      <a:endParaRPr kumimoji="0" lang="ru-RU" sz="2100" b="1" i="0" u="none" strike="noStrike" cap="none" normalizeH="0" baseline="0" smtClean="0">
                        <a:ln>
                          <a:noFill/>
                        </a:ln>
                        <a:solidFill>
                          <a:schemeClr val="tx1"/>
                        </a:solidFill>
                        <a:effectLst/>
                        <a:latin typeface="Times New Roman" pitchFamily="18" charset="0"/>
                        <a:cs typeface="Times New Roman" pitchFamily="18" charset="0"/>
                      </a:endParaRPr>
                    </a:p>
                  </a:txBody>
                  <a:tcPr marL="68585" marR="68585"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CE6F2"/>
                    </a:solid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en-US" sz="2100" b="1" i="0" u="none" strike="noStrike" cap="none" normalizeH="0" baseline="0" smtClean="0">
                          <a:ln>
                            <a:noFill/>
                          </a:ln>
                          <a:solidFill>
                            <a:schemeClr val="tx1"/>
                          </a:solidFill>
                          <a:effectLst/>
                          <a:latin typeface="Times New Roman" pitchFamily="18" charset="0"/>
                          <a:cs typeface="Times New Roman" pitchFamily="18" charset="0"/>
                        </a:rPr>
                        <a:t>4a</a:t>
                      </a:r>
                      <a:r>
                        <a:rPr kumimoji="0" lang="en-US" sz="2100" b="1" i="0" u="none" strike="noStrike" cap="none" normalizeH="0" baseline="30000" smtClean="0">
                          <a:ln>
                            <a:noFill/>
                          </a:ln>
                          <a:solidFill>
                            <a:schemeClr val="tx1"/>
                          </a:solidFill>
                          <a:effectLst/>
                          <a:latin typeface="Times New Roman" pitchFamily="18" charset="0"/>
                          <a:cs typeface="Times New Roman" pitchFamily="18" charset="0"/>
                        </a:rPr>
                        <a:t>2</a:t>
                      </a:r>
                      <a:r>
                        <a:rPr kumimoji="0" lang="en-US" sz="2100" b="1" i="0" u="none" strike="noStrike" cap="none" normalizeH="0" baseline="0" smtClean="0">
                          <a:ln>
                            <a:noFill/>
                          </a:ln>
                          <a:solidFill>
                            <a:schemeClr val="tx1"/>
                          </a:solidFill>
                          <a:effectLst/>
                          <a:latin typeface="Times New Roman" pitchFamily="18" charset="0"/>
                          <a:cs typeface="Times New Roman" pitchFamily="18" charset="0"/>
                        </a:rPr>
                        <a:t> + ax +0,25 x</a:t>
                      </a:r>
                      <a:r>
                        <a:rPr kumimoji="0" lang="en-US" sz="2100" b="1" i="0" u="none" strike="noStrike" cap="none" normalizeH="0" baseline="30000" smtClean="0">
                          <a:ln>
                            <a:noFill/>
                          </a:ln>
                          <a:solidFill>
                            <a:schemeClr val="tx1"/>
                          </a:solidFill>
                          <a:effectLst/>
                          <a:latin typeface="Times New Roman" pitchFamily="18" charset="0"/>
                          <a:cs typeface="Times New Roman" pitchFamily="18" charset="0"/>
                        </a:rPr>
                        <a:t>2</a:t>
                      </a:r>
                      <a:endParaRPr kumimoji="0" lang="ru-RU" sz="2100" b="1" i="0" u="none" strike="noStrike" cap="none" normalizeH="0" baseline="0" smtClean="0">
                        <a:ln>
                          <a:noFill/>
                        </a:ln>
                        <a:solidFill>
                          <a:schemeClr val="tx1"/>
                        </a:solidFill>
                        <a:effectLst/>
                        <a:latin typeface="Times New Roman" pitchFamily="18" charset="0"/>
                        <a:cs typeface="Times New Roman" pitchFamily="18" charset="0"/>
                      </a:endParaRPr>
                    </a:p>
                  </a:txBody>
                  <a:tcPr marL="68585" marR="68585"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7DEE8"/>
                    </a:solid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endParaRPr kumimoji="0" lang="en-US" sz="2200" b="1" i="0" u="none" strike="noStrike" cap="none" normalizeH="0" baseline="0" smtClean="0">
                        <a:ln>
                          <a:noFill/>
                        </a:ln>
                        <a:solidFill>
                          <a:schemeClr val="tx2"/>
                        </a:solidFill>
                        <a:effectLst/>
                        <a:latin typeface="Times New Roman" pitchFamily="18" charset="0"/>
                        <a:cs typeface="Times New Roman" pitchFamily="18" charset="0"/>
                      </a:endParaRPr>
                    </a:p>
                  </a:txBody>
                  <a:tcPr marL="68585" marR="68585"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BEEF4"/>
                    </a:solidFill>
                  </a:tcPr>
                </a:tc>
              </a:tr>
            </a:tbl>
          </a:graphicData>
        </a:graphic>
      </p:graphicFrame>
      <p:graphicFrame>
        <p:nvGraphicFramePr>
          <p:cNvPr id="28731" name="Object 59"/>
          <p:cNvGraphicFramePr>
            <a:graphicFrameLocks noChangeAspect="1"/>
          </p:cNvGraphicFramePr>
          <p:nvPr/>
        </p:nvGraphicFramePr>
        <p:xfrm>
          <a:off x="7308850" y="1412875"/>
          <a:ext cx="1520825" cy="817563"/>
        </p:xfrm>
        <a:graphic>
          <a:graphicData uri="http://schemas.openxmlformats.org/presentationml/2006/ole">
            <p:oleObj spid="_x0000_s28731" name="Формула" r:id="rId4" imgW="736280" imgH="393529" progId="Equation.3">
              <p:embed/>
            </p:oleObj>
          </a:graphicData>
        </a:graphic>
      </p:graphicFrame>
      <p:graphicFrame>
        <p:nvGraphicFramePr>
          <p:cNvPr id="28732" name="Object 60"/>
          <p:cNvGraphicFramePr>
            <a:graphicFrameLocks noChangeAspect="1"/>
          </p:cNvGraphicFramePr>
          <p:nvPr/>
        </p:nvGraphicFramePr>
        <p:xfrm>
          <a:off x="7019925" y="5013325"/>
          <a:ext cx="1728788" cy="719138"/>
        </p:xfrm>
        <a:graphic>
          <a:graphicData uri="http://schemas.openxmlformats.org/presentationml/2006/ole">
            <p:oleObj spid="_x0000_s28732" name="Формула" r:id="rId5" imgW="1079032" imgH="393529" progId="Equation.3">
              <p:embed/>
            </p:oleObj>
          </a:graphicData>
        </a:graphic>
      </p:graphicFrame>
      <p:graphicFrame>
        <p:nvGraphicFramePr>
          <p:cNvPr id="28733" name="Object 61"/>
          <p:cNvGraphicFramePr>
            <a:graphicFrameLocks noChangeAspect="1"/>
          </p:cNvGraphicFramePr>
          <p:nvPr/>
        </p:nvGraphicFramePr>
        <p:xfrm>
          <a:off x="7092950" y="4149725"/>
          <a:ext cx="1647825" cy="647700"/>
        </p:xfrm>
        <a:graphic>
          <a:graphicData uri="http://schemas.openxmlformats.org/presentationml/2006/ole">
            <p:oleObj spid="_x0000_s28733" name="Формула" r:id="rId6" imgW="1066337" imgH="393529" progId="Equation.3">
              <p:embed/>
            </p:oleObj>
          </a:graphicData>
        </a:graphic>
      </p:graphicFrame>
      <p:graphicFrame>
        <p:nvGraphicFramePr>
          <p:cNvPr id="28734" name="Object 62"/>
          <p:cNvGraphicFramePr>
            <a:graphicFrameLocks noChangeAspect="1"/>
          </p:cNvGraphicFramePr>
          <p:nvPr/>
        </p:nvGraphicFramePr>
        <p:xfrm>
          <a:off x="6948488" y="3213100"/>
          <a:ext cx="1866900" cy="698500"/>
        </p:xfrm>
        <a:graphic>
          <a:graphicData uri="http://schemas.openxmlformats.org/presentationml/2006/ole">
            <p:oleObj spid="_x0000_s28734" name="Формула" r:id="rId7" imgW="1193800" imgH="393700" progId="Equation.3">
              <p:embed/>
            </p:oleObj>
          </a:graphicData>
        </a:graphic>
      </p:graphicFrame>
      <p:graphicFrame>
        <p:nvGraphicFramePr>
          <p:cNvPr id="28735" name="Object 63"/>
          <p:cNvGraphicFramePr>
            <a:graphicFrameLocks noChangeAspect="1"/>
          </p:cNvGraphicFramePr>
          <p:nvPr/>
        </p:nvGraphicFramePr>
        <p:xfrm>
          <a:off x="7019925" y="2549525"/>
          <a:ext cx="1800225" cy="663575"/>
        </p:xfrm>
        <a:graphic>
          <a:graphicData uri="http://schemas.openxmlformats.org/presentationml/2006/ole">
            <p:oleObj spid="_x0000_s28735" name="Формула" r:id="rId8" imgW="1180588" imgH="393529" progId="Equation.3">
              <p:embed/>
            </p:oleObj>
          </a:graphicData>
        </a:graphic>
      </p:graphicFrame>
      <p:sp>
        <p:nvSpPr>
          <p:cNvPr id="2" name="Выноска со стрелкой вниз 1"/>
          <p:cNvSpPr>
            <a:spLocks noChangeArrowheads="1"/>
          </p:cNvSpPr>
          <p:nvPr/>
        </p:nvSpPr>
        <p:spPr bwMode="auto">
          <a:xfrm>
            <a:off x="611188" y="-1539875"/>
            <a:ext cx="8280400" cy="1109662"/>
          </a:xfrm>
          <a:prstGeom prst="downArrowCallout">
            <a:avLst>
              <a:gd name="adj1" fmla="val 25012"/>
              <a:gd name="adj2" fmla="val 25012"/>
              <a:gd name="adj3" fmla="val 25000"/>
              <a:gd name="adj4" fmla="val 64977"/>
            </a:avLst>
          </a:prstGeom>
          <a:solidFill>
            <a:srgbClr val="6DE8F9"/>
          </a:solidFill>
          <a:ln w="25400" algn="ctr">
            <a:solidFill>
              <a:srgbClr val="95956F"/>
            </a:solidFill>
            <a:miter lim="800000"/>
            <a:headEnd/>
            <a:tailEnd/>
          </a:ln>
        </p:spPr>
        <p:txBody>
          <a:bodyPr anchor="ctr"/>
          <a:lstStyle/>
          <a:p>
            <a:pPr algn="ctr"/>
            <a:endParaRPr lang="ru-RU" sz="3200" b="1">
              <a:latin typeface="Times New Roman" pitchFamily="18" charset="0"/>
              <a:cs typeface="Times New Roman" pitchFamily="18" charset="0"/>
            </a:endParaRPr>
          </a:p>
          <a:p>
            <a:pPr algn="ctr"/>
            <a:r>
              <a:rPr lang="ru-RU" sz="3200" b="1">
                <a:solidFill>
                  <a:srgbClr val="0000FF"/>
                </a:solidFill>
                <a:latin typeface="Times New Roman" pitchFamily="18" charset="0"/>
                <a:cs typeface="Times New Roman" pitchFamily="18" charset="0"/>
              </a:rPr>
              <a:t>Выбрать правильный ответ</a:t>
            </a:r>
            <a:endParaRPr lang="ru-RU" sz="3200" b="1">
              <a:solidFill>
                <a:srgbClr val="0000FF"/>
              </a:solidFill>
            </a:endParaRPr>
          </a:p>
          <a:p>
            <a:pPr algn="ctr"/>
            <a:endParaRPr lang="ru-RU" sz="3200">
              <a:solidFill>
                <a:srgbClr val="FFFFFF"/>
              </a:solidFill>
              <a:latin typeface="Lucida Sans Unicode" pitchFamily="34" charset="0"/>
            </a:endParaRPr>
          </a:p>
        </p:txBody>
      </p:sp>
      <p:sp>
        <p:nvSpPr>
          <p:cNvPr id="3" name="Прямоугольник 2"/>
          <p:cNvSpPr/>
          <p:nvPr/>
        </p:nvSpPr>
        <p:spPr>
          <a:xfrm>
            <a:off x="395288" y="2349500"/>
            <a:ext cx="1727200" cy="863600"/>
          </a:xfrm>
          <a:prstGeom prst="rect">
            <a:avLst/>
          </a:prstGeom>
          <a:solidFill>
            <a:srgbClr val="CCECFF"/>
          </a:solidFill>
          <a:ln>
            <a:solidFill>
              <a:srgbClr val="CCEC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1" name="Прямоугольник 10"/>
          <p:cNvSpPr/>
          <p:nvPr/>
        </p:nvSpPr>
        <p:spPr>
          <a:xfrm>
            <a:off x="468313" y="3284538"/>
            <a:ext cx="1727200" cy="863600"/>
          </a:xfrm>
          <a:prstGeom prst="rect">
            <a:avLst/>
          </a:prstGeom>
          <a:solidFill>
            <a:srgbClr val="CCECFF"/>
          </a:solidFill>
          <a:ln>
            <a:solidFill>
              <a:srgbClr val="CCEC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2" name="Прямоугольник 11"/>
          <p:cNvSpPr/>
          <p:nvPr/>
        </p:nvSpPr>
        <p:spPr>
          <a:xfrm>
            <a:off x="468313" y="5013325"/>
            <a:ext cx="1727200" cy="863600"/>
          </a:xfrm>
          <a:prstGeom prst="rect">
            <a:avLst/>
          </a:prstGeom>
          <a:solidFill>
            <a:srgbClr val="CCECFF"/>
          </a:solidFill>
          <a:ln>
            <a:solidFill>
              <a:srgbClr val="CCEC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3" name="Прямоугольник 12"/>
          <p:cNvSpPr/>
          <p:nvPr/>
        </p:nvSpPr>
        <p:spPr>
          <a:xfrm>
            <a:off x="2195513" y="2349500"/>
            <a:ext cx="2305050" cy="863600"/>
          </a:xfrm>
          <a:prstGeom prst="rect">
            <a:avLst/>
          </a:prstGeom>
          <a:solidFill>
            <a:srgbClr val="CCECFF"/>
          </a:solidFill>
          <a:ln>
            <a:solidFill>
              <a:srgbClr val="CCEC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4" name="Прямоугольник 13"/>
          <p:cNvSpPr/>
          <p:nvPr/>
        </p:nvSpPr>
        <p:spPr>
          <a:xfrm>
            <a:off x="2268538" y="4149725"/>
            <a:ext cx="2159000" cy="863600"/>
          </a:xfrm>
          <a:prstGeom prst="rect">
            <a:avLst/>
          </a:prstGeom>
          <a:solidFill>
            <a:srgbClr val="CCECFF"/>
          </a:solidFill>
          <a:ln>
            <a:solidFill>
              <a:srgbClr val="CCEC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5" name="Прямоугольник 14"/>
          <p:cNvSpPr/>
          <p:nvPr/>
        </p:nvSpPr>
        <p:spPr>
          <a:xfrm>
            <a:off x="2268538" y="5013325"/>
            <a:ext cx="2159000" cy="863600"/>
          </a:xfrm>
          <a:prstGeom prst="rect">
            <a:avLst/>
          </a:prstGeom>
          <a:solidFill>
            <a:srgbClr val="CCECFF"/>
          </a:solidFill>
          <a:ln>
            <a:solidFill>
              <a:srgbClr val="CCEC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6" name="Прямоугольник 15"/>
          <p:cNvSpPr/>
          <p:nvPr/>
        </p:nvSpPr>
        <p:spPr>
          <a:xfrm>
            <a:off x="4643438" y="3284538"/>
            <a:ext cx="2160587" cy="863600"/>
          </a:xfrm>
          <a:prstGeom prst="rect">
            <a:avLst/>
          </a:prstGeom>
          <a:solidFill>
            <a:srgbClr val="CCECFF"/>
          </a:solidFill>
          <a:ln>
            <a:solidFill>
              <a:srgbClr val="CCEC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7" name="Прямоугольник 16"/>
          <p:cNvSpPr/>
          <p:nvPr/>
        </p:nvSpPr>
        <p:spPr>
          <a:xfrm>
            <a:off x="4643438" y="5084763"/>
            <a:ext cx="2052637" cy="863600"/>
          </a:xfrm>
          <a:prstGeom prst="rect">
            <a:avLst/>
          </a:prstGeom>
          <a:solidFill>
            <a:srgbClr val="CCECFF"/>
          </a:solidFill>
          <a:ln>
            <a:solidFill>
              <a:srgbClr val="CCEC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8" name="Прямоугольник 17"/>
          <p:cNvSpPr/>
          <p:nvPr/>
        </p:nvSpPr>
        <p:spPr>
          <a:xfrm>
            <a:off x="4643438" y="4149725"/>
            <a:ext cx="2160587" cy="863600"/>
          </a:xfrm>
          <a:prstGeom prst="rect">
            <a:avLst/>
          </a:prstGeom>
          <a:solidFill>
            <a:srgbClr val="CCECFF"/>
          </a:solidFill>
          <a:ln>
            <a:solidFill>
              <a:srgbClr val="CCEC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9" name="Прямоугольник 18"/>
          <p:cNvSpPr/>
          <p:nvPr/>
        </p:nvSpPr>
        <p:spPr>
          <a:xfrm>
            <a:off x="6948488" y="3284538"/>
            <a:ext cx="1871662" cy="865187"/>
          </a:xfrm>
          <a:prstGeom prst="rect">
            <a:avLst/>
          </a:prstGeom>
          <a:solidFill>
            <a:srgbClr val="CCECFF"/>
          </a:solidFill>
          <a:ln>
            <a:solidFill>
              <a:srgbClr val="CCEC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20" name="Прямоугольник 19"/>
          <p:cNvSpPr/>
          <p:nvPr/>
        </p:nvSpPr>
        <p:spPr>
          <a:xfrm>
            <a:off x="7019925" y="5013325"/>
            <a:ext cx="1871663" cy="865188"/>
          </a:xfrm>
          <a:prstGeom prst="rect">
            <a:avLst/>
          </a:prstGeom>
          <a:solidFill>
            <a:srgbClr val="CCECFF"/>
          </a:solidFill>
          <a:ln>
            <a:solidFill>
              <a:srgbClr val="CCEC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21" name="Прямоугольник 20"/>
          <p:cNvSpPr/>
          <p:nvPr/>
        </p:nvSpPr>
        <p:spPr>
          <a:xfrm>
            <a:off x="7019925" y="2349500"/>
            <a:ext cx="1871663" cy="863600"/>
          </a:xfrm>
          <a:prstGeom prst="rect">
            <a:avLst/>
          </a:prstGeom>
          <a:solidFill>
            <a:srgbClr val="CCECFF"/>
          </a:solidFill>
          <a:ln>
            <a:solidFill>
              <a:srgbClr val="CCEC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pic>
        <p:nvPicPr>
          <p:cNvPr id="28782" name="Picture 23" descr="untitled"/>
          <p:cNvPicPr>
            <a:picLocks noChangeAspect="1" noChangeArrowheads="1"/>
          </p:cNvPicPr>
          <p:nvPr/>
        </p:nvPicPr>
        <p:blipFill>
          <a:blip r:embed="rId9" cstate="print"/>
          <a:srcRect/>
          <a:stretch>
            <a:fillRect/>
          </a:stretch>
        </p:blipFill>
        <p:spPr bwMode="auto">
          <a:xfrm>
            <a:off x="7480300" y="-6350"/>
            <a:ext cx="1719263" cy="2073275"/>
          </a:xfrm>
          <a:prstGeom prst="rect">
            <a:avLst/>
          </a:prstGeom>
          <a:noFill/>
          <a:ln w="9525">
            <a:noFill/>
            <a:miter lim="800000"/>
            <a:headEnd/>
            <a:tailEnd/>
          </a:ln>
        </p:spPr>
      </p:pic>
      <p:graphicFrame>
        <p:nvGraphicFramePr>
          <p:cNvPr id="28840" name="Group 168"/>
          <p:cNvGraphicFramePr>
            <a:graphicFrameLocks noGrp="1"/>
          </p:cNvGraphicFramePr>
          <p:nvPr/>
        </p:nvGraphicFramePr>
        <p:xfrm>
          <a:off x="0" y="2349500"/>
          <a:ext cx="323850" cy="3455988"/>
        </p:xfrm>
        <a:graphic>
          <a:graphicData uri="http://schemas.openxmlformats.org/drawingml/2006/table">
            <a:tbl>
              <a:tblPr/>
              <a:tblGrid>
                <a:gridCol w="323850"/>
              </a:tblGrid>
              <a:tr h="927100">
                <a:tc>
                  <a:txBody>
                    <a:bodyPr/>
                    <a:lstStyle/>
                    <a:p>
                      <a:pPr marL="0" marR="0" lvl="0" indent="0" algn="l" defTabSz="914400" rtl="0" eaLnBrk="0" fontAlgn="base" latinLnBrk="0" hangingPunct="0">
                        <a:lnSpc>
                          <a:spcPct val="100000"/>
                        </a:lnSpc>
                        <a:spcBef>
                          <a:spcPct val="20000"/>
                        </a:spcBef>
                        <a:spcAft>
                          <a:spcPct val="0"/>
                        </a:spcAft>
                        <a:buClr>
                          <a:schemeClr val="folHlink"/>
                        </a:buClr>
                        <a:buSzPct val="90000"/>
                        <a:buFont typeface="Wingdings" pitchFamily="2" charset="2"/>
                        <a:buNone/>
                        <a:tabLst/>
                      </a:pPr>
                      <a:r>
                        <a:rPr kumimoji="0" lang="ru-RU" sz="2400" b="0" i="0" u="none" strike="noStrike" cap="none" normalizeH="0" baseline="0" smtClean="0">
                          <a:ln>
                            <a:noFill/>
                          </a:ln>
                          <a:solidFill>
                            <a:schemeClr val="tx1"/>
                          </a:solidFill>
                          <a:effectLst/>
                          <a:latin typeface="Arial" charset="0"/>
                          <a:cs typeface="Arial" charset="0"/>
                        </a:rPr>
                        <a:t>А</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r>
              <a:tr h="873125">
                <a:tc>
                  <a:txBody>
                    <a:bodyPr/>
                    <a:lstStyle/>
                    <a:p>
                      <a:pPr marL="0" marR="0" lvl="0" indent="0" algn="l" defTabSz="914400" rtl="0" eaLnBrk="0" fontAlgn="base" latinLnBrk="0" hangingPunct="0">
                        <a:lnSpc>
                          <a:spcPct val="100000"/>
                        </a:lnSpc>
                        <a:spcBef>
                          <a:spcPct val="20000"/>
                        </a:spcBef>
                        <a:spcAft>
                          <a:spcPct val="0"/>
                        </a:spcAft>
                        <a:buClr>
                          <a:schemeClr val="folHlink"/>
                        </a:buClr>
                        <a:buSzPct val="90000"/>
                        <a:buFont typeface="Wingdings" pitchFamily="2" charset="2"/>
                        <a:buNone/>
                        <a:tabLst/>
                      </a:pPr>
                      <a:r>
                        <a:rPr kumimoji="0" lang="ru-RU" sz="2400" b="0" i="0" u="none" strike="noStrike" cap="none" normalizeH="0" baseline="0" smtClean="0">
                          <a:ln>
                            <a:noFill/>
                          </a:ln>
                          <a:solidFill>
                            <a:schemeClr val="tx1"/>
                          </a:solidFill>
                          <a:effectLst/>
                          <a:latin typeface="Arial" charset="0"/>
                          <a:cs typeface="Arial" charset="0"/>
                        </a:rPr>
                        <a:t>Б</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r>
              <a:tr h="781050">
                <a:tc>
                  <a:txBody>
                    <a:bodyPr/>
                    <a:lstStyle/>
                    <a:p>
                      <a:pPr marL="0" marR="0" lvl="0" indent="0" algn="l" defTabSz="914400" rtl="0" eaLnBrk="0" fontAlgn="base" latinLnBrk="0" hangingPunct="0">
                        <a:lnSpc>
                          <a:spcPct val="100000"/>
                        </a:lnSpc>
                        <a:spcBef>
                          <a:spcPct val="20000"/>
                        </a:spcBef>
                        <a:spcAft>
                          <a:spcPct val="0"/>
                        </a:spcAft>
                        <a:buClr>
                          <a:schemeClr val="folHlink"/>
                        </a:buClr>
                        <a:buSzPct val="90000"/>
                        <a:buFont typeface="Wingdings" pitchFamily="2" charset="2"/>
                        <a:buNone/>
                        <a:tabLst/>
                      </a:pPr>
                      <a:r>
                        <a:rPr kumimoji="0" lang="ru-RU" sz="2400" b="0" i="0" u="none" strike="noStrike" cap="none" normalizeH="0" baseline="0" smtClean="0">
                          <a:ln>
                            <a:noFill/>
                          </a:ln>
                          <a:solidFill>
                            <a:schemeClr val="tx1"/>
                          </a:solidFill>
                          <a:effectLst/>
                          <a:latin typeface="Arial" charset="0"/>
                          <a:cs typeface="Arial" charset="0"/>
                        </a:rPr>
                        <a:t>В</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folHlink"/>
                    </a:solidFill>
                  </a:tcPr>
                </a:tc>
              </a:tr>
              <a:tr h="874713">
                <a:tc>
                  <a:txBody>
                    <a:bodyPr/>
                    <a:lstStyle/>
                    <a:p>
                      <a:pPr marL="0" marR="0" lvl="0" indent="0" algn="l" defTabSz="914400" rtl="0" eaLnBrk="0" fontAlgn="base" latinLnBrk="0" hangingPunct="0">
                        <a:lnSpc>
                          <a:spcPct val="100000"/>
                        </a:lnSpc>
                        <a:spcBef>
                          <a:spcPct val="20000"/>
                        </a:spcBef>
                        <a:spcAft>
                          <a:spcPct val="0"/>
                        </a:spcAft>
                        <a:buClr>
                          <a:schemeClr val="folHlink"/>
                        </a:buClr>
                        <a:buSzPct val="90000"/>
                        <a:buFont typeface="Wingdings" pitchFamily="2" charset="2"/>
                        <a:buNone/>
                        <a:tabLst/>
                      </a:pPr>
                      <a:r>
                        <a:rPr kumimoji="0" lang="ru-RU" sz="2400" b="0" i="0" u="none" strike="noStrike" cap="none" normalizeH="0" baseline="0" smtClean="0">
                          <a:ln>
                            <a:noFill/>
                          </a:ln>
                          <a:solidFill>
                            <a:schemeClr val="tx1"/>
                          </a:solidFill>
                          <a:effectLst/>
                          <a:latin typeface="Arial" charset="0"/>
                          <a:cs typeface="Arial" charset="0"/>
                        </a:rPr>
                        <a:t>Г</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folHlink"/>
                    </a:solid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path" presetSubtype="0" accel="50000" decel="50000" fill="hold" grpId="0" nodeType="clickEffect">
                                  <p:stCondLst>
                                    <p:cond delay="0"/>
                                  </p:stCondLst>
                                  <p:childTnLst>
                                    <p:animMotion origin="layout" path="M 0 0 L 0 0.25 E" pathEditMode="relative" ptsTypes="">
                                      <p:cBhvr>
                                        <p:cTn id="6" dur="2000" fill="hold"/>
                                        <p:tgtEl>
                                          <p:spTgt spid="2"/>
                                        </p:tgtEl>
                                        <p:attrNameLst>
                                          <p:attrName>ppt_x</p:attrName>
                                          <p:attrName>ppt_y</p:attrName>
                                        </p:attrNameLst>
                                      </p:cBhvr>
                                    </p:animMotion>
                                  </p:childTnLst>
                                </p:cTn>
                              </p:par>
                            </p:childTnLst>
                          </p:cTn>
                        </p:par>
                      </p:childTnLst>
                    </p:cTn>
                  </p:par>
                  <p:par>
                    <p:cTn id="7" fill="hold" nodeType="clickPar">
                      <p:stCondLst>
                        <p:cond delay="indefinite"/>
                      </p:stCondLst>
                      <p:childTnLst>
                        <p:par>
                          <p:cTn id="8" fill="hold" nodeType="withGroup">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500"/>
                                        <p:tgtEl>
                                          <p:spTgt spid="1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ChangeArrowheads="1"/>
          </p:cNvSpPr>
          <p:nvPr>
            <p:ph type="title" idx="4294967295"/>
          </p:nvPr>
        </p:nvSpPr>
        <p:spPr>
          <a:xfrm>
            <a:off x="900113" y="260350"/>
            <a:ext cx="7772400" cy="1143000"/>
          </a:xfrm>
        </p:spPr>
        <p:txBody>
          <a:bodyPr/>
          <a:lstStyle/>
          <a:p>
            <a:pPr eaLnBrk="1" hangingPunct="1"/>
            <a:r>
              <a:rPr lang="ru-RU" sz="2900" b="1" i="1" smtClean="0">
                <a:solidFill>
                  <a:schemeClr val="accent2"/>
                </a:solidFill>
              </a:rPr>
              <a:t>Заполните пропуски</a:t>
            </a:r>
            <a:br>
              <a:rPr lang="ru-RU" sz="2900" b="1" i="1" smtClean="0">
                <a:solidFill>
                  <a:schemeClr val="accent2"/>
                </a:solidFill>
              </a:rPr>
            </a:br>
            <a:r>
              <a:rPr lang="ru-RU" sz="2900" b="1" i="1" smtClean="0">
                <a:solidFill>
                  <a:schemeClr val="accent2"/>
                </a:solidFill>
              </a:rPr>
              <a:t> (поставьте знак «+» или «–»)</a:t>
            </a:r>
            <a:br>
              <a:rPr lang="ru-RU" sz="2900" b="1" i="1" smtClean="0">
                <a:solidFill>
                  <a:schemeClr val="accent2"/>
                </a:solidFill>
              </a:rPr>
            </a:br>
            <a:endParaRPr lang="ru-RU" sz="2900" b="1" i="1" smtClean="0">
              <a:solidFill>
                <a:schemeClr val="accent2"/>
              </a:solidFill>
            </a:endParaRPr>
          </a:p>
        </p:txBody>
      </p:sp>
      <p:sp>
        <p:nvSpPr>
          <p:cNvPr id="41986" name="Rectangle 3"/>
          <p:cNvSpPr>
            <a:spLocks noGrp="1" noChangeArrowheads="1"/>
          </p:cNvSpPr>
          <p:nvPr>
            <p:ph type="body" idx="4294967295"/>
          </p:nvPr>
        </p:nvSpPr>
        <p:spPr>
          <a:xfrm>
            <a:off x="914400" y="1628775"/>
            <a:ext cx="8229600" cy="4997450"/>
          </a:xfrm>
        </p:spPr>
        <p:txBody>
          <a:bodyPr/>
          <a:lstStyle/>
          <a:p>
            <a:pPr eaLnBrk="1" hangingPunct="1">
              <a:buFont typeface="Wingdings" pitchFamily="2" charset="2"/>
              <a:buNone/>
            </a:pPr>
            <a:r>
              <a:rPr lang="ru-RU" sz="3200" b="1" smtClean="0"/>
              <a:t>(р – а)</a:t>
            </a:r>
            <a:r>
              <a:rPr lang="en-US" sz="3200" b="1" smtClean="0"/>
              <a:t>²</a:t>
            </a:r>
            <a:r>
              <a:rPr lang="ru-RU" sz="3200" b="1" smtClean="0"/>
              <a:t> = р</a:t>
            </a:r>
            <a:r>
              <a:rPr lang="en-US" sz="3200" b="1" smtClean="0"/>
              <a:t>²</a:t>
            </a:r>
            <a:r>
              <a:rPr lang="ru-RU" sz="3200" b="1" smtClean="0"/>
              <a:t> …2ра…а</a:t>
            </a:r>
            <a:r>
              <a:rPr lang="en-US" sz="3200" b="1" smtClean="0"/>
              <a:t>²</a:t>
            </a:r>
            <a:r>
              <a:rPr lang="ru-RU" sz="3200" b="1" smtClean="0"/>
              <a:t> </a:t>
            </a:r>
            <a:br>
              <a:rPr lang="ru-RU" sz="3200" b="1" smtClean="0"/>
            </a:br>
            <a:endParaRPr lang="ru-RU" sz="3200" b="1" smtClean="0"/>
          </a:p>
          <a:p>
            <a:pPr eaLnBrk="1" hangingPunct="1">
              <a:buFont typeface="Wingdings" pitchFamily="2" charset="2"/>
              <a:buNone/>
            </a:pPr>
            <a:r>
              <a:rPr lang="ru-RU" sz="3200" b="1" smtClean="0"/>
              <a:t>(8 – у)</a:t>
            </a:r>
            <a:r>
              <a:rPr lang="en-US" sz="3200" b="1" smtClean="0"/>
              <a:t>²</a:t>
            </a:r>
            <a:r>
              <a:rPr lang="ru-RU" sz="3200" b="1" smtClean="0"/>
              <a:t> = 64…16у…у</a:t>
            </a:r>
            <a:r>
              <a:rPr lang="en-US" sz="3200" b="1" smtClean="0"/>
              <a:t>²</a:t>
            </a:r>
            <a:r>
              <a:rPr lang="ru-RU" sz="3200" b="1" smtClean="0"/>
              <a:t> </a:t>
            </a:r>
            <a:br>
              <a:rPr lang="ru-RU" sz="3200" b="1" smtClean="0"/>
            </a:br>
            <a:endParaRPr lang="ru-RU" sz="3200" b="1" smtClean="0"/>
          </a:p>
          <a:p>
            <a:pPr eaLnBrk="1" hangingPunct="1">
              <a:buFont typeface="Wingdings" pitchFamily="2" charset="2"/>
              <a:buNone/>
            </a:pPr>
            <a:r>
              <a:rPr lang="ru-RU" sz="3200" b="1" smtClean="0"/>
              <a:t>(s + z)</a:t>
            </a:r>
            <a:r>
              <a:rPr lang="en-US" sz="3200" b="1" smtClean="0"/>
              <a:t>²</a:t>
            </a:r>
            <a:r>
              <a:rPr lang="ru-RU" sz="3200" b="1" smtClean="0"/>
              <a:t> = s</a:t>
            </a:r>
            <a:r>
              <a:rPr lang="en-US" sz="3200" b="1" smtClean="0"/>
              <a:t>²</a:t>
            </a:r>
            <a:r>
              <a:rPr lang="ru-RU" sz="3200" b="1" smtClean="0"/>
              <a:t> …2sz…z</a:t>
            </a:r>
            <a:r>
              <a:rPr lang="en-US" sz="3200" b="1" smtClean="0"/>
              <a:t>²</a:t>
            </a:r>
            <a:r>
              <a:rPr lang="ru-RU" sz="3200" b="1" smtClean="0"/>
              <a:t> </a:t>
            </a:r>
            <a:br>
              <a:rPr lang="ru-RU" sz="3200" b="1" smtClean="0"/>
            </a:br>
            <a:endParaRPr lang="ru-RU" sz="3200" b="1" smtClean="0"/>
          </a:p>
          <a:p>
            <a:pPr eaLnBrk="1" hangingPunct="1">
              <a:buFont typeface="Wingdings" pitchFamily="2" charset="2"/>
              <a:buNone/>
            </a:pPr>
            <a:r>
              <a:rPr lang="ru-RU" sz="3200" b="1" smtClean="0"/>
              <a:t>(t + f)</a:t>
            </a:r>
            <a:r>
              <a:rPr lang="en-US" sz="3200" b="1" smtClean="0"/>
              <a:t>²</a:t>
            </a:r>
            <a:r>
              <a:rPr lang="ru-RU" sz="3200" b="1" smtClean="0"/>
              <a:t> = t</a:t>
            </a:r>
            <a:r>
              <a:rPr lang="en-US" sz="3200" b="1" smtClean="0"/>
              <a:t>²</a:t>
            </a:r>
            <a:r>
              <a:rPr lang="ru-RU" sz="3200" b="1" smtClean="0"/>
              <a:t> …2tf…f</a:t>
            </a:r>
            <a:r>
              <a:rPr lang="en-US" sz="3200" b="1" smtClean="0"/>
              <a:t>²</a:t>
            </a:r>
            <a:r>
              <a:rPr lang="ru-RU" sz="3200" b="1" smtClean="0"/>
              <a:t> </a:t>
            </a:r>
            <a:br>
              <a:rPr lang="ru-RU" sz="3200" b="1" smtClean="0"/>
            </a:br>
            <a:endParaRPr lang="ru-RU" sz="3200" b="1" smtClean="0"/>
          </a:p>
          <a:p>
            <a:pPr eaLnBrk="1" hangingPunct="1">
              <a:buFont typeface="Wingdings" pitchFamily="2" charset="2"/>
              <a:buNone/>
            </a:pPr>
            <a:r>
              <a:rPr lang="ru-RU" sz="3200" b="1" smtClean="0"/>
              <a:t>(d – m)(d – m) = d</a:t>
            </a:r>
            <a:r>
              <a:rPr lang="en-US" sz="3200" b="1" smtClean="0"/>
              <a:t>²</a:t>
            </a:r>
            <a:r>
              <a:rPr lang="ru-RU" sz="3200" b="1" smtClean="0"/>
              <a:t> …2dm…m</a:t>
            </a:r>
            <a:r>
              <a:rPr lang="en-US" sz="3200" b="1" smtClean="0"/>
              <a:t>²</a:t>
            </a:r>
            <a:endParaRPr lang="ru-RU" sz="3200" b="1"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ChangeArrowheads="1"/>
          </p:cNvSpPr>
          <p:nvPr>
            <p:ph type="title" idx="4294967295"/>
          </p:nvPr>
        </p:nvSpPr>
        <p:spPr>
          <a:xfrm>
            <a:off x="914400" y="277813"/>
            <a:ext cx="7772400" cy="922337"/>
          </a:xfrm>
        </p:spPr>
        <p:txBody>
          <a:bodyPr/>
          <a:lstStyle/>
          <a:p>
            <a:pPr algn="ctr" eaLnBrk="1" hangingPunct="1"/>
            <a:r>
              <a:rPr lang="ru-RU" sz="3200" b="1" i="1" smtClean="0">
                <a:solidFill>
                  <a:schemeClr val="accent2"/>
                </a:solidFill>
              </a:rPr>
              <a:t>Заполните пропуски </a:t>
            </a:r>
            <a:br>
              <a:rPr lang="ru-RU" sz="3200" b="1" i="1" smtClean="0">
                <a:solidFill>
                  <a:schemeClr val="accent2"/>
                </a:solidFill>
              </a:rPr>
            </a:br>
            <a:r>
              <a:rPr lang="ru-RU" sz="3200" b="1" i="1" smtClean="0">
                <a:solidFill>
                  <a:schemeClr val="accent2"/>
                </a:solidFill>
              </a:rPr>
              <a:t>и закончите решение:</a:t>
            </a:r>
          </a:p>
        </p:txBody>
      </p:sp>
      <p:sp>
        <p:nvSpPr>
          <p:cNvPr id="43010" name="Rectangle 3"/>
          <p:cNvSpPr>
            <a:spLocks noGrp="1" noChangeArrowheads="1"/>
          </p:cNvSpPr>
          <p:nvPr>
            <p:ph type="body" idx="4294967295"/>
          </p:nvPr>
        </p:nvSpPr>
        <p:spPr>
          <a:xfrm>
            <a:off x="708025" y="1412875"/>
            <a:ext cx="8435975" cy="5256213"/>
          </a:xfrm>
        </p:spPr>
        <p:txBody>
          <a:bodyPr/>
          <a:lstStyle/>
          <a:p>
            <a:pPr eaLnBrk="1" hangingPunct="1">
              <a:buFont typeface="Wingdings" pitchFamily="2" charset="2"/>
              <a:buNone/>
            </a:pPr>
            <a:r>
              <a:rPr lang="ru-RU" sz="3200" b="1" smtClean="0"/>
              <a:t>(5 + m)</a:t>
            </a:r>
            <a:r>
              <a:rPr lang="en-US" sz="3200" b="1" smtClean="0"/>
              <a:t>²</a:t>
            </a:r>
            <a:r>
              <a:rPr lang="ru-RU" sz="3200" b="1" smtClean="0"/>
              <a:t> = _ </a:t>
            </a:r>
            <a:r>
              <a:rPr lang="en-US" sz="3200" b="1" smtClean="0"/>
              <a:t>²</a:t>
            </a:r>
            <a:r>
              <a:rPr lang="ru-RU" sz="3200" b="1" smtClean="0"/>
              <a:t> + 2_ _  + _ </a:t>
            </a:r>
            <a:r>
              <a:rPr lang="en-US" sz="3200" b="1" smtClean="0"/>
              <a:t>²</a:t>
            </a:r>
            <a:r>
              <a:rPr lang="ru-RU" sz="3200" b="1" smtClean="0"/>
              <a:t> =  ____________</a:t>
            </a:r>
          </a:p>
          <a:p>
            <a:pPr eaLnBrk="1" hangingPunct="1">
              <a:buFont typeface="Wingdings" pitchFamily="2" charset="2"/>
              <a:buNone/>
            </a:pPr>
            <a:endParaRPr lang="ru-RU" sz="3200" b="1" smtClean="0"/>
          </a:p>
          <a:p>
            <a:pPr eaLnBrk="1" hangingPunct="1">
              <a:buFont typeface="Wingdings" pitchFamily="2" charset="2"/>
              <a:buNone/>
            </a:pPr>
            <a:r>
              <a:rPr lang="ru-RU" sz="3200" b="1" smtClean="0"/>
              <a:t>(2c – d)</a:t>
            </a:r>
            <a:r>
              <a:rPr lang="en-US" sz="3200" b="1" smtClean="0"/>
              <a:t>²</a:t>
            </a:r>
            <a:r>
              <a:rPr lang="ru-RU" sz="3200" b="1" smtClean="0"/>
              <a:t>=  _ </a:t>
            </a:r>
            <a:r>
              <a:rPr lang="en-US" sz="3200" b="1" smtClean="0"/>
              <a:t>²</a:t>
            </a:r>
            <a:r>
              <a:rPr lang="ru-RU" sz="3200" b="1" smtClean="0"/>
              <a:t> – 2 _ _  +  _ </a:t>
            </a:r>
            <a:r>
              <a:rPr lang="en-US" sz="3200" b="1" smtClean="0"/>
              <a:t>²</a:t>
            </a:r>
            <a:r>
              <a:rPr lang="ru-RU" sz="3200" b="1" smtClean="0"/>
              <a:t> =  ___________</a:t>
            </a:r>
          </a:p>
          <a:p>
            <a:pPr eaLnBrk="1" hangingPunct="1">
              <a:buFont typeface="Wingdings" pitchFamily="2" charset="2"/>
              <a:buNone/>
            </a:pPr>
            <a:endParaRPr lang="ru-RU" sz="3200" b="1" smtClean="0"/>
          </a:p>
          <a:p>
            <a:pPr eaLnBrk="1" hangingPunct="1">
              <a:buFont typeface="Wingdings" pitchFamily="2" charset="2"/>
              <a:buNone/>
            </a:pPr>
            <a:r>
              <a:rPr lang="ru-RU" sz="3200" b="1" smtClean="0"/>
              <a:t>(3p + 4k)</a:t>
            </a:r>
            <a:r>
              <a:rPr lang="en-US" sz="3200" b="1" smtClean="0"/>
              <a:t>²</a:t>
            </a:r>
            <a:r>
              <a:rPr lang="ru-RU" sz="3200" b="1" smtClean="0"/>
              <a:t>= _</a:t>
            </a:r>
            <a:r>
              <a:rPr lang="en-US" sz="3200" b="1" smtClean="0"/>
              <a:t>²</a:t>
            </a:r>
            <a:r>
              <a:rPr lang="ru-RU" sz="3200" b="1" smtClean="0"/>
              <a:t>  +  2 _ _  +  _</a:t>
            </a:r>
            <a:r>
              <a:rPr lang="en-US" sz="3200" b="1" smtClean="0"/>
              <a:t>²</a:t>
            </a:r>
            <a:r>
              <a:rPr lang="ru-RU" sz="3200" b="1" smtClean="0"/>
              <a:t> =  ___________</a:t>
            </a:r>
          </a:p>
          <a:p>
            <a:pPr eaLnBrk="1" hangingPunct="1">
              <a:buFont typeface="Wingdings" pitchFamily="2" charset="2"/>
              <a:buNone/>
            </a:pPr>
            <a:endParaRPr lang="ru-RU" sz="3200" b="1" smtClean="0"/>
          </a:p>
          <a:p>
            <a:pPr eaLnBrk="1" hangingPunct="1">
              <a:buFont typeface="Wingdings" pitchFamily="2" charset="2"/>
              <a:buNone/>
            </a:pPr>
            <a:r>
              <a:rPr lang="ru-RU" sz="3200" b="1" smtClean="0"/>
              <a:t>(6a  +  _)</a:t>
            </a:r>
            <a:r>
              <a:rPr lang="en-US" sz="3200" b="1" smtClean="0"/>
              <a:t>²</a:t>
            </a:r>
            <a:r>
              <a:rPr lang="ru-RU" sz="3200" b="1" smtClean="0"/>
              <a:t>= _</a:t>
            </a:r>
            <a:r>
              <a:rPr lang="en-US" sz="3200" b="1" smtClean="0"/>
              <a:t>²</a:t>
            </a:r>
            <a:r>
              <a:rPr lang="ru-RU" sz="3200" b="1" smtClean="0"/>
              <a:t>  +  2 _ _  +  25x</a:t>
            </a:r>
            <a:r>
              <a:rPr lang="en-US" sz="3200" b="1" smtClean="0"/>
              <a:t>²</a:t>
            </a:r>
            <a:r>
              <a:rPr lang="ru-RU" sz="3200" b="1" smtClean="0"/>
              <a:t> =  _________</a:t>
            </a:r>
            <a:br>
              <a:rPr lang="ru-RU" sz="3200" b="1" smtClean="0"/>
            </a:br>
            <a:endParaRPr lang="ru-RU" sz="3200" b="1" smtClean="0"/>
          </a:p>
          <a:p>
            <a:pPr eaLnBrk="1" hangingPunct="1">
              <a:buFont typeface="Wingdings" pitchFamily="2" charset="2"/>
              <a:buNone/>
            </a:pPr>
            <a:r>
              <a:rPr lang="ru-RU" sz="3200" b="1" smtClean="0"/>
              <a:t>(_  –  4x)</a:t>
            </a:r>
            <a:r>
              <a:rPr lang="en-US" sz="3200" b="1" smtClean="0"/>
              <a:t>²</a:t>
            </a:r>
            <a:r>
              <a:rPr lang="ru-RU" sz="3200" b="1" smtClean="0"/>
              <a:t>=25y</a:t>
            </a:r>
            <a:r>
              <a:rPr lang="en-US" sz="3200" b="1" smtClean="0"/>
              <a:t>²</a:t>
            </a:r>
            <a:r>
              <a:rPr lang="ru-RU" sz="3200" b="1" smtClean="0"/>
              <a:t> –  2_ _  + _</a:t>
            </a:r>
            <a:r>
              <a:rPr lang="en-US" sz="3200" b="1" smtClean="0"/>
              <a:t>²</a:t>
            </a:r>
            <a:r>
              <a:rPr lang="ru-RU" sz="3200" b="1" smtClean="0"/>
              <a:t> =  ___________</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endParaRPr lang="ru-RU" smtClean="0"/>
          </a:p>
        </p:txBody>
      </p:sp>
      <p:sp>
        <p:nvSpPr>
          <p:cNvPr id="55299" name="Rectangle 3"/>
          <p:cNvSpPr>
            <a:spLocks noGrp="1" noChangeArrowheads="1"/>
          </p:cNvSpPr>
          <p:nvPr>
            <p:ph type="body" idx="1"/>
          </p:nvPr>
        </p:nvSpPr>
        <p:spPr/>
        <p:txBody>
          <a:bodyPr/>
          <a:lstStyle/>
          <a:p>
            <a:endParaRPr lang="ru-RU" smtClean="0"/>
          </a:p>
        </p:txBody>
      </p:sp>
      <p:pic>
        <p:nvPicPr>
          <p:cNvPr id="55301" name="Picture 5" descr="img_user_file_5a7c03e6c8053_1_6"/>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7" name="Picture 4" descr="фон1"/>
          <p:cNvPicPr>
            <a:picLocks noChangeAspect="1" noChangeArrowheads="1"/>
          </p:cNvPicPr>
          <p:nvPr/>
        </p:nvPicPr>
        <p:blipFill>
          <a:blip r:embed="rId2" cstate="print"/>
          <a:srcRect/>
          <a:stretch>
            <a:fillRect/>
          </a:stretch>
        </p:blipFill>
        <p:spPr bwMode="auto">
          <a:xfrm>
            <a:off x="1588" y="0"/>
            <a:ext cx="9142412" cy="6889750"/>
          </a:xfrm>
          <a:prstGeom prst="rect">
            <a:avLst/>
          </a:prstGeom>
          <a:noFill/>
          <a:ln w="9525">
            <a:noFill/>
            <a:miter lim="800000"/>
            <a:headEnd/>
            <a:tailEnd/>
          </a:ln>
        </p:spPr>
      </p:pic>
      <p:graphicFrame>
        <p:nvGraphicFramePr>
          <p:cNvPr id="4" name="Таблица 3"/>
          <p:cNvGraphicFramePr>
            <a:graphicFrameLocks noGrp="1"/>
          </p:cNvGraphicFramePr>
          <p:nvPr/>
        </p:nvGraphicFramePr>
        <p:xfrm>
          <a:off x="107950" y="2420938"/>
          <a:ext cx="8823325" cy="1260475"/>
        </p:xfrm>
        <a:graphic>
          <a:graphicData uri="http://schemas.openxmlformats.org/drawingml/2006/table">
            <a:tbl>
              <a:tblPr/>
              <a:tblGrid>
                <a:gridCol w="1604963"/>
                <a:gridCol w="1676400"/>
                <a:gridCol w="1914525"/>
                <a:gridCol w="1635125"/>
                <a:gridCol w="1992312"/>
              </a:tblGrid>
              <a:tr h="1260475">
                <a:tc>
                  <a:txBody>
                    <a:bodyPr/>
                    <a:lstStyle/>
                    <a:p>
                      <a:pPr marL="0" marR="0" lvl="0" indent="0" algn="l" defTabSz="914400" rtl="0" eaLnBrk="1" fontAlgn="base" latinLnBrk="0" hangingPunct="1">
                        <a:lnSpc>
                          <a:spcPct val="100000"/>
                        </a:lnSpc>
                        <a:spcBef>
                          <a:spcPct val="0"/>
                        </a:spcBef>
                        <a:spcAft>
                          <a:spcPct val="0"/>
                        </a:spcAft>
                        <a:buClr>
                          <a:schemeClr val="folHlink"/>
                        </a:buClr>
                        <a:buSzPct val="90000"/>
                        <a:buFontTx/>
                        <a:buNone/>
                        <a:tabLst/>
                      </a:pPr>
                      <a:r>
                        <a:rPr kumimoji="0" lang="ru-RU" sz="1600" b="1" i="0" u="none" strike="noStrike" cap="none" normalizeH="0" baseline="0" smtClean="0">
                          <a:ln>
                            <a:noFill/>
                          </a:ln>
                          <a:solidFill>
                            <a:schemeClr val="tx1"/>
                          </a:solidFill>
                          <a:effectLst/>
                          <a:latin typeface="Arial" charset="0"/>
                          <a:cs typeface="Arial" charset="0"/>
                        </a:rPr>
                        <a:t>Выражение</a:t>
                      </a:r>
                    </a:p>
                    <a:p>
                      <a:pPr marL="0" marR="0" lvl="0" indent="0" algn="l" defTabSz="914400" rtl="0" eaLnBrk="1" fontAlgn="base" latinLnBrk="0" hangingPunct="1">
                        <a:lnSpc>
                          <a:spcPct val="100000"/>
                        </a:lnSpc>
                        <a:spcBef>
                          <a:spcPct val="0"/>
                        </a:spcBef>
                        <a:spcAft>
                          <a:spcPct val="0"/>
                        </a:spcAft>
                        <a:buClr>
                          <a:schemeClr val="folHlink"/>
                        </a:buClr>
                        <a:buSzPct val="90000"/>
                        <a:buFontTx/>
                        <a:buNone/>
                        <a:tabLst/>
                      </a:pPr>
                      <a:endParaRPr kumimoji="0" lang="ru-RU" sz="1600" b="1" i="0" u="none" strike="noStrike" cap="none" normalizeH="0" baseline="0" smtClean="0">
                        <a:ln>
                          <a:noFill/>
                        </a:ln>
                        <a:solidFill>
                          <a:schemeClr val="tx1"/>
                        </a:solidFill>
                        <a:effectLst/>
                        <a:latin typeface="Arial" charset="0"/>
                        <a:cs typeface="Arial" charset="0"/>
                      </a:endParaRPr>
                    </a:p>
                  </a:txBody>
                  <a:tcPr marL="91437" marR="91437"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1600" b="1" i="0" u="none" strike="noStrike" cap="none" normalizeH="0" baseline="0" smtClean="0">
                          <a:ln>
                            <a:noFill/>
                          </a:ln>
                          <a:solidFill>
                            <a:schemeClr val="tx1"/>
                          </a:solidFill>
                          <a:effectLst/>
                          <a:latin typeface="Arial" charset="0"/>
                          <a:cs typeface="Arial" charset="0"/>
                        </a:rPr>
                        <a:t>Квадрат</a:t>
                      </a:r>
                    </a:p>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1600" b="1" i="0" u="none" strike="noStrike" cap="none" normalizeH="0" baseline="0" smtClean="0">
                          <a:ln>
                            <a:noFill/>
                          </a:ln>
                          <a:solidFill>
                            <a:schemeClr val="tx1"/>
                          </a:solidFill>
                          <a:effectLst/>
                          <a:latin typeface="Arial" charset="0"/>
                          <a:cs typeface="Arial" charset="0"/>
                        </a:rPr>
                        <a:t>1 </a:t>
                      </a:r>
                    </a:p>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1600" b="1" i="0" u="none" strike="noStrike" cap="none" normalizeH="0" baseline="0" smtClean="0">
                          <a:ln>
                            <a:noFill/>
                          </a:ln>
                          <a:solidFill>
                            <a:schemeClr val="tx1"/>
                          </a:solidFill>
                          <a:effectLst/>
                          <a:latin typeface="Arial" charset="0"/>
                          <a:cs typeface="Arial" charset="0"/>
                        </a:rPr>
                        <a:t>выражения</a:t>
                      </a:r>
                      <a:endParaRPr kumimoji="0" lang="ru-RU" sz="1600" b="1" i="0" u="none" strike="noStrike" cap="none" normalizeH="0" baseline="0" smtClean="0">
                        <a:ln>
                          <a:noFill/>
                        </a:ln>
                        <a:solidFill>
                          <a:schemeClr val="tx1"/>
                        </a:solidFill>
                        <a:effectLst/>
                        <a:latin typeface="Times New Roman" pitchFamily="18" charset="0"/>
                        <a:cs typeface="Times New Roman" pitchFamily="18" charset="0"/>
                      </a:endParaRPr>
                    </a:p>
                  </a:txBody>
                  <a:tcPr marL="91437" marR="91437"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1600" b="1" i="0" u="none" strike="noStrike" cap="none" normalizeH="0" baseline="0" smtClean="0">
                          <a:ln>
                            <a:noFill/>
                          </a:ln>
                          <a:solidFill>
                            <a:schemeClr val="tx1"/>
                          </a:solidFill>
                          <a:effectLst/>
                          <a:latin typeface="Arial" charset="0"/>
                          <a:cs typeface="Arial" charset="0"/>
                        </a:rPr>
                        <a:t>Удвоенное произведение</a:t>
                      </a:r>
                    </a:p>
                  </a:txBody>
                  <a:tcPr marL="91437" marR="91437"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1600" b="1" i="0" u="none" strike="noStrike" cap="none" normalizeH="0" baseline="0" smtClean="0">
                          <a:ln>
                            <a:noFill/>
                          </a:ln>
                          <a:solidFill>
                            <a:schemeClr val="tx1"/>
                          </a:solidFill>
                          <a:effectLst/>
                          <a:latin typeface="Arial" charset="0"/>
                          <a:cs typeface="Arial" charset="0"/>
                        </a:rPr>
                        <a:t>Квадрат</a:t>
                      </a:r>
                    </a:p>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1600" b="1" i="0" u="none" strike="noStrike" cap="none" normalizeH="0" baseline="0" smtClean="0">
                          <a:ln>
                            <a:noFill/>
                          </a:ln>
                          <a:solidFill>
                            <a:schemeClr val="tx1"/>
                          </a:solidFill>
                          <a:effectLst/>
                          <a:latin typeface="Arial" charset="0"/>
                          <a:cs typeface="Arial" charset="0"/>
                        </a:rPr>
                        <a:t>2 </a:t>
                      </a:r>
                    </a:p>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1600" b="1" i="0" u="none" strike="noStrike" cap="none" normalizeH="0" baseline="0" smtClean="0">
                          <a:ln>
                            <a:noFill/>
                          </a:ln>
                          <a:solidFill>
                            <a:schemeClr val="tx1"/>
                          </a:solidFill>
                          <a:effectLst/>
                          <a:latin typeface="Arial" charset="0"/>
                          <a:cs typeface="Arial" charset="0"/>
                        </a:rPr>
                        <a:t>выражения</a:t>
                      </a:r>
                      <a:endParaRPr kumimoji="0" lang="ru-RU" sz="1600" b="1" i="0" u="none" strike="noStrike" cap="none" normalizeH="0" baseline="0" smtClean="0">
                        <a:ln>
                          <a:noFill/>
                        </a:ln>
                        <a:solidFill>
                          <a:schemeClr val="tx1"/>
                        </a:solidFill>
                        <a:effectLst/>
                        <a:latin typeface="Times New Roman" pitchFamily="18" charset="0"/>
                        <a:cs typeface="Times New Roman" pitchFamily="18" charset="0"/>
                      </a:endParaRPr>
                    </a:p>
                  </a:txBody>
                  <a:tcPr marL="91437" marR="91437"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1600" b="1" i="0" u="none" strike="noStrike" cap="none" normalizeH="0" baseline="0" smtClean="0">
                          <a:ln>
                            <a:noFill/>
                          </a:ln>
                          <a:solidFill>
                            <a:schemeClr val="tx1"/>
                          </a:solidFill>
                          <a:effectLst/>
                          <a:latin typeface="Arial" charset="0"/>
                          <a:cs typeface="Arial" charset="0"/>
                        </a:rPr>
                        <a:t>Итог</a:t>
                      </a:r>
                    </a:p>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endParaRPr kumimoji="0" lang="ru-RU" sz="1600" b="1" i="0" u="none" strike="noStrike" cap="none" normalizeH="0" baseline="0" smtClean="0">
                        <a:ln>
                          <a:noFill/>
                        </a:ln>
                        <a:solidFill>
                          <a:schemeClr val="tx1"/>
                        </a:solidFill>
                        <a:effectLst/>
                        <a:latin typeface="Arial" charset="0"/>
                        <a:cs typeface="Arial" charset="0"/>
                      </a:endParaRPr>
                    </a:p>
                  </a:txBody>
                  <a:tcPr marL="91437" marR="91437"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6D9F1"/>
                    </a:solidFill>
                  </a:tcPr>
                </a:tc>
              </a:tr>
            </a:tbl>
          </a:graphicData>
        </a:graphic>
      </p:graphicFrame>
      <p:graphicFrame>
        <p:nvGraphicFramePr>
          <p:cNvPr id="6" name="Таблица 5"/>
          <p:cNvGraphicFramePr>
            <a:graphicFrameLocks noGrp="1"/>
          </p:cNvGraphicFramePr>
          <p:nvPr/>
        </p:nvGraphicFramePr>
        <p:xfrm>
          <a:off x="107950" y="3413125"/>
          <a:ext cx="1584325" cy="2968626"/>
        </p:xfrm>
        <a:graphic>
          <a:graphicData uri="http://schemas.openxmlformats.org/drawingml/2006/table">
            <a:tbl>
              <a:tblPr/>
              <a:tblGrid>
                <a:gridCol w="1584325"/>
              </a:tblGrid>
              <a:tr h="762000">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2000" b="1" i="0" u="none" strike="noStrike" cap="none" normalizeH="0" baseline="0" smtClean="0">
                          <a:ln>
                            <a:noFill/>
                          </a:ln>
                          <a:solidFill>
                            <a:schemeClr val="tx1"/>
                          </a:solidFill>
                          <a:effectLst/>
                          <a:latin typeface="Arial" charset="0"/>
                          <a:cs typeface="Arial" charset="0"/>
                        </a:rPr>
                        <a:t>(а + 4)</a:t>
                      </a:r>
                      <a:r>
                        <a:rPr kumimoji="0" lang="ru-RU" sz="2000" b="1" i="0" u="none" strike="noStrike" cap="none" normalizeH="0" baseline="30000" smtClean="0">
                          <a:ln>
                            <a:noFill/>
                          </a:ln>
                          <a:solidFill>
                            <a:schemeClr val="tx1"/>
                          </a:solidFill>
                          <a:effectLst/>
                          <a:latin typeface="Arial" charset="0"/>
                          <a:cs typeface="Arial" charset="0"/>
                        </a:rPr>
                        <a:t>2</a:t>
                      </a:r>
                      <a:endParaRPr kumimoji="0" lang="ru-RU" sz="2000" b="1" i="0" u="none" strike="noStrike" cap="none" normalizeH="0" baseline="0" smtClean="0">
                        <a:ln>
                          <a:noFill/>
                        </a:ln>
                        <a:solidFill>
                          <a:schemeClr val="tx1"/>
                        </a:solidFill>
                        <a:effectLst/>
                        <a:latin typeface="Arial" charset="0"/>
                        <a:cs typeface="Arial" charset="0"/>
                      </a:endParaRPr>
                    </a:p>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endParaRPr kumimoji="0" lang="ru-RU" sz="1800" b="1" i="0" u="none" strike="noStrike" cap="none" normalizeH="0" baseline="0" smtClean="0">
                        <a:ln>
                          <a:noFill/>
                        </a:ln>
                        <a:solidFill>
                          <a:schemeClr val="tx1"/>
                        </a:solidFill>
                        <a:effectLst/>
                        <a:latin typeface="Arial" charset="0"/>
                        <a:cs typeface="Arial" charset="0"/>
                      </a:endParaRPr>
                    </a:p>
                  </a:txBody>
                  <a:tcPr marL="91454" marR="91454"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558ED5"/>
                    </a:solidFill>
                  </a:tcPr>
                </a:tc>
              </a:tr>
              <a:tr h="754063">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2000" b="1" i="0" u="none" strike="noStrike" cap="none" normalizeH="0" baseline="0" smtClean="0">
                          <a:ln>
                            <a:noFill/>
                          </a:ln>
                          <a:solidFill>
                            <a:schemeClr val="tx1"/>
                          </a:solidFill>
                          <a:effectLst/>
                          <a:latin typeface="Arial" charset="0"/>
                          <a:cs typeface="Arial" charset="0"/>
                        </a:rPr>
                        <a:t>(8 - х)</a:t>
                      </a:r>
                      <a:r>
                        <a:rPr kumimoji="0" lang="ru-RU" sz="2000" b="1" i="0" u="none" strike="noStrike" cap="none" normalizeH="0" baseline="30000" smtClean="0">
                          <a:ln>
                            <a:noFill/>
                          </a:ln>
                          <a:solidFill>
                            <a:schemeClr val="tx1"/>
                          </a:solidFill>
                          <a:effectLst/>
                          <a:latin typeface="Arial" charset="0"/>
                          <a:cs typeface="Arial" charset="0"/>
                        </a:rPr>
                        <a:t>2</a:t>
                      </a:r>
                      <a:endParaRPr kumimoji="0" lang="en-US" sz="1000" b="1" i="0" u="none" strike="noStrike" cap="none" normalizeH="0" baseline="30000" smtClean="0">
                        <a:ln>
                          <a:noFill/>
                        </a:ln>
                        <a:solidFill>
                          <a:schemeClr val="tx1"/>
                        </a:solidFill>
                        <a:effectLst/>
                        <a:latin typeface="Arial" charset="0"/>
                        <a:cs typeface="Arial" charset="0"/>
                      </a:endParaRPr>
                    </a:p>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endParaRPr kumimoji="0" lang="ru-RU" sz="2000" b="1" i="0" u="none" strike="noStrike" cap="none" normalizeH="0" baseline="30000" smtClean="0">
                        <a:ln>
                          <a:noFill/>
                        </a:ln>
                        <a:solidFill>
                          <a:schemeClr val="tx1"/>
                        </a:solidFill>
                        <a:effectLst/>
                        <a:latin typeface="Arial" charset="0"/>
                        <a:cs typeface="Arial" charset="0"/>
                      </a:endParaRPr>
                    </a:p>
                  </a:txBody>
                  <a:tcPr marL="91454" marR="91454"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CE6F2"/>
                    </a:solidFill>
                  </a:tcPr>
                </a:tc>
              </a:tr>
              <a:tr h="661988">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2000" b="1" i="0" u="none" strike="noStrike" cap="none" normalizeH="0" baseline="0" smtClean="0">
                          <a:ln>
                            <a:noFill/>
                          </a:ln>
                          <a:solidFill>
                            <a:schemeClr val="tx1"/>
                          </a:solidFill>
                          <a:effectLst/>
                          <a:latin typeface="Arial" charset="0"/>
                          <a:cs typeface="Arial" charset="0"/>
                        </a:rPr>
                        <a:t>(2</a:t>
                      </a:r>
                      <a:r>
                        <a:rPr kumimoji="0" lang="en-US" sz="2000" b="1" i="0" u="none" strike="noStrike" cap="none" normalizeH="0" baseline="0" smtClean="0">
                          <a:ln>
                            <a:noFill/>
                          </a:ln>
                          <a:solidFill>
                            <a:schemeClr val="tx1"/>
                          </a:solidFill>
                          <a:effectLst/>
                          <a:latin typeface="Arial" charset="0"/>
                          <a:cs typeface="Arial" charset="0"/>
                        </a:rPr>
                        <a:t>y </a:t>
                      </a:r>
                      <a:r>
                        <a:rPr kumimoji="0" lang="ru-RU" sz="2000" b="1" i="0" u="none" strike="noStrike" cap="none" normalizeH="0" baseline="0" smtClean="0">
                          <a:ln>
                            <a:noFill/>
                          </a:ln>
                          <a:solidFill>
                            <a:schemeClr val="tx1"/>
                          </a:solidFill>
                          <a:effectLst/>
                          <a:latin typeface="Arial" charset="0"/>
                          <a:cs typeface="Arial" charset="0"/>
                        </a:rPr>
                        <a:t>+ </a:t>
                      </a:r>
                      <a:r>
                        <a:rPr kumimoji="0" lang="en-US" sz="2000" b="1" i="0" u="none" strike="noStrike" cap="none" normalizeH="0" baseline="0" smtClean="0">
                          <a:ln>
                            <a:noFill/>
                          </a:ln>
                          <a:solidFill>
                            <a:schemeClr val="tx1"/>
                          </a:solidFill>
                          <a:effectLst/>
                          <a:latin typeface="Arial" charset="0"/>
                          <a:cs typeface="Arial" charset="0"/>
                        </a:rPr>
                        <a:t>1</a:t>
                      </a:r>
                      <a:r>
                        <a:rPr kumimoji="0" lang="ru-RU" sz="2000" b="1" i="0" u="none" strike="noStrike" cap="none" normalizeH="0" baseline="0" smtClean="0">
                          <a:ln>
                            <a:noFill/>
                          </a:ln>
                          <a:solidFill>
                            <a:schemeClr val="tx1"/>
                          </a:solidFill>
                          <a:effectLst/>
                          <a:latin typeface="Arial" charset="0"/>
                          <a:cs typeface="Arial" charset="0"/>
                        </a:rPr>
                        <a:t>)</a:t>
                      </a:r>
                      <a:r>
                        <a:rPr kumimoji="0" lang="ru-RU" sz="2000" b="1" i="0" u="none" strike="noStrike" cap="none" normalizeH="0" baseline="30000" smtClean="0">
                          <a:ln>
                            <a:noFill/>
                          </a:ln>
                          <a:solidFill>
                            <a:schemeClr val="tx1"/>
                          </a:solidFill>
                          <a:effectLst/>
                          <a:latin typeface="Arial" charset="0"/>
                          <a:cs typeface="Arial" charset="0"/>
                        </a:rPr>
                        <a:t>2</a:t>
                      </a:r>
                      <a:endParaRPr kumimoji="0" lang="ru-RU" sz="2000" b="1" i="0" u="none" strike="noStrike" cap="none" normalizeH="0" baseline="0" smtClean="0">
                        <a:ln>
                          <a:noFill/>
                        </a:ln>
                        <a:solidFill>
                          <a:schemeClr val="tx1"/>
                        </a:solidFill>
                        <a:effectLst/>
                        <a:latin typeface="Arial" charset="0"/>
                        <a:cs typeface="Arial" charset="0"/>
                      </a:endParaRPr>
                    </a:p>
                  </a:txBody>
                  <a:tcPr marL="91454" marR="91454"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3CDDD"/>
                    </a:solidFill>
                  </a:tcPr>
                </a:tc>
              </a:tr>
              <a:tr h="790575">
                <a:tc>
                  <a:txBody>
                    <a:bodyPr/>
                    <a:lstStyle/>
                    <a:p>
                      <a:pPr marL="0" marR="0" lvl="0" indent="0" algn="l" defTabSz="914400" rtl="0" eaLnBrk="1" fontAlgn="base" latinLnBrk="0" hangingPunct="1">
                        <a:lnSpc>
                          <a:spcPct val="100000"/>
                        </a:lnSpc>
                        <a:spcBef>
                          <a:spcPct val="0"/>
                        </a:spcBef>
                        <a:spcAft>
                          <a:spcPct val="0"/>
                        </a:spcAft>
                        <a:buClr>
                          <a:schemeClr val="folHlink"/>
                        </a:buClr>
                        <a:buSzPct val="90000"/>
                        <a:buFontTx/>
                        <a:buNone/>
                        <a:tabLst/>
                      </a:pPr>
                      <a:r>
                        <a:rPr kumimoji="0" lang="ru-RU" sz="2000" b="1" i="0" u="none" strike="noStrike" cap="none" normalizeH="0" baseline="0" smtClean="0">
                          <a:ln>
                            <a:noFill/>
                          </a:ln>
                          <a:solidFill>
                            <a:schemeClr val="tx1"/>
                          </a:solidFill>
                          <a:effectLst/>
                          <a:latin typeface="Arial" charset="0"/>
                          <a:cs typeface="Arial" charset="0"/>
                        </a:rPr>
                        <a:t>(0,</a:t>
                      </a:r>
                      <a:r>
                        <a:rPr kumimoji="0" lang="en-US" sz="2000" b="1" i="0" u="none" strike="noStrike" cap="none" normalizeH="0" baseline="0" smtClean="0">
                          <a:ln>
                            <a:noFill/>
                          </a:ln>
                          <a:solidFill>
                            <a:schemeClr val="tx1"/>
                          </a:solidFill>
                          <a:effectLst/>
                          <a:latin typeface="Arial" charset="0"/>
                          <a:cs typeface="Arial" charset="0"/>
                        </a:rPr>
                        <a:t>5b - 2</a:t>
                      </a:r>
                      <a:r>
                        <a:rPr kumimoji="0" lang="ru-RU" sz="2000" b="1" i="0" u="none" strike="noStrike" cap="none" normalizeH="0" baseline="0" smtClean="0">
                          <a:ln>
                            <a:noFill/>
                          </a:ln>
                          <a:solidFill>
                            <a:schemeClr val="tx1"/>
                          </a:solidFill>
                          <a:effectLst/>
                          <a:latin typeface="Arial" charset="0"/>
                          <a:cs typeface="Arial" charset="0"/>
                        </a:rPr>
                        <a:t>)</a:t>
                      </a:r>
                      <a:r>
                        <a:rPr kumimoji="0" lang="ru-RU" sz="2000" b="1" i="0" u="none" strike="noStrike" cap="none" normalizeH="0" baseline="30000" smtClean="0">
                          <a:ln>
                            <a:noFill/>
                          </a:ln>
                          <a:solidFill>
                            <a:schemeClr val="tx1"/>
                          </a:solidFill>
                          <a:effectLst/>
                          <a:latin typeface="Arial" charset="0"/>
                          <a:cs typeface="Arial" charset="0"/>
                        </a:rPr>
                        <a:t>2</a:t>
                      </a:r>
                      <a:endParaRPr kumimoji="0" lang="ru-RU" sz="2000" b="1" i="0" u="none" strike="noStrike" cap="none" normalizeH="0" baseline="0" smtClean="0">
                        <a:ln>
                          <a:noFill/>
                        </a:ln>
                        <a:solidFill>
                          <a:schemeClr val="tx1"/>
                        </a:solidFill>
                        <a:effectLst/>
                        <a:latin typeface="Arial" charset="0"/>
                        <a:cs typeface="Arial" charset="0"/>
                      </a:endParaRPr>
                    </a:p>
                  </a:txBody>
                  <a:tcPr marL="91454" marR="91454"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6D9F1"/>
                    </a:solidFill>
                  </a:tcPr>
                </a:tc>
              </a:tr>
            </a:tbl>
          </a:graphicData>
        </a:graphic>
      </p:graphicFrame>
      <p:graphicFrame>
        <p:nvGraphicFramePr>
          <p:cNvPr id="37980" name="Group 92"/>
          <p:cNvGraphicFramePr>
            <a:graphicFrameLocks noGrp="1"/>
          </p:cNvGraphicFramePr>
          <p:nvPr/>
        </p:nvGraphicFramePr>
        <p:xfrm>
          <a:off x="1692275" y="3429000"/>
          <a:ext cx="7272338" cy="822325"/>
        </p:xfrm>
        <a:graphic>
          <a:graphicData uri="http://schemas.openxmlformats.org/drawingml/2006/table">
            <a:tbl>
              <a:tblPr/>
              <a:tblGrid>
                <a:gridCol w="1727200"/>
                <a:gridCol w="1873250"/>
                <a:gridCol w="1655763"/>
                <a:gridCol w="2016125"/>
              </a:tblGrid>
              <a:tr h="822325">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2000" b="1" i="0" u="none" strike="noStrike" cap="none" normalizeH="0" baseline="0" smtClean="0">
                          <a:ln>
                            <a:noFill/>
                          </a:ln>
                          <a:solidFill>
                            <a:schemeClr val="tx1"/>
                          </a:solidFill>
                          <a:effectLst/>
                          <a:latin typeface="Arial" charset="0"/>
                          <a:cs typeface="Arial" charset="0"/>
                        </a:rPr>
                        <a:t>а</a:t>
                      </a:r>
                      <a:r>
                        <a:rPr kumimoji="0" lang="ru-RU" sz="2000" b="1" i="0" u="none" strike="noStrike" cap="none" normalizeH="0" baseline="30000" smtClean="0">
                          <a:ln>
                            <a:noFill/>
                          </a:ln>
                          <a:solidFill>
                            <a:schemeClr val="tx1"/>
                          </a:solidFill>
                          <a:effectLst/>
                          <a:latin typeface="Arial" charset="0"/>
                          <a:cs typeface="Arial" charset="0"/>
                        </a:rPr>
                        <a:t>2</a:t>
                      </a:r>
                      <a:endParaRPr kumimoji="0" lang="ru-RU" sz="20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endParaRPr kumimoji="0" lang="ru-RU" sz="2000" b="1" i="0" u="none" strike="noStrike" cap="none" normalizeH="0" baseline="0" smtClean="0">
                        <a:ln>
                          <a:noFill/>
                        </a:ln>
                        <a:solidFill>
                          <a:schemeClr val="tx1"/>
                        </a:solidFill>
                        <a:effectLst/>
                        <a:latin typeface="Arial" charset="0"/>
                        <a:cs typeface="Arial" charset="0"/>
                      </a:endParaRPr>
                    </a:p>
                  </a:txBody>
                  <a:tcPr marL="91435" marR="91435" marT="45527" marB="455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58ED5"/>
                    </a:solid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2000" b="1" i="0" u="none" strike="noStrike" cap="none" normalizeH="0" baseline="0" smtClean="0">
                          <a:ln>
                            <a:noFill/>
                          </a:ln>
                          <a:solidFill>
                            <a:schemeClr val="tx1"/>
                          </a:solidFill>
                          <a:effectLst/>
                          <a:latin typeface="Arial" charset="0"/>
                          <a:cs typeface="Arial" charset="0"/>
                        </a:rPr>
                        <a:t>8а</a:t>
                      </a:r>
                    </a:p>
                  </a:txBody>
                  <a:tcPr marL="91435" marR="91435" marT="45527" marB="455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58ED5"/>
                    </a:solid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2000" b="1" i="0" u="none" strike="noStrike" cap="none" normalizeH="0" baseline="0" smtClean="0">
                          <a:ln>
                            <a:noFill/>
                          </a:ln>
                          <a:solidFill>
                            <a:schemeClr val="tx1"/>
                          </a:solidFill>
                          <a:effectLst/>
                          <a:latin typeface="Arial" charset="0"/>
                          <a:cs typeface="Arial" charset="0"/>
                        </a:rPr>
                        <a:t>16</a:t>
                      </a:r>
                    </a:p>
                  </a:txBody>
                  <a:tcPr marL="91435" marR="91435" marT="45527" marB="455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58ED5"/>
                    </a:solid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2000" b="1" i="0" u="none" strike="noStrike" cap="none" normalizeH="0" baseline="0" smtClean="0">
                          <a:ln>
                            <a:noFill/>
                          </a:ln>
                          <a:solidFill>
                            <a:schemeClr val="tx1"/>
                          </a:solidFill>
                          <a:effectLst/>
                          <a:latin typeface="Times New Roman" pitchFamily="18" charset="0"/>
                          <a:cs typeface="Times New Roman" pitchFamily="18" charset="0"/>
                        </a:rPr>
                        <a:t>а</a:t>
                      </a:r>
                      <a:r>
                        <a:rPr kumimoji="0" lang="ru-RU" sz="2000" b="1" i="0" u="none" strike="noStrike" cap="none" normalizeH="0" baseline="30000" smtClean="0">
                          <a:ln>
                            <a:noFill/>
                          </a:ln>
                          <a:solidFill>
                            <a:schemeClr val="tx1"/>
                          </a:solidFill>
                          <a:effectLst/>
                          <a:latin typeface="Times New Roman" pitchFamily="18" charset="0"/>
                          <a:cs typeface="Times New Roman" pitchFamily="18" charset="0"/>
                        </a:rPr>
                        <a:t>2</a:t>
                      </a:r>
                      <a:r>
                        <a:rPr kumimoji="0" lang="en-US" sz="2000" b="1" i="0" u="none" strike="noStrike" cap="none" normalizeH="0" baseline="30000" smtClean="0">
                          <a:ln>
                            <a:noFill/>
                          </a:ln>
                          <a:solidFill>
                            <a:schemeClr val="tx1"/>
                          </a:solidFill>
                          <a:effectLst/>
                          <a:latin typeface="Times New Roman" pitchFamily="18" charset="0"/>
                          <a:cs typeface="Times New Roman" pitchFamily="18" charset="0"/>
                        </a:rPr>
                        <a:t> </a:t>
                      </a:r>
                      <a:r>
                        <a:rPr kumimoji="0" lang="ru-RU" sz="2000" b="1" i="0" u="none" strike="noStrike" cap="none" normalizeH="0" baseline="0" smtClean="0">
                          <a:ln>
                            <a:noFill/>
                          </a:ln>
                          <a:solidFill>
                            <a:schemeClr val="tx1"/>
                          </a:solidFill>
                          <a:effectLst/>
                          <a:latin typeface="Times New Roman" pitchFamily="18" charset="0"/>
                          <a:cs typeface="Times New Roman" pitchFamily="18" charset="0"/>
                        </a:rPr>
                        <a:t>+</a:t>
                      </a:r>
                      <a:r>
                        <a:rPr kumimoji="0" lang="en-US" sz="2000" b="1" i="0" u="none" strike="noStrike" cap="none" normalizeH="0" baseline="0" smtClean="0">
                          <a:ln>
                            <a:noFill/>
                          </a:ln>
                          <a:solidFill>
                            <a:schemeClr val="tx1"/>
                          </a:solidFill>
                          <a:effectLst/>
                          <a:latin typeface="Times New Roman" pitchFamily="18" charset="0"/>
                          <a:cs typeface="Times New Roman" pitchFamily="18" charset="0"/>
                        </a:rPr>
                        <a:t> </a:t>
                      </a:r>
                      <a:r>
                        <a:rPr kumimoji="0" lang="ru-RU" sz="2000" b="1" i="0" u="none" strike="noStrike" cap="none" normalizeH="0" baseline="0" smtClean="0">
                          <a:ln>
                            <a:noFill/>
                          </a:ln>
                          <a:solidFill>
                            <a:schemeClr val="tx1"/>
                          </a:solidFill>
                          <a:effectLst/>
                          <a:latin typeface="Times New Roman" pitchFamily="18" charset="0"/>
                          <a:cs typeface="Times New Roman" pitchFamily="18" charset="0"/>
                        </a:rPr>
                        <a:t>8а</a:t>
                      </a:r>
                      <a:r>
                        <a:rPr kumimoji="0" lang="en-US" sz="2000" b="1" i="0" u="none" strike="noStrike" cap="none" normalizeH="0" baseline="0" smtClean="0">
                          <a:ln>
                            <a:noFill/>
                          </a:ln>
                          <a:solidFill>
                            <a:schemeClr val="tx1"/>
                          </a:solidFill>
                          <a:effectLst/>
                          <a:latin typeface="Times New Roman" pitchFamily="18" charset="0"/>
                          <a:cs typeface="Times New Roman" pitchFamily="18" charset="0"/>
                        </a:rPr>
                        <a:t> </a:t>
                      </a:r>
                      <a:r>
                        <a:rPr kumimoji="0" lang="ru-RU" sz="2000" b="1" i="0" u="none" strike="noStrike" cap="none" normalizeH="0" baseline="0" smtClean="0">
                          <a:ln>
                            <a:noFill/>
                          </a:ln>
                          <a:solidFill>
                            <a:schemeClr val="tx1"/>
                          </a:solidFill>
                          <a:effectLst/>
                          <a:latin typeface="Times New Roman" pitchFamily="18" charset="0"/>
                          <a:cs typeface="Times New Roman" pitchFamily="18" charset="0"/>
                        </a:rPr>
                        <a:t>+</a:t>
                      </a:r>
                      <a:r>
                        <a:rPr kumimoji="0" lang="en-US" sz="2000" b="1" i="0" u="none" strike="noStrike" cap="none" normalizeH="0" baseline="0" smtClean="0">
                          <a:ln>
                            <a:noFill/>
                          </a:ln>
                          <a:solidFill>
                            <a:schemeClr val="tx1"/>
                          </a:solidFill>
                          <a:effectLst/>
                          <a:latin typeface="Times New Roman" pitchFamily="18" charset="0"/>
                          <a:cs typeface="Times New Roman" pitchFamily="18" charset="0"/>
                        </a:rPr>
                        <a:t> </a:t>
                      </a:r>
                      <a:r>
                        <a:rPr kumimoji="0" lang="ru-RU" sz="2000" b="1" i="0" u="none" strike="noStrike" cap="none" normalizeH="0" baseline="0" smtClean="0">
                          <a:ln>
                            <a:noFill/>
                          </a:ln>
                          <a:solidFill>
                            <a:schemeClr val="tx1"/>
                          </a:solidFill>
                          <a:effectLst/>
                          <a:latin typeface="Times New Roman" pitchFamily="18" charset="0"/>
                          <a:cs typeface="Times New Roman" pitchFamily="18" charset="0"/>
                        </a:rPr>
                        <a:t>16</a:t>
                      </a:r>
                    </a:p>
                  </a:txBody>
                  <a:tcPr marL="91435" marR="91435" marT="45527" marB="455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58ED5"/>
                    </a:solidFill>
                  </a:tcPr>
                </a:tc>
              </a:tr>
            </a:tbl>
          </a:graphicData>
        </a:graphic>
      </p:graphicFrame>
      <p:pic>
        <p:nvPicPr>
          <p:cNvPr id="9" name="Picture 44"/>
          <p:cNvPicPr>
            <a:picLocks noChangeAspect="1" noChangeArrowheads="1"/>
          </p:cNvPicPr>
          <p:nvPr/>
        </p:nvPicPr>
        <p:blipFill>
          <a:blip r:embed="rId3" cstate="print"/>
          <a:srcRect/>
          <a:stretch>
            <a:fillRect/>
          </a:stretch>
        </p:blipFill>
        <p:spPr bwMode="auto">
          <a:xfrm>
            <a:off x="701675" y="115888"/>
            <a:ext cx="1511300" cy="2036762"/>
          </a:xfrm>
          <a:prstGeom prst="rect">
            <a:avLst/>
          </a:prstGeom>
          <a:noFill/>
          <a:ln w="9525">
            <a:noFill/>
            <a:miter lim="800000"/>
            <a:headEnd/>
            <a:tailEnd/>
          </a:ln>
        </p:spPr>
      </p:pic>
      <p:sp>
        <p:nvSpPr>
          <p:cNvPr id="10" name="Скругленная прямоугольная выноска 9"/>
          <p:cNvSpPr/>
          <p:nvPr/>
        </p:nvSpPr>
        <p:spPr>
          <a:xfrm rot="10800000" flipV="1">
            <a:off x="2627313" y="404813"/>
            <a:ext cx="5400675" cy="1152525"/>
          </a:xfrm>
          <a:prstGeom prst="wedgeRoundRectCallout">
            <a:avLst>
              <a:gd name="adj1" fmla="val -20217"/>
              <a:gd name="adj2" fmla="val 96578"/>
              <a:gd name="adj3" fmla="val 16667"/>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ru-RU" sz="2800" b="1">
                <a:solidFill>
                  <a:srgbClr val="0000FF"/>
                </a:solidFill>
                <a:cs typeface="Times New Roman" pitchFamily="18" charset="0"/>
              </a:rPr>
              <a:t>Заполнить таблицу</a:t>
            </a:r>
            <a:endParaRPr lang="ru-RU" sz="2800" b="1">
              <a:solidFill>
                <a:srgbClr val="0000FF"/>
              </a:solidFill>
            </a:endParaRPr>
          </a:p>
          <a:p>
            <a:pPr algn="ctr">
              <a:defRPr/>
            </a:pPr>
            <a:endParaRPr lang="ru-RU">
              <a:solidFill>
                <a:srgbClr val="0000FF"/>
              </a:solidFill>
            </a:endParaRPr>
          </a:p>
        </p:txBody>
      </p:sp>
      <p:graphicFrame>
        <p:nvGraphicFramePr>
          <p:cNvPr id="37981" name="Group 93"/>
          <p:cNvGraphicFramePr>
            <a:graphicFrameLocks noGrp="1"/>
          </p:cNvGraphicFramePr>
          <p:nvPr/>
        </p:nvGraphicFramePr>
        <p:xfrm>
          <a:off x="1692275" y="4149725"/>
          <a:ext cx="7272338" cy="822325"/>
        </p:xfrm>
        <a:graphic>
          <a:graphicData uri="http://schemas.openxmlformats.org/drawingml/2006/table">
            <a:tbl>
              <a:tblPr/>
              <a:tblGrid>
                <a:gridCol w="1727200"/>
                <a:gridCol w="1871663"/>
                <a:gridCol w="1657350"/>
                <a:gridCol w="2016125"/>
              </a:tblGrid>
              <a:tr h="822325">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2000" b="1" i="0" u="none" strike="noStrike" cap="none" normalizeH="0" baseline="0" smtClean="0">
                          <a:ln>
                            <a:noFill/>
                          </a:ln>
                          <a:solidFill>
                            <a:schemeClr val="tx1"/>
                          </a:solidFill>
                          <a:effectLst/>
                          <a:latin typeface="Arial" charset="0"/>
                          <a:cs typeface="Arial" charset="0"/>
                        </a:rPr>
                        <a:t>64</a:t>
                      </a:r>
                      <a:endParaRPr kumimoji="0" lang="ru-RU" sz="2000" b="1" i="0" u="none" strike="noStrike" cap="none" normalizeH="0" baseline="0" smtClean="0">
                        <a:ln>
                          <a:noFill/>
                        </a:ln>
                        <a:solidFill>
                          <a:schemeClr val="tx1"/>
                        </a:solidFill>
                        <a:effectLst/>
                        <a:latin typeface="Times New Roman" pitchFamily="18" charset="0"/>
                        <a:cs typeface="Times New Roman" pitchFamily="18" charset="0"/>
                      </a:endParaRPr>
                    </a:p>
                  </a:txBody>
                  <a:tcPr marL="91435" marR="91435" marT="45527" marB="455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DCE6F2"/>
                    </a:solid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2000" b="1" i="0" u="none" strike="noStrike" cap="none" normalizeH="0" baseline="0" smtClean="0">
                          <a:ln>
                            <a:noFill/>
                          </a:ln>
                          <a:solidFill>
                            <a:schemeClr val="tx1"/>
                          </a:solidFill>
                          <a:effectLst/>
                          <a:latin typeface="Arial" charset="0"/>
                          <a:cs typeface="Arial" charset="0"/>
                        </a:rPr>
                        <a:t>16х</a:t>
                      </a:r>
                    </a:p>
                  </a:txBody>
                  <a:tcPr marL="91435" marR="91435" marT="45527" marB="455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DCE6F2"/>
                    </a:solid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2000" b="1" i="0" u="none" strike="noStrike" cap="none" normalizeH="0" baseline="0" smtClean="0">
                          <a:ln>
                            <a:noFill/>
                          </a:ln>
                          <a:solidFill>
                            <a:schemeClr val="tx1"/>
                          </a:solidFill>
                          <a:effectLst/>
                          <a:latin typeface="Arial" charset="0"/>
                          <a:cs typeface="Arial" charset="0"/>
                        </a:rPr>
                        <a:t>х</a:t>
                      </a:r>
                      <a:r>
                        <a:rPr kumimoji="0" lang="ru-RU" sz="2000" b="1" i="0" u="none" strike="noStrike" cap="none" normalizeH="0" baseline="30000" smtClean="0">
                          <a:ln>
                            <a:noFill/>
                          </a:ln>
                          <a:solidFill>
                            <a:schemeClr val="tx1"/>
                          </a:solidFill>
                          <a:effectLst/>
                          <a:latin typeface="Arial" charset="0"/>
                          <a:cs typeface="Arial" charset="0"/>
                        </a:rPr>
                        <a:t>2</a:t>
                      </a:r>
                      <a:endParaRPr kumimoji="0" lang="ru-RU" sz="20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endParaRPr kumimoji="0" lang="ru-RU" sz="2000" b="1" i="0" u="none" strike="noStrike" cap="none" normalizeH="0" baseline="0" smtClean="0">
                        <a:ln>
                          <a:noFill/>
                        </a:ln>
                        <a:solidFill>
                          <a:schemeClr val="tx1"/>
                        </a:solidFill>
                        <a:effectLst/>
                        <a:latin typeface="Arial" charset="0"/>
                        <a:cs typeface="Arial" charset="0"/>
                      </a:endParaRPr>
                    </a:p>
                  </a:txBody>
                  <a:tcPr marL="91435" marR="91435" marT="45527" marB="455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DCE6F2"/>
                    </a:solid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2000" b="1" i="0" u="none" strike="noStrike" cap="none" normalizeH="0" baseline="0" smtClean="0">
                          <a:ln>
                            <a:noFill/>
                          </a:ln>
                          <a:solidFill>
                            <a:schemeClr val="tx1"/>
                          </a:solidFill>
                          <a:effectLst/>
                          <a:latin typeface="Times New Roman" pitchFamily="18" charset="0"/>
                          <a:cs typeface="Times New Roman" pitchFamily="18" charset="0"/>
                        </a:rPr>
                        <a:t>64-16х + х</a:t>
                      </a:r>
                      <a:r>
                        <a:rPr kumimoji="0" lang="ru-RU" sz="2000" b="1" i="0" u="none" strike="noStrike" cap="none" normalizeH="0" baseline="30000" smtClean="0">
                          <a:ln>
                            <a:noFill/>
                          </a:ln>
                          <a:solidFill>
                            <a:schemeClr val="tx1"/>
                          </a:solidFill>
                          <a:effectLst/>
                          <a:latin typeface="Times New Roman" pitchFamily="18" charset="0"/>
                          <a:cs typeface="Times New Roman" pitchFamily="18" charset="0"/>
                        </a:rPr>
                        <a:t>2</a:t>
                      </a:r>
                      <a:r>
                        <a:rPr kumimoji="0" lang="en-US" sz="2000" b="1" i="0" u="none" strike="noStrike" cap="none" normalizeH="0" baseline="30000" smtClean="0">
                          <a:ln>
                            <a:noFill/>
                          </a:ln>
                          <a:solidFill>
                            <a:schemeClr val="tx1"/>
                          </a:solidFill>
                          <a:effectLst/>
                          <a:latin typeface="Times New Roman" pitchFamily="18" charset="0"/>
                          <a:cs typeface="Times New Roman" pitchFamily="18" charset="0"/>
                        </a:rPr>
                        <a:t> </a:t>
                      </a:r>
                      <a:endParaRPr kumimoji="0" lang="ru-RU" sz="2000" b="1" i="0" u="none" strike="noStrike" cap="none" normalizeH="0" baseline="0" smtClean="0">
                        <a:ln>
                          <a:noFill/>
                        </a:ln>
                        <a:solidFill>
                          <a:schemeClr val="tx1"/>
                        </a:solidFill>
                        <a:effectLst/>
                        <a:latin typeface="Times New Roman" pitchFamily="18" charset="0"/>
                        <a:cs typeface="Times New Roman" pitchFamily="18" charset="0"/>
                      </a:endParaRPr>
                    </a:p>
                  </a:txBody>
                  <a:tcPr marL="91435" marR="91435" marT="45527" marB="455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DCE6F2"/>
                    </a:solidFill>
                  </a:tcPr>
                </a:tc>
              </a:tr>
            </a:tbl>
          </a:graphicData>
        </a:graphic>
      </p:graphicFrame>
      <p:graphicFrame>
        <p:nvGraphicFramePr>
          <p:cNvPr id="12" name="Таблица 11"/>
          <p:cNvGraphicFramePr>
            <a:graphicFrameLocks noGrp="1"/>
          </p:cNvGraphicFramePr>
          <p:nvPr/>
        </p:nvGraphicFramePr>
        <p:xfrm>
          <a:off x="1655763" y="4941888"/>
          <a:ext cx="7343775" cy="647700"/>
        </p:xfrm>
        <a:graphic>
          <a:graphicData uri="http://schemas.openxmlformats.org/drawingml/2006/table">
            <a:tbl>
              <a:tblPr/>
              <a:tblGrid>
                <a:gridCol w="1724025"/>
                <a:gridCol w="1947862"/>
                <a:gridCol w="1620838"/>
                <a:gridCol w="2051050"/>
              </a:tblGrid>
              <a:tr h="647700">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2000" b="1" i="0" u="none" strike="noStrike" cap="none" normalizeH="0" baseline="0" smtClean="0">
                          <a:ln>
                            <a:noFill/>
                          </a:ln>
                          <a:solidFill>
                            <a:schemeClr val="tx1"/>
                          </a:solidFill>
                          <a:effectLst/>
                          <a:latin typeface="Arial" charset="0"/>
                          <a:cs typeface="Arial" charset="0"/>
                        </a:rPr>
                        <a:t>4у</a:t>
                      </a:r>
                      <a:r>
                        <a:rPr kumimoji="0" lang="ru-RU" sz="2000" b="1" i="0" u="none" strike="noStrike" cap="none" normalizeH="0" baseline="30000" smtClean="0">
                          <a:ln>
                            <a:noFill/>
                          </a:ln>
                          <a:solidFill>
                            <a:schemeClr val="tx1"/>
                          </a:solidFill>
                          <a:effectLst/>
                          <a:latin typeface="Arial" charset="0"/>
                          <a:cs typeface="Arial" charset="0"/>
                        </a:rPr>
                        <a:t>2</a:t>
                      </a:r>
                      <a:endParaRPr kumimoji="0" lang="ru-RU" sz="2000" b="1" i="0" u="none" strike="noStrike" cap="none" normalizeH="0" baseline="0" smtClean="0">
                        <a:ln>
                          <a:noFill/>
                        </a:ln>
                        <a:solidFill>
                          <a:schemeClr val="tx1"/>
                        </a:solidFill>
                        <a:effectLst/>
                        <a:latin typeface="Times New Roman" pitchFamily="18" charset="0"/>
                        <a:cs typeface="Times New Roman" pitchFamily="18" charset="0"/>
                      </a:endParaRPr>
                    </a:p>
                  </a:txBody>
                  <a:tcPr marL="91415" marR="91415" marT="45697" marB="4569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93CDDD"/>
                    </a:solid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2000" b="1" i="0" u="none" strike="noStrike" cap="none" normalizeH="0" baseline="0" smtClean="0">
                          <a:ln>
                            <a:noFill/>
                          </a:ln>
                          <a:solidFill>
                            <a:schemeClr val="tx1"/>
                          </a:solidFill>
                          <a:effectLst/>
                          <a:latin typeface="Arial" charset="0"/>
                          <a:cs typeface="Arial" charset="0"/>
                        </a:rPr>
                        <a:t>4у</a:t>
                      </a:r>
                    </a:p>
                  </a:txBody>
                  <a:tcPr marL="91415" marR="91415" marT="45697" marB="4569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93CDDD"/>
                    </a:solid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2000" b="1" i="0" u="none" strike="noStrike" cap="none" normalizeH="0" baseline="0" smtClean="0">
                          <a:ln>
                            <a:noFill/>
                          </a:ln>
                          <a:solidFill>
                            <a:schemeClr val="tx1"/>
                          </a:solidFill>
                          <a:effectLst/>
                          <a:latin typeface="Arial" charset="0"/>
                          <a:cs typeface="Arial" charset="0"/>
                        </a:rPr>
                        <a:t>1</a:t>
                      </a:r>
                    </a:p>
                  </a:txBody>
                  <a:tcPr marL="91415" marR="91415" marT="45697" marB="4569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93CDDD"/>
                    </a:solid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2000" b="1" i="0" u="none" strike="noStrike" cap="none" normalizeH="0" baseline="0" smtClean="0">
                          <a:ln>
                            <a:noFill/>
                          </a:ln>
                          <a:solidFill>
                            <a:schemeClr val="tx1"/>
                          </a:solidFill>
                          <a:effectLst/>
                          <a:latin typeface="Times New Roman" pitchFamily="18" charset="0"/>
                          <a:cs typeface="Times New Roman" pitchFamily="18" charset="0"/>
                        </a:rPr>
                        <a:t>4у</a:t>
                      </a:r>
                      <a:r>
                        <a:rPr kumimoji="0" lang="ru-RU" sz="2000" b="1" i="0" u="none" strike="noStrike" cap="none" normalizeH="0" baseline="30000" smtClean="0">
                          <a:ln>
                            <a:noFill/>
                          </a:ln>
                          <a:solidFill>
                            <a:schemeClr val="tx1"/>
                          </a:solidFill>
                          <a:effectLst/>
                          <a:latin typeface="Times New Roman" pitchFamily="18" charset="0"/>
                          <a:cs typeface="Times New Roman" pitchFamily="18" charset="0"/>
                        </a:rPr>
                        <a:t>2</a:t>
                      </a:r>
                      <a:r>
                        <a:rPr kumimoji="0" lang="en-US" sz="2000" b="1" i="0" u="none" strike="noStrike" cap="none" normalizeH="0" baseline="30000" smtClean="0">
                          <a:ln>
                            <a:noFill/>
                          </a:ln>
                          <a:solidFill>
                            <a:schemeClr val="tx1"/>
                          </a:solidFill>
                          <a:effectLst/>
                          <a:latin typeface="Times New Roman" pitchFamily="18" charset="0"/>
                          <a:cs typeface="Times New Roman" pitchFamily="18" charset="0"/>
                        </a:rPr>
                        <a:t> </a:t>
                      </a:r>
                      <a:r>
                        <a:rPr kumimoji="0" lang="ru-RU" sz="2000" b="1" i="0" u="none" strike="noStrike" cap="none" normalizeH="0" baseline="0" smtClean="0">
                          <a:ln>
                            <a:noFill/>
                          </a:ln>
                          <a:solidFill>
                            <a:schemeClr val="tx1"/>
                          </a:solidFill>
                          <a:effectLst/>
                          <a:latin typeface="Times New Roman" pitchFamily="18" charset="0"/>
                          <a:cs typeface="Times New Roman" pitchFamily="18" charset="0"/>
                        </a:rPr>
                        <a:t>+</a:t>
                      </a:r>
                      <a:r>
                        <a:rPr kumimoji="0" lang="en-US" sz="2000" b="1" i="0" u="none" strike="noStrike" cap="none" normalizeH="0" baseline="0" smtClean="0">
                          <a:ln>
                            <a:noFill/>
                          </a:ln>
                          <a:solidFill>
                            <a:schemeClr val="tx1"/>
                          </a:solidFill>
                          <a:effectLst/>
                          <a:latin typeface="Times New Roman" pitchFamily="18" charset="0"/>
                          <a:cs typeface="Times New Roman" pitchFamily="18" charset="0"/>
                        </a:rPr>
                        <a:t> </a:t>
                      </a:r>
                      <a:r>
                        <a:rPr kumimoji="0" lang="ru-RU" sz="2000" b="1" i="0" u="none" strike="noStrike" cap="none" normalizeH="0" baseline="0" smtClean="0">
                          <a:ln>
                            <a:noFill/>
                          </a:ln>
                          <a:solidFill>
                            <a:schemeClr val="tx1"/>
                          </a:solidFill>
                          <a:effectLst/>
                          <a:latin typeface="Times New Roman" pitchFamily="18" charset="0"/>
                          <a:cs typeface="Times New Roman" pitchFamily="18" charset="0"/>
                        </a:rPr>
                        <a:t>4у</a:t>
                      </a:r>
                      <a:r>
                        <a:rPr kumimoji="0" lang="en-US" sz="2000" b="1" i="0" u="none" strike="noStrike" cap="none" normalizeH="0" baseline="0" smtClean="0">
                          <a:ln>
                            <a:noFill/>
                          </a:ln>
                          <a:solidFill>
                            <a:schemeClr val="tx1"/>
                          </a:solidFill>
                          <a:effectLst/>
                          <a:latin typeface="Times New Roman" pitchFamily="18" charset="0"/>
                          <a:cs typeface="Times New Roman" pitchFamily="18" charset="0"/>
                        </a:rPr>
                        <a:t> </a:t>
                      </a:r>
                      <a:r>
                        <a:rPr kumimoji="0" lang="ru-RU" sz="2000" b="1" i="0" u="none" strike="noStrike" cap="none" normalizeH="0" baseline="0" smtClean="0">
                          <a:ln>
                            <a:noFill/>
                          </a:ln>
                          <a:solidFill>
                            <a:schemeClr val="tx1"/>
                          </a:solidFill>
                          <a:effectLst/>
                          <a:latin typeface="Times New Roman" pitchFamily="18" charset="0"/>
                          <a:cs typeface="Times New Roman" pitchFamily="18" charset="0"/>
                        </a:rPr>
                        <a:t>+</a:t>
                      </a:r>
                      <a:r>
                        <a:rPr kumimoji="0" lang="en-US" sz="2000" b="1" i="0" u="none" strike="noStrike" cap="none" normalizeH="0" baseline="0" smtClean="0">
                          <a:ln>
                            <a:noFill/>
                          </a:ln>
                          <a:solidFill>
                            <a:schemeClr val="tx1"/>
                          </a:solidFill>
                          <a:effectLst/>
                          <a:latin typeface="Times New Roman" pitchFamily="18" charset="0"/>
                          <a:cs typeface="Times New Roman" pitchFamily="18" charset="0"/>
                        </a:rPr>
                        <a:t> </a:t>
                      </a:r>
                      <a:r>
                        <a:rPr kumimoji="0" lang="ru-RU" sz="2000" b="1" i="0" u="none" strike="noStrike" cap="none" normalizeH="0" baseline="0" smtClean="0">
                          <a:ln>
                            <a:noFill/>
                          </a:ln>
                          <a:solidFill>
                            <a:schemeClr val="tx1"/>
                          </a:solidFill>
                          <a:effectLst/>
                          <a:latin typeface="Times New Roman" pitchFamily="18" charset="0"/>
                          <a:cs typeface="Times New Roman" pitchFamily="18" charset="0"/>
                        </a:rPr>
                        <a:t>1</a:t>
                      </a:r>
                    </a:p>
                  </a:txBody>
                  <a:tcPr marL="91415" marR="91415" marT="45697" marB="4569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93CDDD"/>
                    </a:solidFill>
                  </a:tcPr>
                </a:tc>
              </a:tr>
            </a:tbl>
          </a:graphicData>
        </a:graphic>
      </p:graphicFrame>
      <p:graphicFrame>
        <p:nvGraphicFramePr>
          <p:cNvPr id="37985" name="Group 97"/>
          <p:cNvGraphicFramePr>
            <a:graphicFrameLocks noGrp="1"/>
          </p:cNvGraphicFramePr>
          <p:nvPr/>
        </p:nvGraphicFramePr>
        <p:xfrm>
          <a:off x="1692275" y="5516563"/>
          <a:ext cx="7272338" cy="823913"/>
        </p:xfrm>
        <a:graphic>
          <a:graphicData uri="http://schemas.openxmlformats.org/drawingml/2006/table">
            <a:tbl>
              <a:tblPr/>
              <a:tblGrid>
                <a:gridCol w="1757363"/>
                <a:gridCol w="1843087"/>
                <a:gridCol w="1655763"/>
                <a:gridCol w="2016125"/>
              </a:tblGrid>
              <a:tr h="823913">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ru-RU" sz="2000" b="1" i="0" u="none" strike="noStrike" cap="none" normalizeH="0" baseline="0" smtClean="0">
                          <a:ln>
                            <a:noFill/>
                          </a:ln>
                          <a:solidFill>
                            <a:schemeClr val="tx1"/>
                          </a:solidFill>
                          <a:effectLst/>
                          <a:latin typeface="Arial" charset="0"/>
                          <a:cs typeface="Arial" charset="0"/>
                        </a:rPr>
                        <a:t>0,25</a:t>
                      </a:r>
                      <a:r>
                        <a:rPr kumimoji="0" lang="en-US" sz="2000" b="1" i="0" u="none" strike="noStrike" cap="none" normalizeH="0" baseline="0" smtClean="0">
                          <a:ln>
                            <a:noFill/>
                          </a:ln>
                          <a:solidFill>
                            <a:schemeClr val="tx1"/>
                          </a:solidFill>
                          <a:effectLst/>
                          <a:latin typeface="Arial" charset="0"/>
                          <a:cs typeface="Arial" charset="0"/>
                        </a:rPr>
                        <a:t>b</a:t>
                      </a:r>
                      <a:r>
                        <a:rPr kumimoji="0" lang="ru-RU" sz="2000" b="1" i="0" u="none" strike="noStrike" cap="none" normalizeH="0" baseline="30000" smtClean="0">
                          <a:ln>
                            <a:noFill/>
                          </a:ln>
                          <a:solidFill>
                            <a:schemeClr val="tx1"/>
                          </a:solidFill>
                          <a:effectLst/>
                          <a:latin typeface="Arial" charset="0"/>
                          <a:cs typeface="Arial" charset="0"/>
                        </a:rPr>
                        <a:t>2</a:t>
                      </a:r>
                      <a:endParaRPr kumimoji="0" lang="ru-RU" sz="20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endParaRPr kumimoji="0" lang="ru-RU" sz="2000" b="1" i="0" u="none" strike="noStrike" cap="none" normalizeH="0" baseline="0" smtClean="0">
                        <a:ln>
                          <a:noFill/>
                        </a:ln>
                        <a:solidFill>
                          <a:schemeClr val="tx1"/>
                        </a:solidFill>
                        <a:effectLst/>
                        <a:latin typeface="Arial" charset="0"/>
                        <a:cs typeface="Arial" charset="0"/>
                      </a:endParaRPr>
                    </a:p>
                  </a:txBody>
                  <a:tcPr marL="91428" marR="91428" marT="45776" marB="4577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en-US" sz="2000" b="1" i="0" u="none" strike="noStrike" cap="none" normalizeH="0" baseline="0" smtClean="0">
                          <a:ln>
                            <a:noFill/>
                          </a:ln>
                          <a:solidFill>
                            <a:schemeClr val="tx1"/>
                          </a:solidFill>
                          <a:effectLst/>
                          <a:latin typeface="Arial" charset="0"/>
                          <a:cs typeface="Arial" charset="0"/>
                        </a:rPr>
                        <a:t>2b</a:t>
                      </a:r>
                      <a:endParaRPr kumimoji="0" lang="ru-RU" sz="2000" b="1" i="0" u="none" strike="noStrike" cap="none" normalizeH="0" baseline="0" smtClean="0">
                        <a:ln>
                          <a:noFill/>
                        </a:ln>
                        <a:solidFill>
                          <a:schemeClr val="tx1"/>
                        </a:solidFill>
                        <a:effectLst/>
                        <a:latin typeface="Arial" charset="0"/>
                        <a:cs typeface="Arial" charset="0"/>
                      </a:endParaRPr>
                    </a:p>
                  </a:txBody>
                  <a:tcPr marL="91428" marR="91428" marT="45776" marB="4577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en-US" sz="2000" b="1" i="0" u="none" strike="noStrike" cap="none" normalizeH="0" baseline="0" smtClean="0">
                          <a:ln>
                            <a:noFill/>
                          </a:ln>
                          <a:solidFill>
                            <a:schemeClr val="tx1"/>
                          </a:solidFill>
                          <a:effectLst/>
                          <a:latin typeface="Arial" charset="0"/>
                          <a:cs typeface="Arial" charset="0"/>
                        </a:rPr>
                        <a:t>4</a:t>
                      </a:r>
                      <a:endParaRPr kumimoji="0" lang="ru-RU" sz="2000" b="1" i="0" u="none" strike="noStrike" cap="none" normalizeH="0" baseline="0" smtClean="0">
                        <a:ln>
                          <a:noFill/>
                        </a:ln>
                        <a:solidFill>
                          <a:schemeClr val="tx1"/>
                        </a:solidFill>
                        <a:effectLst/>
                        <a:latin typeface="Arial" charset="0"/>
                        <a:cs typeface="Arial" charset="0"/>
                      </a:endParaRPr>
                    </a:p>
                  </a:txBody>
                  <a:tcPr marL="91428" marR="91428" marT="45776" marB="4577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6D9F1"/>
                    </a:solidFill>
                  </a:tcPr>
                </a:tc>
                <a:tc>
                  <a:txBody>
                    <a:bodyPr/>
                    <a:lstStyle/>
                    <a:p>
                      <a:pPr marL="0" marR="0" lvl="0" indent="0" algn="ctr" defTabSz="914400" rtl="0" eaLnBrk="1" fontAlgn="base" latinLnBrk="0" hangingPunct="1">
                        <a:lnSpc>
                          <a:spcPct val="100000"/>
                        </a:lnSpc>
                        <a:spcBef>
                          <a:spcPct val="0"/>
                        </a:spcBef>
                        <a:spcAft>
                          <a:spcPct val="0"/>
                        </a:spcAft>
                        <a:buClr>
                          <a:schemeClr val="folHlink"/>
                        </a:buClr>
                        <a:buSzPct val="90000"/>
                        <a:buFontTx/>
                        <a:buNone/>
                        <a:tabLst/>
                      </a:pPr>
                      <a:r>
                        <a:rPr kumimoji="0" lang="en-US" sz="2000" b="1" i="0" u="none" strike="noStrike" cap="none" normalizeH="0" baseline="0" smtClean="0">
                          <a:ln>
                            <a:noFill/>
                          </a:ln>
                          <a:solidFill>
                            <a:schemeClr val="tx1"/>
                          </a:solidFill>
                          <a:effectLst/>
                          <a:latin typeface="Times New Roman" pitchFamily="18" charset="0"/>
                          <a:cs typeface="Times New Roman" pitchFamily="18" charset="0"/>
                        </a:rPr>
                        <a:t>0,25b</a:t>
                      </a:r>
                      <a:r>
                        <a:rPr kumimoji="0" lang="ru-RU" sz="2000" b="1" i="0" u="none" strike="noStrike" cap="none" normalizeH="0" baseline="30000" smtClean="0">
                          <a:ln>
                            <a:noFill/>
                          </a:ln>
                          <a:solidFill>
                            <a:schemeClr val="tx1"/>
                          </a:solidFill>
                          <a:effectLst/>
                          <a:latin typeface="Times New Roman" pitchFamily="18" charset="0"/>
                          <a:cs typeface="Times New Roman" pitchFamily="18" charset="0"/>
                        </a:rPr>
                        <a:t>2</a:t>
                      </a:r>
                      <a:r>
                        <a:rPr kumimoji="0" lang="en-US" sz="2000" b="1" i="0" u="none" strike="noStrike" cap="none" normalizeH="0" baseline="30000" smtClean="0">
                          <a:ln>
                            <a:noFill/>
                          </a:ln>
                          <a:solidFill>
                            <a:schemeClr val="tx1"/>
                          </a:solidFill>
                          <a:effectLst/>
                          <a:latin typeface="Times New Roman" pitchFamily="18" charset="0"/>
                          <a:cs typeface="Times New Roman" pitchFamily="18" charset="0"/>
                        </a:rPr>
                        <a:t> </a:t>
                      </a:r>
                      <a:r>
                        <a:rPr kumimoji="0" lang="en-US" sz="2000" b="1" i="0" u="none" strike="noStrike" cap="none" normalizeH="0" baseline="0" smtClean="0">
                          <a:ln>
                            <a:noFill/>
                          </a:ln>
                          <a:solidFill>
                            <a:schemeClr val="tx1"/>
                          </a:solidFill>
                          <a:effectLst/>
                          <a:latin typeface="Times New Roman" pitchFamily="18" charset="0"/>
                          <a:cs typeface="Times New Roman" pitchFamily="18" charset="0"/>
                        </a:rPr>
                        <a:t>–2b </a:t>
                      </a:r>
                      <a:r>
                        <a:rPr kumimoji="0" lang="ru-RU" sz="2000" b="1" i="0" u="none" strike="noStrike" cap="none" normalizeH="0" baseline="0" smtClean="0">
                          <a:ln>
                            <a:noFill/>
                          </a:ln>
                          <a:solidFill>
                            <a:schemeClr val="tx1"/>
                          </a:solidFill>
                          <a:effectLst/>
                          <a:latin typeface="Times New Roman" pitchFamily="18" charset="0"/>
                          <a:cs typeface="Times New Roman" pitchFamily="18" charset="0"/>
                        </a:rPr>
                        <a:t>+</a:t>
                      </a:r>
                      <a:r>
                        <a:rPr kumimoji="0" lang="en-US" sz="2000" b="1" i="0" u="none" strike="noStrike" cap="none" normalizeH="0" baseline="0" smtClean="0">
                          <a:ln>
                            <a:noFill/>
                          </a:ln>
                          <a:solidFill>
                            <a:schemeClr val="tx1"/>
                          </a:solidFill>
                          <a:effectLst/>
                          <a:latin typeface="Times New Roman" pitchFamily="18" charset="0"/>
                          <a:cs typeface="Times New Roman" pitchFamily="18" charset="0"/>
                        </a:rPr>
                        <a:t> 4</a:t>
                      </a:r>
                      <a:endParaRPr kumimoji="0" lang="ru-RU" sz="2000" b="1" i="0" u="none" strike="noStrike" cap="none" normalizeH="0" baseline="0" smtClean="0">
                        <a:ln>
                          <a:noFill/>
                        </a:ln>
                        <a:solidFill>
                          <a:schemeClr val="tx1"/>
                        </a:solidFill>
                        <a:effectLst/>
                        <a:latin typeface="Times New Roman" pitchFamily="18" charset="0"/>
                        <a:cs typeface="Times New Roman" pitchFamily="18" charset="0"/>
                      </a:endParaRPr>
                    </a:p>
                  </a:txBody>
                  <a:tcPr marL="91428" marR="91428" marT="45776" marB="4577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6D9F1"/>
                    </a:solid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 presetClass="entr" presetSubtype="4"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14"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randombar(horizontal)">
                                      <p:cBhvr>
                                        <p:cTn id="17" dur="500"/>
                                        <p:tgtEl>
                                          <p:spTgt spid="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6"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80">
                                          <p:stCondLst>
                                            <p:cond delay="0"/>
                                          </p:stCondLst>
                                        </p:cTn>
                                        <p:tgtEl>
                                          <p:spTgt spid="6"/>
                                        </p:tgtEl>
                                      </p:cBhvr>
                                    </p:animEffect>
                                    <p:anim calcmode="lin" valueType="num">
                                      <p:cBhvr>
                                        <p:cTn id="23"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8" dur="26">
                                          <p:stCondLst>
                                            <p:cond delay="650"/>
                                          </p:stCondLst>
                                        </p:cTn>
                                        <p:tgtEl>
                                          <p:spTgt spid="6"/>
                                        </p:tgtEl>
                                      </p:cBhvr>
                                      <p:to x="100000" y="60000"/>
                                    </p:animScale>
                                    <p:animScale>
                                      <p:cBhvr>
                                        <p:cTn id="29" dur="166" decel="50000">
                                          <p:stCondLst>
                                            <p:cond delay="676"/>
                                          </p:stCondLst>
                                        </p:cTn>
                                        <p:tgtEl>
                                          <p:spTgt spid="6"/>
                                        </p:tgtEl>
                                      </p:cBhvr>
                                      <p:to x="100000" y="100000"/>
                                    </p:animScale>
                                    <p:animScale>
                                      <p:cBhvr>
                                        <p:cTn id="30" dur="26">
                                          <p:stCondLst>
                                            <p:cond delay="1312"/>
                                          </p:stCondLst>
                                        </p:cTn>
                                        <p:tgtEl>
                                          <p:spTgt spid="6"/>
                                        </p:tgtEl>
                                      </p:cBhvr>
                                      <p:to x="100000" y="80000"/>
                                    </p:animScale>
                                    <p:animScale>
                                      <p:cBhvr>
                                        <p:cTn id="31" dur="166" decel="50000">
                                          <p:stCondLst>
                                            <p:cond delay="1338"/>
                                          </p:stCondLst>
                                        </p:cTn>
                                        <p:tgtEl>
                                          <p:spTgt spid="6"/>
                                        </p:tgtEl>
                                      </p:cBhvr>
                                      <p:to x="100000" y="100000"/>
                                    </p:animScale>
                                    <p:animScale>
                                      <p:cBhvr>
                                        <p:cTn id="32" dur="26">
                                          <p:stCondLst>
                                            <p:cond delay="1642"/>
                                          </p:stCondLst>
                                        </p:cTn>
                                        <p:tgtEl>
                                          <p:spTgt spid="6"/>
                                        </p:tgtEl>
                                      </p:cBhvr>
                                      <p:to x="100000" y="90000"/>
                                    </p:animScale>
                                    <p:animScale>
                                      <p:cBhvr>
                                        <p:cTn id="33" dur="166" decel="50000">
                                          <p:stCondLst>
                                            <p:cond delay="1668"/>
                                          </p:stCondLst>
                                        </p:cTn>
                                        <p:tgtEl>
                                          <p:spTgt spid="6"/>
                                        </p:tgtEl>
                                      </p:cBhvr>
                                      <p:to x="100000" y="100000"/>
                                    </p:animScale>
                                    <p:animScale>
                                      <p:cBhvr>
                                        <p:cTn id="34" dur="26">
                                          <p:stCondLst>
                                            <p:cond delay="1808"/>
                                          </p:stCondLst>
                                        </p:cTn>
                                        <p:tgtEl>
                                          <p:spTgt spid="6"/>
                                        </p:tgtEl>
                                      </p:cBhvr>
                                      <p:to x="100000" y="95000"/>
                                    </p:animScale>
                                    <p:animScale>
                                      <p:cBhvr>
                                        <p:cTn id="35" dur="166" decel="50000">
                                          <p:stCondLst>
                                            <p:cond delay="1834"/>
                                          </p:stCondLst>
                                        </p:cTn>
                                        <p:tgtEl>
                                          <p:spTgt spid="6"/>
                                        </p:tgtEl>
                                      </p:cBhvr>
                                      <p:to x="100000" y="100000"/>
                                    </p:animScale>
                                  </p:childTnLst>
                                </p:cTn>
                              </p:par>
                            </p:childTnLst>
                          </p:cTn>
                        </p:par>
                      </p:childTnLst>
                    </p:cTn>
                  </p:par>
                  <p:par>
                    <p:cTn id="36" fill="hold" nodeType="clickPar">
                      <p:stCondLst>
                        <p:cond delay="indefinite"/>
                      </p:stCondLst>
                      <p:childTnLst>
                        <p:par>
                          <p:cTn id="37" fill="hold" nodeType="withGroup">
                            <p:stCondLst>
                              <p:cond delay="0"/>
                            </p:stCondLst>
                            <p:childTnLst>
                              <p:par>
                                <p:cTn id="38" presetID="8" presetClass="entr" presetSubtype="16" fill="hold" nodeType="clickEffect">
                                  <p:stCondLst>
                                    <p:cond delay="0"/>
                                  </p:stCondLst>
                                  <p:childTnLst>
                                    <p:set>
                                      <p:cBhvr>
                                        <p:cTn id="39" dur="1" fill="hold">
                                          <p:stCondLst>
                                            <p:cond delay="0"/>
                                          </p:stCondLst>
                                        </p:cTn>
                                        <p:tgtEl>
                                          <p:spTgt spid="37980"/>
                                        </p:tgtEl>
                                        <p:attrNameLst>
                                          <p:attrName>style.visibility</p:attrName>
                                        </p:attrNameLst>
                                      </p:cBhvr>
                                      <p:to>
                                        <p:strVal val="visible"/>
                                      </p:to>
                                    </p:set>
                                    <p:animEffect transition="in" filter="diamond(in)">
                                      <p:cBhvr>
                                        <p:cTn id="40" dur="2000"/>
                                        <p:tgtEl>
                                          <p:spTgt spid="37980"/>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5" presetClass="entr" presetSubtype="10" fill="hold" nodeType="clickEffect">
                                  <p:stCondLst>
                                    <p:cond delay="0"/>
                                  </p:stCondLst>
                                  <p:childTnLst>
                                    <p:set>
                                      <p:cBhvr>
                                        <p:cTn id="44" dur="1" fill="hold">
                                          <p:stCondLst>
                                            <p:cond delay="0"/>
                                          </p:stCondLst>
                                        </p:cTn>
                                        <p:tgtEl>
                                          <p:spTgt spid="37981"/>
                                        </p:tgtEl>
                                        <p:attrNameLst>
                                          <p:attrName>style.visibility</p:attrName>
                                        </p:attrNameLst>
                                      </p:cBhvr>
                                      <p:to>
                                        <p:strVal val="visible"/>
                                      </p:to>
                                    </p:set>
                                    <p:animEffect transition="in" filter="checkerboard(across)">
                                      <p:cBhvr>
                                        <p:cTn id="45" dur="500"/>
                                        <p:tgtEl>
                                          <p:spTgt spid="37981"/>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10" presetClass="entr" presetSubtype="0" fill="hold" nodeType="click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500"/>
                                        <p:tgtEl>
                                          <p:spTgt spid="12"/>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37" presetClass="entr" presetSubtype="0" fill="hold" nodeType="clickEffect">
                                  <p:stCondLst>
                                    <p:cond delay="0"/>
                                  </p:stCondLst>
                                  <p:childTnLst>
                                    <p:set>
                                      <p:cBhvr>
                                        <p:cTn id="54" dur="1" fill="hold">
                                          <p:stCondLst>
                                            <p:cond delay="0"/>
                                          </p:stCondLst>
                                        </p:cTn>
                                        <p:tgtEl>
                                          <p:spTgt spid="37985"/>
                                        </p:tgtEl>
                                        <p:attrNameLst>
                                          <p:attrName>style.visibility</p:attrName>
                                        </p:attrNameLst>
                                      </p:cBhvr>
                                      <p:to>
                                        <p:strVal val="visible"/>
                                      </p:to>
                                    </p:set>
                                    <p:animEffect transition="in" filter="fade">
                                      <p:cBhvr>
                                        <p:cTn id="55" dur="1000"/>
                                        <p:tgtEl>
                                          <p:spTgt spid="37985"/>
                                        </p:tgtEl>
                                      </p:cBhvr>
                                    </p:animEffect>
                                    <p:anim calcmode="lin" valueType="num">
                                      <p:cBhvr>
                                        <p:cTn id="56" dur="1000" fill="hold"/>
                                        <p:tgtEl>
                                          <p:spTgt spid="37985"/>
                                        </p:tgtEl>
                                        <p:attrNameLst>
                                          <p:attrName>ppt_x</p:attrName>
                                        </p:attrNameLst>
                                      </p:cBhvr>
                                      <p:tavLst>
                                        <p:tav tm="0">
                                          <p:val>
                                            <p:strVal val="#ppt_x"/>
                                          </p:val>
                                        </p:tav>
                                        <p:tav tm="100000">
                                          <p:val>
                                            <p:strVal val="#ppt_x"/>
                                          </p:val>
                                        </p:tav>
                                      </p:tavLst>
                                    </p:anim>
                                    <p:anim calcmode="lin" valueType="num">
                                      <p:cBhvr>
                                        <p:cTn id="57" dur="900" decel="100000" fill="hold"/>
                                        <p:tgtEl>
                                          <p:spTgt spid="37985"/>
                                        </p:tgtEl>
                                        <p:attrNameLst>
                                          <p:attrName>ppt_y</p:attrName>
                                        </p:attrNameLst>
                                      </p:cBhvr>
                                      <p:tavLst>
                                        <p:tav tm="0">
                                          <p:val>
                                            <p:strVal val="#ppt_y+1"/>
                                          </p:val>
                                        </p:tav>
                                        <p:tav tm="100000">
                                          <p:val>
                                            <p:strVal val="#ppt_y-.03"/>
                                          </p:val>
                                        </p:tav>
                                      </p:tavLst>
                                    </p:anim>
                                    <p:anim calcmode="lin" valueType="num">
                                      <p:cBhvr>
                                        <p:cTn id="58" dur="100" accel="100000" fill="hold">
                                          <p:stCondLst>
                                            <p:cond delay="900"/>
                                          </p:stCondLst>
                                        </p:cTn>
                                        <p:tgtEl>
                                          <p:spTgt spid="3798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5"/>
          <p:cNvSpPr>
            <a:spLocks noChangeArrowheads="1"/>
          </p:cNvSpPr>
          <p:nvPr/>
        </p:nvSpPr>
        <p:spPr bwMode="auto">
          <a:xfrm>
            <a:off x="3419475" y="1643063"/>
            <a:ext cx="3529013" cy="5214937"/>
          </a:xfrm>
          <a:prstGeom prst="rect">
            <a:avLst/>
          </a:prstGeom>
          <a:noFill/>
          <a:ln w="9525">
            <a:noFill/>
            <a:miter lim="800000"/>
            <a:headEnd/>
            <a:tailEnd/>
          </a:ln>
        </p:spPr>
        <p:txBody>
          <a:bodyPr anchor="ctr">
            <a:spAutoFit/>
          </a:bodyPr>
          <a:lstStyle/>
          <a:p>
            <a:r>
              <a:rPr lang="ru-RU" sz="4800" b="1">
                <a:solidFill>
                  <a:srgbClr val="0000FF"/>
                </a:solidFill>
              </a:rPr>
              <a:t>(200+1)</a:t>
            </a:r>
            <a:r>
              <a:rPr lang="ru-RU" sz="4800" b="1" baseline="30000">
                <a:solidFill>
                  <a:srgbClr val="0000FF"/>
                </a:solidFill>
              </a:rPr>
              <a:t>2</a:t>
            </a:r>
            <a:r>
              <a:rPr lang="ru-RU" sz="4800" b="1">
                <a:solidFill>
                  <a:srgbClr val="0000FF"/>
                </a:solidFill>
              </a:rPr>
              <a:t>  </a:t>
            </a:r>
            <a:endParaRPr lang="ru-RU" sz="1000" b="1">
              <a:solidFill>
                <a:srgbClr val="0000FF"/>
              </a:solidFill>
            </a:endParaRPr>
          </a:p>
          <a:p>
            <a:endParaRPr lang="ru-RU" sz="4800" b="1">
              <a:solidFill>
                <a:srgbClr val="0000FF"/>
              </a:solidFill>
            </a:endParaRPr>
          </a:p>
          <a:p>
            <a:r>
              <a:rPr lang="ru-RU" sz="4800" b="1">
                <a:solidFill>
                  <a:srgbClr val="0000FF"/>
                </a:solidFill>
              </a:rPr>
              <a:t>(200-1)</a:t>
            </a:r>
            <a:r>
              <a:rPr lang="ru-RU" sz="4800" b="1" baseline="30000">
                <a:solidFill>
                  <a:srgbClr val="0000FF"/>
                </a:solidFill>
              </a:rPr>
              <a:t>2</a:t>
            </a:r>
            <a:r>
              <a:rPr lang="ru-RU" sz="4800" b="1">
                <a:solidFill>
                  <a:srgbClr val="0000FF"/>
                </a:solidFill>
              </a:rPr>
              <a:t> </a:t>
            </a:r>
          </a:p>
          <a:p>
            <a:endParaRPr lang="ru-RU" sz="4800" b="1">
              <a:solidFill>
                <a:srgbClr val="0000FF"/>
              </a:solidFill>
            </a:endParaRPr>
          </a:p>
          <a:p>
            <a:r>
              <a:rPr lang="ru-RU" sz="4800" b="1">
                <a:solidFill>
                  <a:srgbClr val="0000FF"/>
                </a:solidFill>
              </a:rPr>
              <a:t> 99</a:t>
            </a:r>
            <a:r>
              <a:rPr lang="ru-RU" sz="4800" b="1" baseline="30000">
                <a:solidFill>
                  <a:srgbClr val="0000FF"/>
                </a:solidFill>
              </a:rPr>
              <a:t>2</a:t>
            </a:r>
            <a:r>
              <a:rPr lang="ru-RU" sz="4800" b="1">
                <a:solidFill>
                  <a:srgbClr val="0000FF"/>
                </a:solidFill>
              </a:rPr>
              <a:t> </a:t>
            </a:r>
          </a:p>
          <a:p>
            <a:endParaRPr lang="ru-RU" sz="4800" b="1">
              <a:solidFill>
                <a:srgbClr val="0000FF"/>
              </a:solidFill>
            </a:endParaRPr>
          </a:p>
          <a:p>
            <a:r>
              <a:rPr lang="ru-RU" sz="4800" b="1">
                <a:solidFill>
                  <a:srgbClr val="0000FF"/>
                </a:solidFill>
              </a:rPr>
              <a:t> 101</a:t>
            </a:r>
            <a:r>
              <a:rPr lang="ru-RU" sz="4800" b="1" baseline="30000">
                <a:solidFill>
                  <a:srgbClr val="0000FF"/>
                </a:solidFill>
              </a:rPr>
              <a:t>2</a:t>
            </a:r>
            <a:r>
              <a:rPr lang="ru-RU" sz="4400" b="1" baseline="30000">
                <a:solidFill>
                  <a:srgbClr val="0000FF"/>
                </a:solidFill>
              </a:rPr>
              <a:t> </a:t>
            </a:r>
          </a:p>
        </p:txBody>
      </p:sp>
      <p:sp>
        <p:nvSpPr>
          <p:cNvPr id="46082" name="AutoShape 7" descr="Dollarphotoclub_81130266"/>
          <p:cNvSpPr>
            <a:spLocks noChangeAspect="1" noChangeArrowheads="1"/>
          </p:cNvSpPr>
          <p:nvPr/>
        </p:nvSpPr>
        <p:spPr bwMode="auto">
          <a:xfrm>
            <a:off x="4419600" y="3276600"/>
            <a:ext cx="304800" cy="304800"/>
          </a:xfrm>
          <a:prstGeom prst="rect">
            <a:avLst/>
          </a:prstGeom>
          <a:noFill/>
          <a:ln w="9525">
            <a:noFill/>
            <a:miter lim="800000"/>
            <a:headEnd/>
            <a:tailEnd/>
          </a:ln>
        </p:spPr>
        <p:txBody>
          <a:bodyPr/>
          <a:lstStyle/>
          <a:p>
            <a:endParaRPr lang="ru-RU"/>
          </a:p>
        </p:txBody>
      </p:sp>
      <p:sp>
        <p:nvSpPr>
          <p:cNvPr id="46083" name="AutoShape 9" descr="Dollarphotoclub_81130266"/>
          <p:cNvSpPr>
            <a:spLocks noChangeAspect="1" noChangeArrowheads="1"/>
          </p:cNvSpPr>
          <p:nvPr/>
        </p:nvSpPr>
        <p:spPr bwMode="auto">
          <a:xfrm>
            <a:off x="4419600" y="3276600"/>
            <a:ext cx="304800" cy="304800"/>
          </a:xfrm>
          <a:prstGeom prst="rect">
            <a:avLst/>
          </a:prstGeom>
          <a:noFill/>
          <a:ln w="9525">
            <a:noFill/>
            <a:miter lim="800000"/>
            <a:headEnd/>
            <a:tailEnd/>
          </a:ln>
        </p:spPr>
        <p:txBody>
          <a:bodyPr/>
          <a:lstStyle/>
          <a:p>
            <a:endParaRPr lang="ru-RU"/>
          </a:p>
        </p:txBody>
      </p:sp>
      <p:sp>
        <p:nvSpPr>
          <p:cNvPr id="46084" name="Rectangle 12"/>
          <p:cNvSpPr>
            <a:spLocks noChangeArrowheads="1"/>
          </p:cNvSpPr>
          <p:nvPr/>
        </p:nvSpPr>
        <p:spPr bwMode="auto">
          <a:xfrm>
            <a:off x="971550" y="692150"/>
            <a:ext cx="7632700" cy="579438"/>
          </a:xfrm>
          <a:prstGeom prst="rect">
            <a:avLst/>
          </a:prstGeom>
          <a:noFill/>
          <a:ln w="9525">
            <a:noFill/>
            <a:miter lim="800000"/>
            <a:headEnd/>
            <a:tailEnd/>
          </a:ln>
        </p:spPr>
        <p:txBody>
          <a:bodyPr anchor="ctr">
            <a:spAutoFit/>
          </a:bodyPr>
          <a:lstStyle/>
          <a:p>
            <a:r>
              <a:rPr lang="ru-RU" sz="3200" b="1"/>
              <a:t>Вычислить значения выражений</a:t>
            </a:r>
            <a:r>
              <a:rPr lang="ru-RU"/>
              <a:t> </a:t>
            </a:r>
          </a:p>
        </p:txBody>
      </p:sp>
      <p:pic>
        <p:nvPicPr>
          <p:cNvPr id="46085" name="Picture 14" descr="i?id=4c4c3fd74d2cf344ac7305d7a3318f14&amp;n=13"/>
          <p:cNvPicPr>
            <a:picLocks noChangeAspect="1" noChangeArrowheads="1"/>
          </p:cNvPicPr>
          <p:nvPr/>
        </p:nvPicPr>
        <p:blipFill>
          <a:blip r:embed="rId2" cstate="print"/>
          <a:srcRect/>
          <a:stretch>
            <a:fillRect/>
          </a:stretch>
        </p:blipFill>
        <p:spPr bwMode="auto">
          <a:xfrm>
            <a:off x="6173788" y="3500438"/>
            <a:ext cx="2970212" cy="3357562"/>
          </a:xfrm>
          <a:prstGeom prst="rect">
            <a:avLst/>
          </a:prstGeom>
          <a:noFill/>
          <a:ln w="9525">
            <a:noFill/>
            <a:miter lim="800000"/>
            <a:headEnd/>
            <a:tailEnd/>
          </a:ln>
        </p:spPr>
      </p:pic>
      <p:pic>
        <p:nvPicPr>
          <p:cNvPr id="46086" name="Picture 18" descr="Question-Guy"/>
          <p:cNvPicPr>
            <a:picLocks noChangeAspect="1" noChangeArrowheads="1"/>
          </p:cNvPicPr>
          <p:nvPr/>
        </p:nvPicPr>
        <p:blipFill>
          <a:blip r:embed="rId3" cstate="print"/>
          <a:srcRect/>
          <a:stretch>
            <a:fillRect/>
          </a:stretch>
        </p:blipFill>
        <p:spPr bwMode="auto">
          <a:xfrm>
            <a:off x="0" y="3213100"/>
            <a:ext cx="3590925" cy="3644900"/>
          </a:xfrm>
          <a:prstGeom prst="rect">
            <a:avLst/>
          </a:prstGeom>
          <a:noFill/>
          <a:ln w="9525">
            <a:noFill/>
            <a:miter lim="800000"/>
            <a:headEnd/>
            <a:tailEnd/>
          </a:ln>
        </p:spPr>
      </p:pic>
      <p:pic>
        <p:nvPicPr>
          <p:cNvPr id="46087" name="Picture 14" descr="i?id=4c4c3fd74d2cf344ac7305d7a3318f14&amp;n=13"/>
          <p:cNvPicPr>
            <a:picLocks noChangeAspect="1" noChangeArrowheads="1"/>
          </p:cNvPicPr>
          <p:nvPr/>
        </p:nvPicPr>
        <p:blipFill>
          <a:blip r:embed="rId2" cstate="print"/>
          <a:srcRect/>
          <a:stretch>
            <a:fillRect/>
          </a:stretch>
        </p:blipFill>
        <p:spPr bwMode="auto">
          <a:xfrm>
            <a:off x="6173788" y="3500438"/>
            <a:ext cx="2970212" cy="33575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ChangeArrowheads="1"/>
          </p:cNvSpPr>
          <p:nvPr>
            <p:ph type="title"/>
          </p:nvPr>
        </p:nvSpPr>
        <p:spPr/>
        <p:txBody>
          <a:bodyPr/>
          <a:lstStyle/>
          <a:p>
            <a:pPr eaLnBrk="1" hangingPunct="1"/>
            <a:endParaRPr lang="ru-RU" smtClean="0"/>
          </a:p>
        </p:txBody>
      </p:sp>
      <p:sp>
        <p:nvSpPr>
          <p:cNvPr id="16386" name="Rectangle 3"/>
          <p:cNvSpPr>
            <a:spLocks noGrp="1" noChangeArrowheads="1"/>
          </p:cNvSpPr>
          <p:nvPr>
            <p:ph type="body" idx="1"/>
          </p:nvPr>
        </p:nvSpPr>
        <p:spPr/>
        <p:txBody>
          <a:bodyPr/>
          <a:lstStyle/>
          <a:p>
            <a:pPr eaLnBrk="1" hangingPunct="1"/>
            <a:endParaRPr lang="ru-RU" smtClean="0"/>
          </a:p>
        </p:txBody>
      </p:sp>
      <p:pic>
        <p:nvPicPr>
          <p:cNvPr id="16387" name="Picture 6" descr="img1"/>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ChangeArrowheads="1"/>
          </p:cNvSpPr>
          <p:nvPr>
            <p:ph type="title"/>
          </p:nvPr>
        </p:nvSpPr>
        <p:spPr>
          <a:xfrm>
            <a:off x="611188" y="260350"/>
            <a:ext cx="8229600" cy="1143000"/>
          </a:xfrm>
        </p:spPr>
        <p:txBody>
          <a:bodyPr/>
          <a:lstStyle/>
          <a:p>
            <a:r>
              <a:rPr lang="ru-RU" sz="3800" b="1" smtClean="0">
                <a:solidFill>
                  <a:schemeClr val="tx1"/>
                </a:solidFill>
              </a:rPr>
              <a:t>Вычислить значения выражений</a:t>
            </a:r>
          </a:p>
        </p:txBody>
      </p:sp>
      <p:sp>
        <p:nvSpPr>
          <p:cNvPr id="47106" name="Rectangle 3"/>
          <p:cNvSpPr>
            <a:spLocks noGrp="1" noChangeArrowheads="1"/>
          </p:cNvSpPr>
          <p:nvPr>
            <p:ph type="body" idx="1"/>
          </p:nvPr>
        </p:nvSpPr>
        <p:spPr/>
        <p:txBody>
          <a:bodyPr/>
          <a:lstStyle/>
          <a:p>
            <a:pPr>
              <a:lnSpc>
                <a:spcPct val="125000"/>
              </a:lnSpc>
              <a:buFont typeface="Wingdings" pitchFamily="2" charset="2"/>
              <a:buNone/>
            </a:pPr>
            <a:r>
              <a:rPr lang="ru-RU" b="1" smtClean="0">
                <a:solidFill>
                  <a:srgbClr val="0000FF"/>
                </a:solidFill>
              </a:rPr>
              <a:t>(200+1)</a:t>
            </a:r>
            <a:r>
              <a:rPr lang="ru-RU" b="1" baseline="30000" smtClean="0">
                <a:solidFill>
                  <a:srgbClr val="0000FF"/>
                </a:solidFill>
              </a:rPr>
              <a:t>2</a:t>
            </a:r>
            <a:r>
              <a:rPr lang="ru-RU" b="1" smtClean="0">
                <a:solidFill>
                  <a:srgbClr val="0000FF"/>
                </a:solidFill>
              </a:rPr>
              <a:t> = 40000+400+1=40401</a:t>
            </a:r>
          </a:p>
          <a:p>
            <a:pPr>
              <a:lnSpc>
                <a:spcPct val="125000"/>
              </a:lnSpc>
              <a:buFont typeface="Wingdings" pitchFamily="2" charset="2"/>
              <a:buNone/>
            </a:pPr>
            <a:r>
              <a:rPr lang="ru-RU" b="1" smtClean="0">
                <a:solidFill>
                  <a:srgbClr val="0000FF"/>
                </a:solidFill>
              </a:rPr>
              <a:t>(200-1)</a:t>
            </a:r>
            <a:r>
              <a:rPr lang="ru-RU" b="1" baseline="30000" smtClean="0">
                <a:solidFill>
                  <a:srgbClr val="0000FF"/>
                </a:solidFill>
              </a:rPr>
              <a:t>2</a:t>
            </a:r>
            <a:r>
              <a:rPr lang="ru-RU" b="1" smtClean="0">
                <a:solidFill>
                  <a:srgbClr val="0000FF"/>
                </a:solidFill>
              </a:rPr>
              <a:t> = 40000-400+1=39601</a:t>
            </a:r>
          </a:p>
          <a:p>
            <a:pPr>
              <a:lnSpc>
                <a:spcPct val="125000"/>
              </a:lnSpc>
              <a:buFont typeface="Wingdings" pitchFamily="2" charset="2"/>
              <a:buNone/>
            </a:pPr>
            <a:r>
              <a:rPr lang="ru-RU" b="1" smtClean="0">
                <a:solidFill>
                  <a:srgbClr val="0000FF"/>
                </a:solidFill>
              </a:rPr>
              <a:t> 99</a:t>
            </a:r>
            <a:r>
              <a:rPr lang="ru-RU" b="1" baseline="30000" smtClean="0">
                <a:solidFill>
                  <a:srgbClr val="0000FF"/>
                </a:solidFill>
              </a:rPr>
              <a:t>2 </a:t>
            </a:r>
            <a:r>
              <a:rPr lang="ru-RU" b="1" smtClean="0">
                <a:solidFill>
                  <a:srgbClr val="0000FF"/>
                </a:solidFill>
              </a:rPr>
              <a:t>=(100-1)</a:t>
            </a:r>
            <a:r>
              <a:rPr lang="ru-RU" b="1" baseline="30000" smtClean="0">
                <a:solidFill>
                  <a:srgbClr val="0000FF"/>
                </a:solidFill>
              </a:rPr>
              <a:t>2</a:t>
            </a:r>
            <a:r>
              <a:rPr lang="ru-RU" b="1" smtClean="0">
                <a:solidFill>
                  <a:srgbClr val="0000FF"/>
                </a:solidFill>
              </a:rPr>
              <a:t>=10000-200+1=9801</a:t>
            </a:r>
          </a:p>
          <a:p>
            <a:pPr>
              <a:lnSpc>
                <a:spcPct val="125000"/>
              </a:lnSpc>
              <a:buFont typeface="Wingdings" pitchFamily="2" charset="2"/>
              <a:buNone/>
            </a:pPr>
            <a:r>
              <a:rPr lang="ru-RU" b="1" smtClean="0">
                <a:solidFill>
                  <a:srgbClr val="0000FF"/>
                </a:solidFill>
              </a:rPr>
              <a:t> 101</a:t>
            </a:r>
            <a:r>
              <a:rPr lang="ru-RU" b="1" baseline="30000" smtClean="0">
                <a:solidFill>
                  <a:srgbClr val="0000FF"/>
                </a:solidFill>
              </a:rPr>
              <a:t>2</a:t>
            </a:r>
            <a:r>
              <a:rPr lang="ru-RU" b="1" smtClean="0">
                <a:solidFill>
                  <a:srgbClr val="0000FF"/>
                </a:solidFill>
              </a:rPr>
              <a:t>=(100+1)</a:t>
            </a:r>
            <a:r>
              <a:rPr lang="ru-RU" b="1" baseline="30000" smtClean="0">
                <a:solidFill>
                  <a:srgbClr val="0000FF"/>
                </a:solidFill>
              </a:rPr>
              <a:t>2</a:t>
            </a:r>
            <a:r>
              <a:rPr lang="ru-RU" b="1" smtClean="0">
                <a:solidFill>
                  <a:srgbClr val="0000FF"/>
                </a:solidFill>
              </a:rPr>
              <a:t>=10000+200+1=10201</a:t>
            </a:r>
          </a:p>
        </p:txBody>
      </p:sp>
      <p:pic>
        <p:nvPicPr>
          <p:cNvPr id="47107" name="Picture 8" descr="img22"/>
          <p:cNvPicPr>
            <a:picLocks noChangeAspect="1" noChangeArrowheads="1"/>
          </p:cNvPicPr>
          <p:nvPr/>
        </p:nvPicPr>
        <p:blipFill>
          <a:blip r:embed="rId2" cstate="print"/>
          <a:srcRect/>
          <a:stretch>
            <a:fillRect/>
          </a:stretch>
        </p:blipFill>
        <p:spPr bwMode="auto">
          <a:xfrm>
            <a:off x="3203575" y="4102100"/>
            <a:ext cx="3673475" cy="2755900"/>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3"/>
          <p:cNvSpPr>
            <a:spLocks noGrp="1" noChangeArrowheads="1"/>
          </p:cNvSpPr>
          <p:nvPr>
            <p:ph type="body" idx="1"/>
          </p:nvPr>
        </p:nvSpPr>
        <p:spPr/>
        <p:txBody>
          <a:bodyPr/>
          <a:lstStyle/>
          <a:p>
            <a:pPr>
              <a:buFont typeface="Wingdings" pitchFamily="2" charset="2"/>
              <a:buNone/>
            </a:pPr>
            <a:r>
              <a:rPr lang="ru-RU" b="1" smtClean="0"/>
              <a:t> </a:t>
            </a:r>
            <a:endParaRPr lang="ru-RU" smtClean="0"/>
          </a:p>
          <a:p>
            <a:pPr>
              <a:buFont typeface="Wingdings" pitchFamily="2" charset="2"/>
              <a:buNone/>
            </a:pPr>
            <a:endParaRPr lang="ru-RU" smtClean="0"/>
          </a:p>
        </p:txBody>
      </p:sp>
      <p:graphicFrame>
        <p:nvGraphicFramePr>
          <p:cNvPr id="47120" name="Group 16"/>
          <p:cNvGraphicFramePr>
            <a:graphicFrameLocks noGrp="1"/>
          </p:cNvGraphicFramePr>
          <p:nvPr/>
        </p:nvGraphicFramePr>
        <p:xfrm>
          <a:off x="1403350" y="2349500"/>
          <a:ext cx="6096000" cy="2840038"/>
        </p:xfrm>
        <a:graphic>
          <a:graphicData uri="http://schemas.openxmlformats.org/drawingml/2006/table">
            <a:tbl>
              <a:tblPr/>
              <a:tblGrid>
                <a:gridCol w="3048000"/>
                <a:gridCol w="3048000"/>
              </a:tblGrid>
              <a:tr h="808038">
                <a:tc>
                  <a:txBody>
                    <a:bodyPr/>
                    <a:lstStyle/>
                    <a:p>
                      <a:pPr marL="0" marR="0" lvl="0" indent="0" algn="ctr" defTabSz="914400" rtl="0" eaLnBrk="0" fontAlgn="base" latinLnBrk="0" hangingPunct="0">
                        <a:lnSpc>
                          <a:spcPct val="100000"/>
                        </a:lnSpc>
                        <a:spcBef>
                          <a:spcPct val="20000"/>
                        </a:spcBef>
                        <a:spcAft>
                          <a:spcPct val="0"/>
                        </a:spcAft>
                        <a:buClr>
                          <a:schemeClr val="folHlink"/>
                        </a:buClr>
                        <a:buSzPct val="90000"/>
                        <a:buFont typeface="Wingdings" pitchFamily="2" charset="2"/>
                        <a:buNone/>
                        <a:tabLst/>
                      </a:pPr>
                      <a:r>
                        <a:rPr kumimoji="0" lang="en-US" sz="2800" b="1" i="0" u="none" strike="noStrike" cap="none" normalizeH="0" baseline="0" smtClean="0">
                          <a:ln>
                            <a:noFill/>
                          </a:ln>
                          <a:solidFill>
                            <a:schemeClr val="tx1"/>
                          </a:solidFill>
                          <a:effectLst/>
                          <a:latin typeface="Arial" charset="0"/>
                          <a:cs typeface="Arial" charset="0"/>
                        </a:rPr>
                        <a:t>I</a:t>
                      </a:r>
                      <a:r>
                        <a:rPr kumimoji="0" lang="ru-RU" sz="2800" b="1" i="0" u="none" strike="noStrike" cap="none" normalizeH="0" baseline="0" smtClean="0">
                          <a:ln>
                            <a:noFill/>
                          </a:ln>
                          <a:solidFill>
                            <a:schemeClr val="tx1"/>
                          </a:solidFill>
                          <a:effectLst/>
                          <a:latin typeface="Arial" charset="0"/>
                          <a:cs typeface="Arial" charset="0"/>
                        </a:rPr>
                        <a:t> вариант</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folHlink"/>
                        </a:buClr>
                        <a:buSzPct val="90000"/>
                        <a:buFont typeface="Wingdings" pitchFamily="2" charset="2"/>
                        <a:buNone/>
                        <a:tabLst/>
                      </a:pPr>
                      <a:r>
                        <a:rPr kumimoji="0" lang="en-US" sz="2800" b="1" i="0" u="none" strike="noStrike" cap="none" normalizeH="0" baseline="0" smtClean="0">
                          <a:ln>
                            <a:noFill/>
                          </a:ln>
                          <a:solidFill>
                            <a:schemeClr val="tx1"/>
                          </a:solidFill>
                          <a:effectLst/>
                          <a:latin typeface="Arial" charset="0"/>
                          <a:cs typeface="Arial" charset="0"/>
                        </a:rPr>
                        <a:t>II</a:t>
                      </a:r>
                      <a:r>
                        <a:rPr kumimoji="0" lang="ru-RU" sz="2800" b="1" i="0" u="none" strike="noStrike" cap="none" normalizeH="0" baseline="0" smtClean="0">
                          <a:ln>
                            <a:noFill/>
                          </a:ln>
                          <a:solidFill>
                            <a:schemeClr val="tx1"/>
                          </a:solidFill>
                          <a:effectLst/>
                          <a:latin typeface="Arial" charset="0"/>
                          <a:cs typeface="Arial" charset="0"/>
                        </a:rPr>
                        <a:t> вариант</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032000">
                <a:tc>
                  <a:txBody>
                    <a:bodyPr/>
                    <a:lstStyle/>
                    <a:p>
                      <a:pPr marL="457200" marR="0" lvl="0" indent="-457200" algn="l" defTabSz="914400" rtl="0" eaLnBrk="0" fontAlgn="base" latinLnBrk="0" hangingPunct="0">
                        <a:lnSpc>
                          <a:spcPct val="100000"/>
                        </a:lnSpc>
                        <a:spcBef>
                          <a:spcPct val="20000"/>
                        </a:spcBef>
                        <a:spcAft>
                          <a:spcPct val="0"/>
                        </a:spcAft>
                        <a:buClr>
                          <a:schemeClr val="folHlink"/>
                        </a:buClr>
                        <a:buSzPct val="90000"/>
                        <a:buFont typeface="Wingdings" pitchFamily="2" charset="2"/>
                        <a:buNone/>
                        <a:tabLst/>
                      </a:pPr>
                      <a:r>
                        <a:rPr kumimoji="0" lang="ru-RU" sz="2800" b="1" i="0" u="none" strike="noStrike" cap="none" normalizeH="0" baseline="0" smtClean="0">
                          <a:ln>
                            <a:noFill/>
                          </a:ln>
                          <a:solidFill>
                            <a:schemeClr val="tx1"/>
                          </a:solidFill>
                          <a:effectLst/>
                          <a:latin typeface="Arial" charset="0"/>
                          <a:cs typeface="Arial" charset="0"/>
                        </a:rPr>
                        <a:t>(7 – а)</a:t>
                      </a:r>
                      <a:r>
                        <a:rPr kumimoji="0" lang="ru-RU" sz="2800" b="1" i="0" u="none" strike="noStrike" cap="none" normalizeH="0" baseline="30000" smtClean="0">
                          <a:ln>
                            <a:noFill/>
                          </a:ln>
                          <a:solidFill>
                            <a:schemeClr val="tx1"/>
                          </a:solidFill>
                          <a:effectLst/>
                          <a:latin typeface="Arial" charset="0"/>
                          <a:cs typeface="Arial" charset="0"/>
                        </a:rPr>
                        <a:t>2</a:t>
                      </a:r>
                      <a:r>
                        <a:rPr kumimoji="0" lang="ru-RU" sz="2800" b="1" i="0" u="none" strike="noStrike" cap="none" normalizeH="0" baseline="0" smtClean="0">
                          <a:ln>
                            <a:noFill/>
                          </a:ln>
                          <a:solidFill>
                            <a:schemeClr val="tx1"/>
                          </a:solidFill>
                          <a:effectLst/>
                          <a:latin typeface="Arial" charset="0"/>
                          <a:cs typeface="Arial" charset="0"/>
                        </a:rPr>
                        <a:t> </a:t>
                      </a:r>
                    </a:p>
                    <a:p>
                      <a:pPr marL="457200" marR="0" lvl="0" indent="-457200" algn="l" defTabSz="914400" rtl="0" eaLnBrk="0" fontAlgn="base" latinLnBrk="0" hangingPunct="0">
                        <a:lnSpc>
                          <a:spcPct val="100000"/>
                        </a:lnSpc>
                        <a:spcBef>
                          <a:spcPct val="20000"/>
                        </a:spcBef>
                        <a:spcAft>
                          <a:spcPct val="0"/>
                        </a:spcAft>
                        <a:buClr>
                          <a:schemeClr val="folHlink"/>
                        </a:buClr>
                        <a:buSzPct val="90000"/>
                        <a:buFont typeface="Wingdings" pitchFamily="2" charset="2"/>
                        <a:buNone/>
                        <a:tabLst/>
                      </a:pPr>
                      <a:r>
                        <a:rPr kumimoji="0" lang="ru-RU" sz="2800" b="1" i="0" u="none" strike="noStrike" cap="none" normalizeH="0" baseline="0" smtClean="0">
                          <a:ln>
                            <a:noFill/>
                          </a:ln>
                          <a:solidFill>
                            <a:schemeClr val="tx1"/>
                          </a:solidFill>
                          <a:effectLst/>
                          <a:latin typeface="Arial" charset="0"/>
                          <a:cs typeface="Arial" charset="0"/>
                        </a:rPr>
                        <a:t>(а + 5) </a:t>
                      </a:r>
                      <a:r>
                        <a:rPr kumimoji="0" lang="ru-RU" sz="2800" b="1" i="0" u="none" strike="noStrike" cap="none" normalizeH="0" baseline="30000" smtClean="0">
                          <a:ln>
                            <a:noFill/>
                          </a:ln>
                          <a:solidFill>
                            <a:schemeClr val="tx1"/>
                          </a:solidFill>
                          <a:effectLst/>
                          <a:latin typeface="Arial" charset="0"/>
                          <a:cs typeface="Arial" charset="0"/>
                        </a:rPr>
                        <a:t>2</a:t>
                      </a:r>
                    </a:p>
                    <a:p>
                      <a:pPr marL="457200" marR="0" lvl="0" indent="-457200" algn="l" defTabSz="914400" rtl="0" eaLnBrk="0" fontAlgn="base" latinLnBrk="0" hangingPunct="0">
                        <a:lnSpc>
                          <a:spcPct val="100000"/>
                        </a:lnSpc>
                        <a:spcBef>
                          <a:spcPct val="20000"/>
                        </a:spcBef>
                        <a:spcAft>
                          <a:spcPct val="0"/>
                        </a:spcAft>
                        <a:buClr>
                          <a:schemeClr val="folHlink"/>
                        </a:buClr>
                        <a:buSzPct val="90000"/>
                        <a:buFont typeface="Wingdings" pitchFamily="2" charset="2"/>
                        <a:buNone/>
                        <a:tabLst/>
                      </a:pPr>
                      <a:r>
                        <a:rPr kumimoji="0" lang="ru-RU" sz="2800" b="1" i="0" u="none" strike="noStrike" cap="none" normalizeH="0" baseline="0" smtClean="0">
                          <a:ln>
                            <a:noFill/>
                          </a:ln>
                          <a:solidFill>
                            <a:schemeClr val="tx1"/>
                          </a:solidFill>
                          <a:effectLst/>
                          <a:latin typeface="Arial" charset="0"/>
                          <a:cs typeface="Arial" charset="0"/>
                        </a:rPr>
                        <a:t>(3у – 2) </a:t>
                      </a:r>
                      <a:r>
                        <a:rPr kumimoji="0" lang="ru-RU" sz="2800" b="1" i="0" u="none" strike="noStrike" cap="none" normalizeH="0" baseline="30000" smtClean="0">
                          <a:ln>
                            <a:noFill/>
                          </a:ln>
                          <a:solidFill>
                            <a:schemeClr val="tx1"/>
                          </a:solidFill>
                          <a:effectLst/>
                          <a:latin typeface="Arial" charset="0"/>
                          <a:cs typeface="Arial" charset="0"/>
                        </a:rPr>
                        <a:t>2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457200" marR="0" lvl="0" indent="-457200" algn="l" defTabSz="914400" rtl="0" eaLnBrk="0" fontAlgn="base" latinLnBrk="0" hangingPunct="0">
                        <a:lnSpc>
                          <a:spcPct val="100000"/>
                        </a:lnSpc>
                        <a:spcBef>
                          <a:spcPct val="20000"/>
                        </a:spcBef>
                        <a:spcAft>
                          <a:spcPct val="0"/>
                        </a:spcAft>
                        <a:buClr>
                          <a:schemeClr val="folHlink"/>
                        </a:buClr>
                        <a:buSzPct val="90000"/>
                        <a:buFont typeface="Wingdings" pitchFamily="2" charset="2"/>
                        <a:buNone/>
                        <a:tabLst/>
                      </a:pPr>
                      <a:r>
                        <a:rPr kumimoji="0" lang="ru-RU" sz="2800" b="1" i="0" u="none" strike="noStrike" cap="none" normalizeH="0" baseline="0" smtClean="0">
                          <a:ln>
                            <a:noFill/>
                          </a:ln>
                          <a:solidFill>
                            <a:schemeClr val="tx1"/>
                          </a:solidFill>
                          <a:effectLst/>
                          <a:latin typeface="Arial" charset="0"/>
                          <a:cs typeface="Arial" charset="0"/>
                        </a:rPr>
                        <a:t>(х – 3) </a:t>
                      </a:r>
                      <a:r>
                        <a:rPr kumimoji="0" lang="ru-RU" sz="2800" b="1" i="0" u="none" strike="noStrike" cap="none" normalizeH="0" baseline="30000" smtClean="0">
                          <a:ln>
                            <a:noFill/>
                          </a:ln>
                          <a:solidFill>
                            <a:schemeClr val="tx1"/>
                          </a:solidFill>
                          <a:effectLst/>
                          <a:latin typeface="Arial" charset="0"/>
                          <a:cs typeface="Arial" charset="0"/>
                        </a:rPr>
                        <a:t>2</a:t>
                      </a:r>
                    </a:p>
                    <a:p>
                      <a:pPr marL="457200" marR="0" lvl="0" indent="-457200" algn="l" defTabSz="914400" rtl="0" eaLnBrk="0" fontAlgn="base" latinLnBrk="0" hangingPunct="0">
                        <a:lnSpc>
                          <a:spcPct val="100000"/>
                        </a:lnSpc>
                        <a:spcBef>
                          <a:spcPct val="20000"/>
                        </a:spcBef>
                        <a:spcAft>
                          <a:spcPct val="0"/>
                        </a:spcAft>
                        <a:buClr>
                          <a:schemeClr val="folHlink"/>
                        </a:buClr>
                        <a:buSzPct val="90000"/>
                        <a:buFont typeface="Wingdings" pitchFamily="2" charset="2"/>
                        <a:buNone/>
                        <a:tabLst/>
                      </a:pPr>
                      <a:r>
                        <a:rPr kumimoji="0" lang="ru-RU" sz="2800" b="1" i="0" u="none" strike="noStrike" cap="none" normalizeH="0" baseline="0" smtClean="0">
                          <a:ln>
                            <a:noFill/>
                          </a:ln>
                          <a:solidFill>
                            <a:schemeClr val="tx1"/>
                          </a:solidFill>
                          <a:effectLst/>
                          <a:latin typeface="Arial" charset="0"/>
                          <a:cs typeface="Arial" charset="0"/>
                        </a:rPr>
                        <a:t>(с + 6) </a:t>
                      </a:r>
                      <a:r>
                        <a:rPr kumimoji="0" lang="ru-RU" sz="2800" b="1" i="0" u="none" strike="noStrike" cap="none" normalizeH="0" baseline="30000" smtClean="0">
                          <a:ln>
                            <a:noFill/>
                          </a:ln>
                          <a:solidFill>
                            <a:schemeClr val="tx1"/>
                          </a:solidFill>
                          <a:effectLst/>
                          <a:latin typeface="Arial" charset="0"/>
                          <a:cs typeface="Arial" charset="0"/>
                        </a:rPr>
                        <a:t>2</a:t>
                      </a:r>
                    </a:p>
                    <a:p>
                      <a:pPr marL="457200" marR="0" lvl="0" indent="-457200" algn="l" defTabSz="914400" rtl="0" eaLnBrk="0" fontAlgn="base" latinLnBrk="0" hangingPunct="0">
                        <a:lnSpc>
                          <a:spcPct val="100000"/>
                        </a:lnSpc>
                        <a:spcBef>
                          <a:spcPct val="20000"/>
                        </a:spcBef>
                        <a:spcAft>
                          <a:spcPct val="0"/>
                        </a:spcAft>
                        <a:buClr>
                          <a:schemeClr val="folHlink"/>
                        </a:buClr>
                        <a:buSzPct val="90000"/>
                        <a:buFont typeface="Wingdings" pitchFamily="2" charset="2"/>
                        <a:buNone/>
                        <a:tabLst/>
                      </a:pPr>
                      <a:r>
                        <a:rPr kumimoji="0" lang="ru-RU" sz="2800" b="1" i="0" u="none" strike="noStrike" cap="none" normalizeH="0" baseline="0" smtClean="0">
                          <a:ln>
                            <a:noFill/>
                          </a:ln>
                          <a:solidFill>
                            <a:schemeClr val="tx1"/>
                          </a:solidFill>
                          <a:effectLst/>
                          <a:latin typeface="Arial" charset="0"/>
                          <a:cs typeface="Arial" charset="0"/>
                        </a:rPr>
                        <a:t>(3 – 5b)</a:t>
                      </a:r>
                      <a:r>
                        <a:rPr kumimoji="0" lang="ru-RU" sz="2800" b="1" i="0" u="none" strike="noStrike" cap="none" normalizeH="0" baseline="30000" smtClean="0">
                          <a:ln>
                            <a:noFill/>
                          </a:ln>
                          <a:solidFill>
                            <a:schemeClr val="tx1"/>
                          </a:solidFill>
                          <a:effectLst/>
                          <a:latin typeface="Arial" charset="0"/>
                          <a:cs typeface="Arial" charset="0"/>
                        </a:rPr>
                        <a:t>2</a:t>
                      </a:r>
                      <a:r>
                        <a:rPr kumimoji="0" lang="ru-RU" sz="2800" b="1" i="0" u="none" strike="noStrike" cap="none" normalizeH="0" baseline="0" smtClean="0">
                          <a:ln>
                            <a:noFill/>
                          </a:ln>
                          <a:solidFill>
                            <a:schemeClr val="tx1"/>
                          </a:solidFill>
                          <a:effectLst/>
                          <a:latin typeface="Arial" charset="0"/>
                          <a:cs typeface="Arial"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8141" name="Text Box 17"/>
          <p:cNvSpPr txBox="1">
            <a:spLocks noChangeArrowheads="1"/>
          </p:cNvSpPr>
          <p:nvPr/>
        </p:nvSpPr>
        <p:spPr bwMode="auto">
          <a:xfrm>
            <a:off x="5200650" y="2513013"/>
            <a:ext cx="184150" cy="366712"/>
          </a:xfrm>
          <a:prstGeom prst="rect">
            <a:avLst/>
          </a:prstGeom>
          <a:noFill/>
          <a:ln w="9525">
            <a:noFill/>
            <a:miter lim="800000"/>
            <a:headEnd/>
            <a:tailEnd/>
          </a:ln>
        </p:spPr>
        <p:txBody>
          <a:bodyPr wrap="none">
            <a:spAutoFit/>
          </a:bodyPr>
          <a:lstStyle/>
          <a:p>
            <a:endParaRPr lang="ru-RU"/>
          </a:p>
        </p:txBody>
      </p:sp>
      <p:sp>
        <p:nvSpPr>
          <p:cNvPr id="48142" name="WordArt 18"/>
          <p:cNvSpPr>
            <a:spLocks noChangeArrowheads="1" noChangeShapeType="1" noTextEdit="1"/>
          </p:cNvSpPr>
          <p:nvPr/>
        </p:nvSpPr>
        <p:spPr bwMode="auto">
          <a:xfrm>
            <a:off x="1116013" y="692150"/>
            <a:ext cx="6119812" cy="936625"/>
          </a:xfrm>
          <a:prstGeom prst="rect">
            <a:avLst/>
          </a:prstGeom>
        </p:spPr>
        <p:txBody>
          <a:bodyPr spcFirstLastPara="1" wrap="none" fromWordArt="1">
            <a:prstTxWarp prst="textArchUp">
              <a:avLst>
                <a:gd name="adj" fmla="val 10800004"/>
              </a:avLst>
            </a:prstTxWarp>
          </a:bodyPr>
          <a:lstStyle/>
          <a:p>
            <a:pPr algn="ctr"/>
            <a:r>
              <a:rPr lang="ru-RU" sz="3600" kern="10">
                <a:ln w="9525">
                  <a:solidFill>
                    <a:srgbClr val="000000"/>
                  </a:solidFill>
                  <a:round/>
                  <a:headEnd/>
                  <a:tailEnd/>
                </a:ln>
                <a:solidFill>
                  <a:srgbClr val="CC0000"/>
                </a:solidFill>
                <a:latin typeface="Arial"/>
                <a:cs typeface="Arial"/>
              </a:rPr>
              <a:t>Самостоятельная работа</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noChangeArrowheads="1"/>
          </p:cNvSpPr>
          <p:nvPr>
            <p:ph type="title"/>
          </p:nvPr>
        </p:nvSpPr>
        <p:spPr/>
        <p:txBody>
          <a:bodyPr/>
          <a:lstStyle/>
          <a:p>
            <a:r>
              <a:rPr lang="ru-RU" smtClean="0"/>
              <a:t>Работа с учебником</a:t>
            </a:r>
          </a:p>
        </p:txBody>
      </p:sp>
      <p:sp>
        <p:nvSpPr>
          <p:cNvPr id="50178" name="Rectangle 3"/>
          <p:cNvSpPr>
            <a:spLocks noGrp="1" noChangeArrowheads="1"/>
          </p:cNvSpPr>
          <p:nvPr>
            <p:ph type="body" idx="1"/>
          </p:nvPr>
        </p:nvSpPr>
        <p:spPr/>
        <p:txBody>
          <a:bodyPr/>
          <a:lstStyle/>
          <a:p>
            <a:endParaRPr lang="ru-RU" smtClean="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5" name="Picture 5" descr="фон1"/>
          <p:cNvPicPr>
            <a:picLocks noChangeAspect="1" noChangeArrowheads="1"/>
          </p:cNvPicPr>
          <p:nvPr/>
        </p:nvPicPr>
        <p:blipFill>
          <a:blip r:embed="rId2" cstate="print"/>
          <a:srcRect/>
          <a:stretch>
            <a:fillRect/>
          </a:stretch>
        </p:blipFill>
        <p:spPr bwMode="auto">
          <a:xfrm>
            <a:off x="0" y="-195263"/>
            <a:ext cx="9236075" cy="7053263"/>
          </a:xfrm>
          <a:prstGeom prst="rect">
            <a:avLst/>
          </a:prstGeom>
          <a:noFill/>
          <a:ln w="9525">
            <a:noFill/>
            <a:miter lim="800000"/>
            <a:headEnd/>
            <a:tailEnd/>
          </a:ln>
        </p:spPr>
      </p:pic>
      <p:sp>
        <p:nvSpPr>
          <p:cNvPr id="4" name="Прямоугольник 3"/>
          <p:cNvSpPr>
            <a:spLocks noChangeArrowheads="1"/>
          </p:cNvSpPr>
          <p:nvPr/>
        </p:nvSpPr>
        <p:spPr bwMode="auto">
          <a:xfrm>
            <a:off x="192088" y="1827213"/>
            <a:ext cx="8640762" cy="3017837"/>
          </a:xfrm>
          <a:prstGeom prst="rect">
            <a:avLst/>
          </a:prstGeom>
          <a:noFill/>
          <a:ln w="9525">
            <a:noFill/>
            <a:miter lim="800000"/>
            <a:headEnd/>
            <a:tailEnd/>
          </a:ln>
        </p:spPr>
        <p:txBody>
          <a:bodyPr>
            <a:spAutoFit/>
          </a:bodyPr>
          <a:lstStyle/>
          <a:p>
            <a:r>
              <a:rPr lang="ru-RU" sz="2800">
                <a:solidFill>
                  <a:srgbClr val="0000FF"/>
                </a:solidFill>
                <a:latin typeface="Lucida Sans Unicode" pitchFamily="34" charset="0"/>
              </a:rPr>
              <a:t>-</a:t>
            </a:r>
            <a:r>
              <a:rPr lang="ru-RU" sz="2000">
                <a:solidFill>
                  <a:srgbClr val="0000FF"/>
                </a:solidFill>
              </a:rPr>
              <a:t>С какими формулами мы познакомились сегодня на уроке? </a:t>
            </a:r>
          </a:p>
          <a:p>
            <a:r>
              <a:rPr lang="ru-RU" sz="2000">
                <a:solidFill>
                  <a:srgbClr val="0000FF"/>
                </a:solidFill>
              </a:rPr>
              <a:t>-Почему эти формулы называются формулами сокращенного умножения? </a:t>
            </a:r>
          </a:p>
          <a:p>
            <a:r>
              <a:rPr lang="ru-RU" sz="2000">
                <a:solidFill>
                  <a:srgbClr val="0000FF"/>
                </a:solidFill>
              </a:rPr>
              <a:t>-Чему равен квадрат суммы двух выражений? </a:t>
            </a:r>
          </a:p>
          <a:p>
            <a:r>
              <a:rPr lang="ru-RU" sz="2000">
                <a:solidFill>
                  <a:srgbClr val="0000FF"/>
                </a:solidFill>
              </a:rPr>
              <a:t>-Чему равен квадрат разности двух выражений? </a:t>
            </a:r>
          </a:p>
          <a:p>
            <a:r>
              <a:rPr lang="ru-RU" sz="2000">
                <a:solidFill>
                  <a:srgbClr val="0000FF"/>
                </a:solidFill>
              </a:rPr>
              <a:t>-Как вы думаете, зачем нужны нам эти формулы и стоит ли их запоминать? </a:t>
            </a:r>
          </a:p>
          <a:p>
            <a:endParaRPr lang="ru-RU" sz="2400">
              <a:solidFill>
                <a:srgbClr val="0000FF"/>
              </a:solidFill>
              <a:latin typeface="Lucida Sans Unicode" pitchFamily="34" charset="0"/>
            </a:endParaRPr>
          </a:p>
          <a:p>
            <a:pPr>
              <a:buFontTx/>
              <a:buChar char="-"/>
            </a:pPr>
            <a:r>
              <a:rPr lang="ru-RU" sz="2000">
                <a:solidFill>
                  <a:srgbClr val="0000FF"/>
                </a:solidFill>
                <a:latin typeface="Lucida Sans Unicode" pitchFamily="34" charset="0"/>
              </a:rPr>
              <a:t>Понравился ли вам урок?</a:t>
            </a:r>
          </a:p>
        </p:txBody>
      </p:sp>
      <p:pic>
        <p:nvPicPr>
          <p:cNvPr id="52227" name="Схема 2"/>
          <p:cNvPicPr>
            <a:picLocks noChangeArrowheads="1"/>
          </p:cNvPicPr>
          <p:nvPr/>
        </p:nvPicPr>
        <p:blipFill>
          <a:blip r:embed="rId3" cstate="print"/>
          <a:srcRect/>
          <a:stretch>
            <a:fillRect/>
          </a:stretch>
        </p:blipFill>
        <p:spPr bwMode="auto">
          <a:xfrm>
            <a:off x="427038" y="-66675"/>
            <a:ext cx="7631112" cy="2127250"/>
          </a:xfrm>
          <a:prstGeom prst="rect">
            <a:avLst/>
          </a:prstGeom>
          <a:noFill/>
          <a:ln w="9525">
            <a:noFill/>
            <a:miter lim="800000"/>
            <a:headEnd/>
            <a:tailEnd/>
          </a:ln>
        </p:spPr>
      </p:pic>
      <p:pic>
        <p:nvPicPr>
          <p:cNvPr id="52228" name="Picture 7" descr="i?id=495299155-64-72"/>
          <p:cNvPicPr>
            <a:picLocks noChangeAspect="1" noChangeArrowheads="1"/>
          </p:cNvPicPr>
          <p:nvPr/>
        </p:nvPicPr>
        <p:blipFill>
          <a:blip r:embed="rId4" cstate="print"/>
          <a:srcRect/>
          <a:stretch>
            <a:fillRect/>
          </a:stretch>
        </p:blipFill>
        <p:spPr bwMode="auto">
          <a:xfrm>
            <a:off x="4194175" y="4181475"/>
            <a:ext cx="1468438" cy="1262063"/>
          </a:xfrm>
          <a:prstGeom prst="rect">
            <a:avLst/>
          </a:prstGeom>
          <a:noFill/>
          <a:ln w="9525">
            <a:noFill/>
            <a:miter lim="800000"/>
            <a:headEnd/>
            <a:tailEnd/>
          </a:ln>
        </p:spPr>
      </p:pic>
      <p:pic>
        <p:nvPicPr>
          <p:cNvPr id="52229" name="Прямоугольник 5"/>
          <p:cNvPicPr>
            <a:picLocks noChangeArrowheads="1"/>
          </p:cNvPicPr>
          <p:nvPr/>
        </p:nvPicPr>
        <p:blipFill>
          <a:blip r:embed="rId5" cstate="print"/>
          <a:srcRect/>
          <a:stretch>
            <a:fillRect/>
          </a:stretch>
        </p:blipFill>
        <p:spPr bwMode="auto">
          <a:xfrm>
            <a:off x="665163" y="261938"/>
            <a:ext cx="2535237" cy="1023937"/>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1331913" y="34288"/>
            <a:ext cx="7812087" cy="1143000"/>
          </a:xfrm>
        </p:spPr>
        <p:txBody>
          <a:bodyPr rtlCol="0">
            <a:norm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fontAlgn="auto">
              <a:spcAft>
                <a:spcPts val="0"/>
              </a:spcAft>
              <a:defRPr/>
            </a:pPr>
            <a:r>
              <a:rPr lang="ru-RU" sz="3600" b="1" kern="1200" dirty="0">
                <a:ln/>
                <a:solidFill>
                  <a:schemeClr val="tx1"/>
                </a:solidFill>
                <a:cs typeface="Times New Roman" panose="02020603050405020304" pitchFamily="18" charset="0"/>
              </a:rPr>
              <a:t>История создания страны формул:</a:t>
            </a:r>
          </a:p>
        </p:txBody>
      </p:sp>
      <p:sp>
        <p:nvSpPr>
          <p:cNvPr id="17410" name="TextBox 3"/>
          <p:cNvSpPr txBox="1">
            <a:spLocks noChangeArrowheads="1"/>
          </p:cNvSpPr>
          <p:nvPr/>
        </p:nvSpPr>
        <p:spPr bwMode="auto">
          <a:xfrm>
            <a:off x="611188" y="2060575"/>
            <a:ext cx="449262" cy="369888"/>
          </a:xfrm>
          <a:prstGeom prst="rect">
            <a:avLst/>
          </a:prstGeom>
          <a:noFill/>
          <a:ln w="9525">
            <a:noFill/>
            <a:miter lim="800000"/>
            <a:headEnd/>
            <a:tailEnd/>
          </a:ln>
        </p:spPr>
        <p:txBody>
          <a:bodyPr wrap="none">
            <a:spAutoFit/>
          </a:bodyPr>
          <a:lstStyle/>
          <a:p>
            <a:r>
              <a:rPr lang="ru-RU" altLang="ru-RU">
                <a:latin typeface="Calibri" pitchFamily="34" charset="0"/>
              </a:rPr>
              <a:t>     </a:t>
            </a:r>
          </a:p>
        </p:txBody>
      </p:sp>
      <p:pic>
        <p:nvPicPr>
          <p:cNvPr id="2050" name="Picture 2"/>
          <p:cNvPicPr>
            <a:picLocks noChangeAspect="1" noChangeArrowheads="1"/>
          </p:cNvPicPr>
          <p:nvPr/>
        </p:nvPicPr>
        <p:blipFill>
          <a:blip r:embed="rId2" cstate="print">
            <a:duotone>
              <a:prstClr val="black"/>
              <a:schemeClr val="tx2">
                <a:tint val="45000"/>
                <a:satMod val="400000"/>
              </a:schemeClr>
            </a:duotone>
            <a:lum bright="17000" contrast="70000"/>
          </a:blip>
          <a:srcRect/>
          <a:stretch>
            <a:fillRect/>
          </a:stretch>
        </p:blipFill>
        <p:spPr bwMode="auto">
          <a:xfrm>
            <a:off x="760263" y="1204676"/>
            <a:ext cx="2447925" cy="3019110"/>
          </a:xfrm>
          <a:prstGeom prst="rect">
            <a:avLst/>
          </a:prstGeom>
          <a:noFill/>
          <a:ln w="9525">
            <a:noFill/>
            <a:miter lim="800000"/>
            <a:headEnd/>
            <a:tailEnd/>
          </a:ln>
        </p:spPr>
      </p:pic>
      <p:sp>
        <p:nvSpPr>
          <p:cNvPr id="17412" name="TextBox 5"/>
          <p:cNvSpPr txBox="1">
            <a:spLocks noChangeArrowheads="1"/>
          </p:cNvSpPr>
          <p:nvPr/>
        </p:nvSpPr>
        <p:spPr bwMode="auto">
          <a:xfrm>
            <a:off x="827088" y="4292600"/>
            <a:ext cx="2592387" cy="2282825"/>
          </a:xfrm>
          <a:prstGeom prst="rect">
            <a:avLst/>
          </a:prstGeom>
          <a:noFill/>
          <a:ln w="9525">
            <a:noFill/>
            <a:miter lim="800000"/>
            <a:headEnd/>
            <a:tailEnd/>
          </a:ln>
        </p:spPr>
        <p:txBody>
          <a:bodyPr>
            <a:spAutoFit/>
          </a:bodyPr>
          <a:lstStyle/>
          <a:p>
            <a:r>
              <a:rPr lang="ru-RU" altLang="ru-RU" sz="2400">
                <a:latin typeface="Calibri" pitchFamily="34" charset="0"/>
                <a:hlinkClick r:id="rId3" tooltip="Диофант Александрийский"/>
              </a:rPr>
              <a:t>Диофант Александрийский</a:t>
            </a:r>
            <a:r>
              <a:rPr lang="ru-RU" altLang="ru-RU" sz="2400">
                <a:latin typeface="Calibri" pitchFamily="34" charset="0"/>
              </a:rPr>
              <a:t> </a:t>
            </a:r>
          </a:p>
          <a:p>
            <a:r>
              <a:rPr lang="ru-RU" altLang="ru-RU" sz="2400">
                <a:latin typeface="Calibri" pitchFamily="34" charset="0"/>
              </a:rPr>
              <a:t>(</a:t>
            </a:r>
            <a:r>
              <a:rPr lang="ru-RU" altLang="ru-RU" sz="2400" u="sng">
                <a:latin typeface="Calibri" pitchFamily="34" charset="0"/>
                <a:hlinkClick r:id="rId4" tooltip="III век"/>
              </a:rPr>
              <a:t>III век</a:t>
            </a:r>
            <a:r>
              <a:rPr lang="ru-RU" altLang="ru-RU" sz="2400" u="sng">
                <a:latin typeface="Calibri" pitchFamily="34" charset="0"/>
              </a:rPr>
              <a:t> </a:t>
            </a:r>
            <a:r>
              <a:rPr lang="ru-RU" altLang="ru-RU" sz="2400">
                <a:latin typeface="Calibri" pitchFamily="34" charset="0"/>
              </a:rPr>
              <a:t>н. э.) — древнегреческий </a:t>
            </a:r>
            <a:r>
              <a:rPr lang="ru-RU" altLang="ru-RU" sz="2400">
                <a:latin typeface="Calibri" pitchFamily="34" charset="0"/>
                <a:hlinkClick r:id="rId5" tooltip="Математик"/>
              </a:rPr>
              <a:t>математик</a:t>
            </a:r>
            <a:r>
              <a:rPr lang="ru-RU" altLang="ru-RU" sz="2400">
                <a:latin typeface="Calibri" pitchFamily="34" charset="0"/>
              </a:rPr>
              <a:t>.</a:t>
            </a:r>
          </a:p>
        </p:txBody>
      </p:sp>
      <p:sp>
        <p:nvSpPr>
          <p:cNvPr id="17413" name="Прямоугольник 4"/>
          <p:cNvSpPr>
            <a:spLocks noChangeArrowheads="1"/>
          </p:cNvSpPr>
          <p:nvPr/>
        </p:nvSpPr>
        <p:spPr bwMode="auto">
          <a:xfrm>
            <a:off x="3708400" y="1595438"/>
            <a:ext cx="4968875" cy="5216525"/>
          </a:xfrm>
          <a:prstGeom prst="rect">
            <a:avLst/>
          </a:prstGeom>
          <a:noFill/>
          <a:ln w="9525">
            <a:noFill/>
            <a:miter lim="800000"/>
            <a:headEnd/>
            <a:tailEnd/>
          </a:ln>
        </p:spPr>
        <p:txBody>
          <a:bodyPr>
            <a:spAutoFit/>
          </a:bodyPr>
          <a:lstStyle/>
          <a:p>
            <a:r>
              <a:rPr lang="ru-RU" sz="2800">
                <a:latin typeface="Times New Roman" pitchFamily="18" charset="0"/>
                <a:cs typeface="Times New Roman" pitchFamily="18" charset="0"/>
              </a:rPr>
              <a:t>Еще в глубокой древности было замечено, что некоторые многочлены можно умножать быстрее, чем все остальные. Так, древнегреческими математиками еще до нашей эры (более 2000 лет назад) геометрическим способом были выведены некоторые формулы, которые получили название формулы сокращенного умножения.</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ChangeArrowheads="1"/>
          </p:cNvSpPr>
          <p:nvPr>
            <p:ph type="title"/>
          </p:nvPr>
        </p:nvSpPr>
        <p:spPr/>
        <p:txBody>
          <a:bodyPr/>
          <a:lstStyle/>
          <a:p>
            <a:pPr eaLnBrk="1" hangingPunct="1"/>
            <a:endParaRPr lang="ru-RU" smtClean="0"/>
          </a:p>
        </p:txBody>
      </p:sp>
      <p:sp>
        <p:nvSpPr>
          <p:cNvPr id="18434" name="Rectangle 3"/>
          <p:cNvSpPr>
            <a:spLocks noGrp="1" noChangeArrowheads="1"/>
          </p:cNvSpPr>
          <p:nvPr>
            <p:ph type="body" idx="1"/>
          </p:nvPr>
        </p:nvSpPr>
        <p:spPr/>
        <p:txBody>
          <a:bodyPr/>
          <a:lstStyle/>
          <a:p>
            <a:pPr eaLnBrk="1" hangingPunct="1"/>
            <a:endParaRPr lang="ru-RU" smtClean="0"/>
          </a:p>
        </p:txBody>
      </p:sp>
      <p:pic>
        <p:nvPicPr>
          <p:cNvPr id="18435" name="Picture 5" descr="img4"/>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ChangeArrowheads="1"/>
          </p:cNvSpPr>
          <p:nvPr>
            <p:ph type="title"/>
          </p:nvPr>
        </p:nvSpPr>
        <p:spPr/>
        <p:txBody>
          <a:bodyPr/>
          <a:lstStyle/>
          <a:p>
            <a:pPr eaLnBrk="1" hangingPunct="1"/>
            <a:endParaRPr lang="ru-RU" smtClean="0"/>
          </a:p>
        </p:txBody>
      </p:sp>
      <p:sp>
        <p:nvSpPr>
          <p:cNvPr id="19458" name="Rectangle 3"/>
          <p:cNvSpPr>
            <a:spLocks noGrp="1" noChangeArrowheads="1"/>
          </p:cNvSpPr>
          <p:nvPr>
            <p:ph type="body" idx="1"/>
          </p:nvPr>
        </p:nvSpPr>
        <p:spPr/>
        <p:txBody>
          <a:bodyPr/>
          <a:lstStyle/>
          <a:p>
            <a:pPr eaLnBrk="1" hangingPunct="1"/>
            <a:endParaRPr lang="ru-RU" smtClean="0"/>
          </a:p>
        </p:txBody>
      </p:sp>
      <p:pic>
        <p:nvPicPr>
          <p:cNvPr id="19459" name="Picture 5" descr="img3"/>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4" descr="фон1"/>
          <p:cNvPicPr>
            <a:picLocks noChangeAspect="1" noChangeArrowheads="1"/>
          </p:cNvPicPr>
          <p:nvPr/>
        </p:nvPicPr>
        <p:blipFill>
          <a:blip r:embed="rId2" cstate="print"/>
          <a:srcRect/>
          <a:stretch>
            <a:fillRect/>
          </a:stretch>
        </p:blipFill>
        <p:spPr bwMode="auto">
          <a:xfrm>
            <a:off x="0" y="765175"/>
            <a:ext cx="9144000" cy="6092825"/>
          </a:xfrm>
          <a:prstGeom prst="rect">
            <a:avLst/>
          </a:prstGeom>
          <a:noFill/>
          <a:ln w="9525">
            <a:noFill/>
            <a:miter lim="800000"/>
            <a:headEnd/>
            <a:tailEnd/>
          </a:ln>
        </p:spPr>
      </p:pic>
      <p:graphicFrame>
        <p:nvGraphicFramePr>
          <p:cNvPr id="9" name="Схема 8"/>
          <p:cNvGraphicFramePr/>
          <p:nvPr/>
        </p:nvGraphicFramePr>
        <p:xfrm>
          <a:off x="1049958" y="2257426"/>
          <a:ext cx="7464152" cy="40639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0483" name="TextBox 9"/>
          <p:cNvSpPr txBox="1">
            <a:spLocks noChangeArrowheads="1"/>
          </p:cNvSpPr>
          <p:nvPr/>
        </p:nvSpPr>
        <p:spPr bwMode="auto">
          <a:xfrm>
            <a:off x="3203575" y="3141663"/>
            <a:ext cx="185738" cy="368300"/>
          </a:xfrm>
          <a:prstGeom prst="rect">
            <a:avLst/>
          </a:prstGeom>
          <a:noFill/>
          <a:ln w="9525">
            <a:noFill/>
            <a:miter lim="800000"/>
            <a:headEnd/>
            <a:tailEnd/>
          </a:ln>
        </p:spPr>
        <p:txBody>
          <a:bodyPr wrap="none">
            <a:spAutoFit/>
          </a:bodyPr>
          <a:lstStyle/>
          <a:p>
            <a:endParaRPr lang="ru-RU" altLang="ru-RU"/>
          </a:p>
        </p:txBody>
      </p:sp>
      <p:pic>
        <p:nvPicPr>
          <p:cNvPr id="7" name="Picture 8" descr="C:\Users\Земфира\Desktop\ФСУ новый\картинки для презентации\фон2.JPG"/>
          <p:cNvPicPr>
            <a:picLocks noChangeAspect="1" noChangeArrowheads="1"/>
          </p:cNvPicPr>
          <p:nvPr/>
        </p:nvPicPr>
        <p:blipFill>
          <a:blip r:embed="rId8" cstate="print"/>
          <a:srcRect/>
          <a:stretch>
            <a:fillRect/>
          </a:stretch>
        </p:blipFill>
        <p:spPr bwMode="auto">
          <a:xfrm>
            <a:off x="0" y="25400"/>
            <a:ext cx="9144000" cy="2035175"/>
          </a:xfrm>
          <a:prstGeom prst="rect">
            <a:avLst/>
          </a:prstGeom>
          <a:solidFill>
            <a:srgbClr val="3366FF"/>
          </a:solidFill>
          <a:ln w="57150">
            <a:solidFill>
              <a:schemeClr val="accent1">
                <a:lumMod val="50000"/>
              </a:schemeClr>
            </a:solidFill>
            <a:miter lim="800000"/>
            <a:headEnd/>
            <a:tailEnd/>
          </a:ln>
        </p:spPr>
      </p:pic>
      <p:sp>
        <p:nvSpPr>
          <p:cNvPr id="20485" name="Oval 7"/>
          <p:cNvSpPr>
            <a:spLocks noChangeArrowheads="1"/>
          </p:cNvSpPr>
          <p:nvPr/>
        </p:nvSpPr>
        <p:spPr bwMode="auto">
          <a:xfrm>
            <a:off x="1187450" y="3573463"/>
            <a:ext cx="3600450" cy="1368425"/>
          </a:xfrm>
          <a:prstGeom prst="ellipse">
            <a:avLst/>
          </a:prstGeom>
          <a:solidFill>
            <a:schemeClr val="accent1"/>
          </a:solidFill>
          <a:ln w="9525">
            <a:solidFill>
              <a:schemeClr val="tx1"/>
            </a:solidFill>
            <a:round/>
            <a:headEnd/>
            <a:tailEnd/>
          </a:ln>
        </p:spPr>
        <p:txBody>
          <a:bodyPr wrap="none" anchor="ctr"/>
          <a:lstStyle/>
          <a:p>
            <a:pPr algn="ctr"/>
            <a:r>
              <a:rPr lang="ru-RU" sz="2400" b="1">
                <a:solidFill>
                  <a:srgbClr val="003399"/>
                </a:solidFill>
              </a:rPr>
              <a:t>Найдите квадраты</a:t>
            </a:r>
          </a:p>
          <a:p>
            <a:pPr algn="ctr"/>
            <a:r>
              <a:rPr lang="ru-RU" sz="2400" b="1">
                <a:solidFill>
                  <a:srgbClr val="003399"/>
                </a:solidFill>
              </a:rPr>
              <a:t>выражений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3" descr="фон1"/>
          <p:cNvPicPr>
            <a:picLocks noChangeAspect="1" noChangeArrowheads="1"/>
          </p:cNvPicPr>
          <p:nvPr/>
        </p:nvPicPr>
        <p:blipFill>
          <a:blip r:embed="rId2" cstate="print"/>
          <a:srcRect/>
          <a:stretch>
            <a:fillRect/>
          </a:stretch>
        </p:blipFill>
        <p:spPr bwMode="auto">
          <a:xfrm>
            <a:off x="0" y="908050"/>
            <a:ext cx="9144000" cy="5949950"/>
          </a:xfrm>
          <a:prstGeom prst="rect">
            <a:avLst/>
          </a:prstGeom>
          <a:noFill/>
          <a:ln w="9525">
            <a:noFill/>
            <a:miter lim="800000"/>
            <a:headEnd/>
            <a:tailEnd/>
          </a:ln>
        </p:spPr>
      </p:pic>
      <p:pic>
        <p:nvPicPr>
          <p:cNvPr id="5" name="Picture 8" descr="C:\Users\Земфира\Desktop\ФСУ новый\картинки для презентации\фон2.JPG"/>
          <p:cNvPicPr>
            <a:picLocks noChangeAspect="1" noChangeArrowheads="1"/>
          </p:cNvPicPr>
          <p:nvPr/>
        </p:nvPicPr>
        <p:blipFill>
          <a:blip r:embed="rId3" cstate="print"/>
          <a:srcRect/>
          <a:stretch>
            <a:fillRect/>
          </a:stretch>
        </p:blipFill>
        <p:spPr bwMode="auto">
          <a:xfrm>
            <a:off x="0" y="25400"/>
            <a:ext cx="9144000" cy="1243013"/>
          </a:xfrm>
          <a:prstGeom prst="rect">
            <a:avLst/>
          </a:prstGeom>
          <a:solidFill>
            <a:srgbClr val="3366FF"/>
          </a:solidFill>
          <a:ln w="57150">
            <a:solidFill>
              <a:schemeClr val="accent1">
                <a:lumMod val="50000"/>
              </a:schemeClr>
            </a:solidFill>
            <a:miter lim="800000"/>
            <a:headEnd/>
            <a:tailEnd/>
          </a:ln>
        </p:spPr>
      </p:pic>
      <p:pic>
        <p:nvPicPr>
          <p:cNvPr id="21507" name="Picture 5" descr="Рисунок2"/>
          <p:cNvPicPr>
            <a:picLocks noChangeAspect="1" noChangeArrowheads="1"/>
          </p:cNvPicPr>
          <p:nvPr/>
        </p:nvPicPr>
        <p:blipFill>
          <a:blip r:embed="rId4" cstate="print"/>
          <a:srcRect/>
          <a:stretch>
            <a:fillRect/>
          </a:stretch>
        </p:blipFill>
        <p:spPr bwMode="auto">
          <a:xfrm>
            <a:off x="900113" y="1773238"/>
            <a:ext cx="6840537" cy="471963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4" descr="фон1"/>
          <p:cNvPicPr>
            <a:picLocks noChangeAspect="1" noChangeArrowheads="1"/>
          </p:cNvPicPr>
          <p:nvPr/>
        </p:nvPicPr>
        <p:blipFill>
          <a:blip r:embed="rId3" cstate="print"/>
          <a:srcRect/>
          <a:stretch>
            <a:fillRect/>
          </a:stretch>
        </p:blipFill>
        <p:spPr bwMode="auto">
          <a:xfrm>
            <a:off x="0" y="908050"/>
            <a:ext cx="9144000" cy="5949950"/>
          </a:xfrm>
          <a:prstGeom prst="rect">
            <a:avLst/>
          </a:prstGeom>
          <a:noFill/>
          <a:ln w="9525">
            <a:noFill/>
            <a:miter lim="800000"/>
            <a:headEnd/>
            <a:tailEnd/>
          </a:ln>
        </p:spPr>
      </p:pic>
      <p:pic>
        <p:nvPicPr>
          <p:cNvPr id="5" name="Picture 8" descr="C:\Users\Земфира\Desktop\ФСУ новый\картинки для презентации\фон2.JPG"/>
          <p:cNvPicPr>
            <a:picLocks noChangeAspect="1" noChangeArrowheads="1"/>
          </p:cNvPicPr>
          <p:nvPr/>
        </p:nvPicPr>
        <p:blipFill>
          <a:blip r:embed="rId4" cstate="print"/>
          <a:srcRect/>
          <a:stretch>
            <a:fillRect/>
          </a:stretch>
        </p:blipFill>
        <p:spPr bwMode="auto">
          <a:xfrm>
            <a:off x="0" y="0"/>
            <a:ext cx="9144000" cy="1674813"/>
          </a:xfrm>
          <a:prstGeom prst="rect">
            <a:avLst/>
          </a:prstGeom>
          <a:solidFill>
            <a:srgbClr val="3366FF"/>
          </a:solidFill>
          <a:ln w="57150">
            <a:solidFill>
              <a:schemeClr val="bg2">
                <a:lumMod val="60000"/>
                <a:lumOff val="40000"/>
              </a:schemeClr>
            </a:solidFill>
            <a:miter lim="800000"/>
            <a:headEnd/>
            <a:tailEnd/>
          </a:ln>
        </p:spPr>
      </p:pic>
      <p:pic>
        <p:nvPicPr>
          <p:cNvPr id="22531" name="Picture 5" descr="Рисунок1"/>
          <p:cNvPicPr>
            <a:picLocks noChangeAspect="1" noChangeArrowheads="1"/>
          </p:cNvPicPr>
          <p:nvPr/>
        </p:nvPicPr>
        <p:blipFill>
          <a:blip r:embed="rId5" cstate="print"/>
          <a:srcRect/>
          <a:stretch>
            <a:fillRect/>
          </a:stretch>
        </p:blipFill>
        <p:spPr bwMode="auto">
          <a:xfrm>
            <a:off x="395288" y="1773238"/>
            <a:ext cx="8459787" cy="471963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Слои">
  <a:themeElements>
    <a:clrScheme name="Слои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fontScheme name="Слои">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Слои 1">
        <a:dk1>
          <a:srgbClr val="993300"/>
        </a:dk1>
        <a:lt1>
          <a:srgbClr val="CCCCCC"/>
        </a:lt1>
        <a:dk2>
          <a:srgbClr val="000000"/>
        </a:dk2>
        <a:lt2>
          <a:srgbClr val="FFFFFF"/>
        </a:lt2>
        <a:accent1>
          <a:srgbClr val="576F2B"/>
        </a:accent1>
        <a:accent2>
          <a:srgbClr val="666699"/>
        </a:accent2>
        <a:accent3>
          <a:srgbClr val="AAAAAA"/>
        </a:accent3>
        <a:accent4>
          <a:srgbClr val="AEAEAE"/>
        </a:accent4>
        <a:accent5>
          <a:srgbClr val="B4BBAC"/>
        </a:accent5>
        <a:accent6>
          <a:srgbClr val="5C5C8A"/>
        </a:accent6>
        <a:hlink>
          <a:srgbClr val="993300"/>
        </a:hlink>
        <a:folHlink>
          <a:srgbClr val="CC9900"/>
        </a:folHlink>
      </a:clrScheme>
      <a:clrMap bg1="dk2" tx1="lt1" bg2="dk1" tx2="lt2" accent1="accent1" accent2="accent2" accent3="accent3" accent4="accent4" accent5="accent5" accent6="accent6" hlink="hlink" folHlink="folHlink"/>
    </a:extraClrScheme>
    <a:extraClrScheme>
      <a:clrScheme name="Слои 2">
        <a:dk1>
          <a:srgbClr val="993300"/>
        </a:dk1>
        <a:lt1>
          <a:srgbClr val="CCCCCC"/>
        </a:lt1>
        <a:dk2>
          <a:srgbClr val="330000"/>
        </a:dk2>
        <a:lt2>
          <a:srgbClr val="FFFFFF"/>
        </a:lt2>
        <a:accent1>
          <a:srgbClr val="996633"/>
        </a:accent1>
        <a:accent2>
          <a:srgbClr val="FF0000"/>
        </a:accent2>
        <a:accent3>
          <a:srgbClr val="ADAAAA"/>
        </a:accent3>
        <a:accent4>
          <a:srgbClr val="AEAEAE"/>
        </a:accent4>
        <a:accent5>
          <a:srgbClr val="CAB8AD"/>
        </a:accent5>
        <a:accent6>
          <a:srgbClr val="E70000"/>
        </a:accent6>
        <a:hlink>
          <a:srgbClr val="FF3300"/>
        </a:hlink>
        <a:folHlink>
          <a:srgbClr val="CC9933"/>
        </a:folHlink>
      </a:clrScheme>
      <a:clrMap bg1="dk2" tx1="lt1" bg2="dk1" tx2="lt2" accent1="accent1" accent2="accent2" accent3="accent3" accent4="accent4" accent5="accent5" accent6="accent6" hlink="hlink" folHlink="folHlink"/>
    </a:extraClrScheme>
    <a:extraClrScheme>
      <a:clrScheme name="Слои 3">
        <a:dk1>
          <a:srgbClr val="79788A"/>
        </a:dk1>
        <a:lt1>
          <a:srgbClr val="FFFFFF"/>
        </a:lt1>
        <a:dk2>
          <a:srgbClr val="21203C"/>
        </a:dk2>
        <a:lt2>
          <a:srgbClr val="FFFFCC"/>
        </a:lt2>
        <a:accent1>
          <a:srgbClr val="476077"/>
        </a:accent1>
        <a:accent2>
          <a:srgbClr val="676C5A"/>
        </a:accent2>
        <a:accent3>
          <a:srgbClr val="ABABAF"/>
        </a:accent3>
        <a:accent4>
          <a:srgbClr val="DADADA"/>
        </a:accent4>
        <a:accent5>
          <a:srgbClr val="B1B6BD"/>
        </a:accent5>
        <a:accent6>
          <a:srgbClr val="5D6151"/>
        </a:accent6>
        <a:hlink>
          <a:srgbClr val="666699"/>
        </a:hlink>
        <a:folHlink>
          <a:srgbClr val="8CB0A2"/>
        </a:folHlink>
      </a:clrScheme>
      <a:clrMap bg1="dk2" tx1="lt1" bg2="dk1" tx2="lt2" accent1="accent1" accent2="accent2" accent3="accent3" accent4="accent4" accent5="accent5" accent6="accent6" hlink="hlink" folHlink="folHlink"/>
    </a:extraClrScheme>
    <a:extraClrScheme>
      <a:clrScheme name="Слои 4">
        <a:dk1>
          <a:srgbClr val="455B41"/>
        </a:dk1>
        <a:lt1>
          <a:srgbClr val="FFFFCC"/>
        </a:lt1>
        <a:dk2>
          <a:srgbClr val="79A994"/>
        </a:dk2>
        <a:lt2>
          <a:srgbClr val="FFFFCC"/>
        </a:lt2>
        <a:accent1>
          <a:srgbClr val="517087"/>
        </a:accent1>
        <a:accent2>
          <a:srgbClr val="666699"/>
        </a:accent2>
        <a:accent3>
          <a:srgbClr val="BED1C8"/>
        </a:accent3>
        <a:accent4>
          <a:srgbClr val="DADAAE"/>
        </a:accent4>
        <a:accent5>
          <a:srgbClr val="B3BBC3"/>
        </a:accent5>
        <a:accent6>
          <a:srgbClr val="5C5C8A"/>
        </a:accent6>
        <a:hlink>
          <a:srgbClr val="993300"/>
        </a:hlink>
        <a:folHlink>
          <a:srgbClr val="A4AF6B"/>
        </a:folHlink>
      </a:clrScheme>
      <a:clrMap bg1="dk2" tx1="lt1" bg2="dk1" tx2="lt2" accent1="accent1" accent2="accent2" accent3="accent3" accent4="accent4" accent5="accent5" accent6="accent6" hlink="hlink" folHlink="folHlink"/>
    </a:extraClrScheme>
    <a:extraClrScheme>
      <a:clrScheme name="Слои 5">
        <a:dk1>
          <a:srgbClr val="330000"/>
        </a:dk1>
        <a:lt1>
          <a:srgbClr val="FF9900"/>
        </a:lt1>
        <a:dk2>
          <a:srgbClr val="FFFFFF"/>
        </a:dk2>
        <a:lt2>
          <a:srgbClr val="8B3111"/>
        </a:lt2>
        <a:accent1>
          <a:srgbClr val="DD6D07"/>
        </a:accent1>
        <a:accent2>
          <a:srgbClr val="CC9900"/>
        </a:accent2>
        <a:accent3>
          <a:srgbClr val="FFCAAA"/>
        </a:accent3>
        <a:accent4>
          <a:srgbClr val="2A0000"/>
        </a:accent4>
        <a:accent5>
          <a:srgbClr val="EBBAAA"/>
        </a:accent5>
        <a:accent6>
          <a:srgbClr val="B98A00"/>
        </a:accent6>
        <a:hlink>
          <a:srgbClr val="CC3300"/>
        </a:hlink>
        <a:folHlink>
          <a:srgbClr val="CCCC66"/>
        </a:folHlink>
      </a:clrScheme>
      <a:clrMap bg1="lt1" tx1="dk1" bg2="lt2" tx2="dk2" accent1="accent1" accent2="accent2" accent3="accent3" accent4="accent4" accent5="accent5" accent6="accent6" hlink="hlink" folHlink="folHlink"/>
    </a:extraClrScheme>
    <a:extraClrScheme>
      <a:clrScheme name="Слои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clrMap bg1="lt1" tx1="dk1" bg2="lt2" tx2="dk2" accent1="accent1" accent2="accent2" accent3="accent3" accent4="accent4" accent5="accent5" accent6="accent6" hlink="hlink" folHlink="folHlink"/>
    </a:extraClrScheme>
    <a:extraClrScheme>
      <a:clrScheme name="Слои 7">
        <a:dk1>
          <a:srgbClr val="000000"/>
        </a:dk1>
        <a:lt1>
          <a:srgbClr val="FFFFFF"/>
        </a:lt1>
        <a:dk2>
          <a:srgbClr val="000000"/>
        </a:dk2>
        <a:lt2>
          <a:srgbClr val="891411"/>
        </a:lt2>
        <a:accent1>
          <a:srgbClr val="4F917E"/>
        </a:accent1>
        <a:accent2>
          <a:srgbClr val="CC9900"/>
        </a:accent2>
        <a:accent3>
          <a:srgbClr val="FFFFFF"/>
        </a:accent3>
        <a:accent4>
          <a:srgbClr val="000000"/>
        </a:accent4>
        <a:accent5>
          <a:srgbClr val="B2C7C0"/>
        </a:accent5>
        <a:accent6>
          <a:srgbClr val="B98A00"/>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Слои 8">
        <a:dk1>
          <a:srgbClr val="000000"/>
        </a:dk1>
        <a:lt1>
          <a:srgbClr val="FFFFFF"/>
        </a:lt1>
        <a:dk2>
          <a:srgbClr val="CC0000"/>
        </a:dk2>
        <a:lt2>
          <a:srgbClr val="999966"/>
        </a:lt2>
        <a:accent1>
          <a:srgbClr val="CCCCCC"/>
        </a:accent1>
        <a:accent2>
          <a:srgbClr val="CCCC66"/>
        </a:accent2>
        <a:accent3>
          <a:srgbClr val="FFFFFF"/>
        </a:accent3>
        <a:accent4>
          <a:srgbClr val="000000"/>
        </a:accent4>
        <a:accent5>
          <a:srgbClr val="E2E2E2"/>
        </a:accent5>
        <a:accent6>
          <a:srgbClr val="B9B95C"/>
        </a:accent6>
        <a:hlink>
          <a:srgbClr val="666699"/>
        </a:hlink>
        <a:folHlink>
          <a:srgbClr val="CCCC99"/>
        </a:folHlink>
      </a:clrScheme>
      <a:clrMap bg1="lt1" tx1="dk1" bg2="lt2" tx2="dk2" accent1="accent1" accent2="accent2" accent3="accent3" accent4="accent4" accent5="accent5" accent6="accent6" hlink="hlink" folHlink="folHlink"/>
    </a:extraClrScheme>
    <a:extraClrScheme>
      <a:clrScheme name="Слои 9">
        <a:dk1>
          <a:srgbClr val="000000"/>
        </a:dk1>
        <a:lt1>
          <a:srgbClr val="FFFFFF"/>
        </a:lt1>
        <a:dk2>
          <a:srgbClr val="FF0000"/>
        </a:dk2>
        <a:lt2>
          <a:srgbClr val="009999"/>
        </a:lt2>
        <a:accent1>
          <a:srgbClr val="C7B505"/>
        </a:accent1>
        <a:accent2>
          <a:srgbClr val="FFFF66"/>
        </a:accent2>
        <a:accent3>
          <a:srgbClr val="FFFFFF"/>
        </a:accent3>
        <a:accent4>
          <a:srgbClr val="000000"/>
        </a:accent4>
        <a:accent5>
          <a:srgbClr val="E0D7AA"/>
        </a:accent5>
        <a:accent6>
          <a:srgbClr val="E7E75C"/>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Слои 10">
        <a:dk1>
          <a:srgbClr val="000000"/>
        </a:dk1>
        <a:lt1>
          <a:srgbClr val="FFFFFF"/>
        </a:lt1>
        <a:dk2>
          <a:srgbClr val="660033"/>
        </a:dk2>
        <a:lt2>
          <a:srgbClr val="666699"/>
        </a:lt2>
        <a:accent1>
          <a:srgbClr val="95A3D1"/>
        </a:accent1>
        <a:accent2>
          <a:srgbClr val="FFFF66"/>
        </a:accent2>
        <a:accent3>
          <a:srgbClr val="FFFFFF"/>
        </a:accent3>
        <a:accent4>
          <a:srgbClr val="000000"/>
        </a:accent4>
        <a:accent5>
          <a:srgbClr val="C8CEE5"/>
        </a:accent5>
        <a:accent6>
          <a:srgbClr val="E7E75C"/>
        </a:accent6>
        <a:hlink>
          <a:srgbClr val="5A84D8"/>
        </a:hlink>
        <a:folHlink>
          <a:srgbClr val="CCCC9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Clouds</Template>
  <TotalTime>3842</TotalTime>
  <Words>780</Words>
  <Application>Microsoft Office PowerPoint</Application>
  <PresentationFormat>Экран (4:3)</PresentationFormat>
  <Paragraphs>224</Paragraphs>
  <Slides>33</Slides>
  <Notes>2</Notes>
  <HiddenSlides>0</HiddenSlides>
  <MMClips>1</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33</vt:i4>
      </vt:variant>
    </vt:vector>
  </HeadingPairs>
  <TitlesOfParts>
    <vt:vector size="35" baseType="lpstr">
      <vt:lpstr>Слои</vt:lpstr>
      <vt:lpstr>Формула</vt:lpstr>
      <vt:lpstr>Слайд 1</vt:lpstr>
      <vt:lpstr>Слайд 2</vt:lpstr>
      <vt:lpstr>Слайд 3</vt:lpstr>
      <vt:lpstr>История создания страны формул:</vt:lpstr>
      <vt:lpstr>Слайд 5</vt:lpstr>
      <vt:lpstr>Слайд 6</vt:lpstr>
      <vt:lpstr>Слайд 7</vt:lpstr>
      <vt:lpstr>Слайд 8</vt:lpstr>
      <vt:lpstr>Слайд 9</vt:lpstr>
      <vt:lpstr>Слайд 10</vt:lpstr>
      <vt:lpstr>Слайд 11</vt:lpstr>
      <vt:lpstr>Слайд 12</vt:lpstr>
      <vt:lpstr>ОТКРЫТИЕ  № 1</vt:lpstr>
      <vt:lpstr>Слайд 14</vt:lpstr>
      <vt:lpstr>ОТКРЫТИЕ  № 2</vt:lpstr>
      <vt:lpstr>Слайд 16</vt:lpstr>
      <vt:lpstr>Слайд 17</vt:lpstr>
      <vt:lpstr>Преобразовать выражения :</vt:lpstr>
      <vt:lpstr>Слайд 19</vt:lpstr>
      <vt:lpstr>Слайд 20</vt:lpstr>
      <vt:lpstr>Слайд 21</vt:lpstr>
      <vt:lpstr>Слайд 22</vt:lpstr>
      <vt:lpstr>Слайд 23</vt:lpstr>
      <vt:lpstr>Слайд 24</vt:lpstr>
      <vt:lpstr>Заполните пропуски  (поставьте знак «+» или «–») </vt:lpstr>
      <vt:lpstr>Заполните пропуски  и закончите решение:</vt:lpstr>
      <vt:lpstr>Слайд 27</vt:lpstr>
      <vt:lpstr>Слайд 28</vt:lpstr>
      <vt:lpstr>Слайд 29</vt:lpstr>
      <vt:lpstr>Вычислить значения выражений</vt:lpstr>
      <vt:lpstr>Слайд 31</vt:lpstr>
      <vt:lpstr>Работа с учебником</vt:lpstr>
      <vt:lpstr>Слайд 33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Пользователь Windows</cp:lastModifiedBy>
  <cp:revision>1</cp:revision>
  <dcterms:created xsi:type="dcterms:W3CDTF">2012-02-28T15:49:43Z</dcterms:created>
  <dcterms:modified xsi:type="dcterms:W3CDTF">2023-12-11T03:30:34Z</dcterms:modified>
</cp:coreProperties>
</file>