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78" r:id="rId13"/>
    <p:sldId id="267" r:id="rId14"/>
    <p:sldId id="268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9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72EEE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89618-F4FD-4EDF-AA54-9C218396D9BE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3A5EA-825B-433C-A43E-536B07865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246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3A5EA-825B-433C-A43E-536B07865AB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642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3A5EA-825B-433C-A43E-536B07865AB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642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5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172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571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365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597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951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8061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406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484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696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697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8CA06-6942-485C-82D7-8D3C463B18C0}" type="datetimeFigureOut">
              <a:rPr lang="ru-RU" smtClean="0"/>
              <a:pPr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11073-C4B1-4927-8A3E-CA7606DE1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981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671" y="2359043"/>
            <a:ext cx="10280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АКТИВНЫЙ ОТДЫХ –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ВАЖНАЯ СОСТАВЛЯЮЩАЯ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СОХРАНЕНИИ И УКРЕПЛЕНИИ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ЗДОРОВЬЯ ДОШКОЛЬНИКОВ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4312" y="4531455"/>
            <a:ext cx="59766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  <a:endParaRPr lang="ru-RU" sz="2000" b="1" dirty="0" smtClean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Дужик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Галина В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ладимировна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воспитатель ДО № 22</a:t>
            </a:r>
            <a:endParaRPr lang="ru-RU" sz="2000" b="1" dirty="0" smtClean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3163" y="131885"/>
            <a:ext cx="7280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«Средняя общеобразовательная школа № 4»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Дошкольное отделение № 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9985" y="1274883"/>
            <a:ext cx="4229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В рамках семинара «Федеральная </a:t>
            </a:r>
            <a:r>
              <a:rPr lang="ru-RU" sz="2000" b="1" spc="-10" dirty="0" smtClean="0">
                <a:latin typeface="Times New Roman" pitchFamily="18" charset="0"/>
                <a:cs typeface="Times New Roman" pitchFamily="18" charset="0"/>
              </a:rPr>
              <a:t>образовательная  </a:t>
            </a:r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000" b="1" spc="-25" dirty="0" smtClean="0">
                <a:latin typeface="Times New Roman" pitchFamily="18" charset="0"/>
                <a:cs typeface="Times New Roman" pitchFamily="18" charset="0"/>
              </a:rPr>
              <a:t>ДО как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стратегический </a:t>
            </a:r>
            <a:r>
              <a:rPr lang="ru-RU" sz="2000" b="1" spc="-7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ориентир</a:t>
            </a:r>
            <a:r>
              <a:rPr lang="ru-RU" sz="2000" b="1" spc="-3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образовательной политики -2023»</a:t>
            </a:r>
          </a:p>
          <a:p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Занятие № 8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6040317"/>
            <a:ext cx="294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КБР, г.Прохладный, 2023г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615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7418" y="335213"/>
            <a:ext cx="11000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ФИЗКУЛЬТУРНЫЙ ДОСУГ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581" y="1221553"/>
            <a:ext cx="11222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повышает интерес к занятиям;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оказывает благотворное воздействие на организм ребёнка; 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закрепляет двигательные умения и навыки;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развивает двигательные качества;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способствует воспитанию чувства коллективизма, дружбы;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развивает выдержку, упорство, организованность, смелость.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54" y="4198204"/>
            <a:ext cx="4239490" cy="2289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60421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4" r="14877"/>
          <a:stretch/>
        </p:blipFill>
        <p:spPr>
          <a:xfrm>
            <a:off x="6831055" y="3563877"/>
            <a:ext cx="4519976" cy="261229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51" y="420361"/>
            <a:ext cx="4700325" cy="217022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5" r="10211"/>
          <a:stretch/>
        </p:blipFill>
        <p:spPr>
          <a:xfrm>
            <a:off x="6808286" y="444161"/>
            <a:ext cx="4613565" cy="261229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050" name="Picture 2" descr="J:\БАНЕР 2023\мир детства\2bf9ecd7-a4e5-4e98-a018-1697db152c17.JPG"/>
          <p:cNvPicPr>
            <a:picLocks noChangeAspect="1" noChangeArrowheads="1"/>
          </p:cNvPicPr>
          <p:nvPr/>
        </p:nvPicPr>
        <p:blipFill>
          <a:blip r:embed="rId12" cstate="print"/>
          <a:srcRect t="16450" r="1997" b="3573"/>
          <a:stretch>
            <a:fillRect/>
          </a:stretch>
        </p:blipFill>
        <p:spPr bwMode="auto">
          <a:xfrm>
            <a:off x="1066799" y="3015304"/>
            <a:ext cx="4509247" cy="354685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9648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2627" y="344698"/>
            <a:ext cx="1054590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ФИЗКУЛЬТУРНО – МУЗЫКАЛЬНОЕ  РАЗВЛЕЧЕНИЕ</a:t>
            </a:r>
          </a:p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(ТЕМАТИЧЕСКОЕ ЗАНЯТИЕ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7" t="4050" r="4090" b="5118"/>
          <a:stretch/>
        </p:blipFill>
        <p:spPr>
          <a:xfrm>
            <a:off x="555812" y="1598101"/>
            <a:ext cx="4758922" cy="286935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57" b="6787"/>
          <a:stretch/>
        </p:blipFill>
        <p:spPr>
          <a:xfrm>
            <a:off x="6812022" y="1667435"/>
            <a:ext cx="4557436" cy="268363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 descr="D:\ФОТО разные\фото\пожарники\IMG_1627.JPG"/>
          <p:cNvPicPr/>
          <p:nvPr/>
        </p:nvPicPr>
        <p:blipFill>
          <a:blip r:embed="rId7" cstate="print">
            <a:lum contrast="10000"/>
          </a:blip>
          <a:srcRect l="6192" t="-1040" r="16390" b="4574"/>
          <a:stretch>
            <a:fillRect/>
          </a:stretch>
        </p:blipFill>
        <p:spPr bwMode="auto">
          <a:xfrm>
            <a:off x="4119146" y="3926542"/>
            <a:ext cx="3581537" cy="277009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7418" y="335213"/>
            <a:ext cx="11000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ФИЗКУЛЬТУРНЫЙ ПРАЗДНИК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744" y="1578602"/>
            <a:ext cx="112221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способствует приобщению детей к физической культуре и спорту;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содействует совершенствованию движений;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воспитывает чувство коллективизма, дисциплинированность, уважительное отношение к соперникам.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5" y="3758183"/>
            <a:ext cx="4849090" cy="2618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37302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63" r="8031" b="26262"/>
          <a:stretch/>
        </p:blipFill>
        <p:spPr>
          <a:xfrm>
            <a:off x="651164" y="227756"/>
            <a:ext cx="4873383" cy="334358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76" r="3939" b="17576"/>
          <a:stretch/>
        </p:blipFill>
        <p:spPr>
          <a:xfrm>
            <a:off x="5996852" y="1264278"/>
            <a:ext cx="5731873" cy="412723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91374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4136111"/>
            <a:ext cx="2689513" cy="287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909" y="335213"/>
            <a:ext cx="11333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ПЛАНИРОВАНИИ И ПОДГОТОВКЕ ПРАЗДНИКА НЕОБХОДИМО: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909" y="1804775"/>
            <a:ext cx="11222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обозначить задачи праздника, дату, время, место проведения;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подготовить показательные выступления;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определить количество участников каждой возрастной группы, а также количество приглашённых гостей;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обозначить порядок подведения итогов, поощрение участников.</a:t>
            </a:r>
          </a:p>
        </p:txBody>
      </p:sp>
    </p:spTree>
    <p:extLst>
      <p:ext uri="{BB962C8B-B14F-4D97-AF65-F5344CB8AC3E}">
        <p14:creationId xmlns="" xmlns:p14="http://schemas.microsoft.com/office/powerpoint/2010/main" val="79913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4909" y="179823"/>
            <a:ext cx="11333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ДНИ ЗДОРОВЬЯ И КАНИКУЛЫ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Desktop\МЕТОД РАБОТА 23-24\IMG_20231109_115340_906.jpg"/>
          <p:cNvPicPr>
            <a:picLocks noChangeAspect="1" noChangeArrowheads="1"/>
          </p:cNvPicPr>
          <p:nvPr/>
        </p:nvPicPr>
        <p:blipFill>
          <a:blip r:embed="rId2" cstate="print"/>
          <a:srcRect l="1861" t="1169" r="3758" b="11006"/>
          <a:stretch>
            <a:fillRect/>
          </a:stretch>
        </p:blipFill>
        <p:spPr bwMode="auto">
          <a:xfrm>
            <a:off x="5989320" y="953106"/>
            <a:ext cx="5193792" cy="271857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3076" name="Picture 4" descr="D:\Desktop\МЕТОД РАБОТА 23-24\IMG_20231109_115409_289.jpg"/>
          <p:cNvPicPr>
            <a:picLocks noChangeAspect="1" noChangeArrowheads="1"/>
          </p:cNvPicPr>
          <p:nvPr/>
        </p:nvPicPr>
        <p:blipFill>
          <a:blip r:embed="rId3" cstate="print"/>
          <a:srcRect l="13759" t="25772" r="25518" b="3260"/>
          <a:stretch>
            <a:fillRect/>
          </a:stretch>
        </p:blipFill>
        <p:spPr bwMode="auto">
          <a:xfrm>
            <a:off x="512064" y="932689"/>
            <a:ext cx="3867912" cy="29842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97" y="3641252"/>
            <a:ext cx="4984756" cy="288570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3074" name="Picture 2" descr="D:\Desktop\МЕТОД РАБОТА 23-24\IMG_20231109_115352_292.jpg"/>
          <p:cNvPicPr>
            <a:picLocks noChangeAspect="1" noChangeArrowheads="1"/>
          </p:cNvPicPr>
          <p:nvPr/>
        </p:nvPicPr>
        <p:blipFill>
          <a:blip r:embed="rId5" cstate="print"/>
          <a:srcRect t="7190"/>
          <a:stretch>
            <a:fillRect/>
          </a:stretch>
        </p:blipFill>
        <p:spPr bwMode="auto">
          <a:xfrm>
            <a:off x="6680700" y="3447288"/>
            <a:ext cx="4272243" cy="306324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10238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909" y="179823"/>
            <a:ext cx="11333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ДНЯ ЗДОРОВЬЯ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8471" y="1644962"/>
            <a:ext cx="112221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- шуточный утренний приём;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совместная УГ с сотрудниками и родителями;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беседы, связанные со здоровьем;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загадывание загадок;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простейшие туристические походы;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подвижные игры и упражнения;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соревнования, конкурсы;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физкультурный праздник или досуг.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4035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7418" y="335213"/>
            <a:ext cx="11000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ЗАДАНИЯ НА ДОМ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744" y="1508089"/>
            <a:ext cx="112221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целях согласованности режима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выполнения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ребенком утренней гимнастики и физических упражнений в детском саду и в семье воспитатель предлагает задания на дом. Эти задания выполняются ребенком дома под контролем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вместе 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ними.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5" y="3758183"/>
            <a:ext cx="4849090" cy="2618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81991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909" y="179823"/>
            <a:ext cx="11333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ПРОГУЛКИ И ЭКСКУРСИИ РАЗВИВАЮТ: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8471" y="2046743"/>
            <a:ext cx="105294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- наблюдательность;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внимание;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безопасность в природе;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социально – личностные отношения;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коммуникативные способности;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- познание родного края;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- эмоциональную сферу дошкольника.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426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9092" y="459904"/>
            <a:ext cx="10571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ДОШКОЛЬНЫЙ ВОЗРАСТ – ВАЖНЫЙ ПЕРИОД ФОРМИРОВАНИЯ ЛИЧНОСТИ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42705"/>
            <a:ext cx="6359235" cy="3433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3910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4461164"/>
            <a:ext cx="2385357" cy="2549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909" y="179823"/>
            <a:ext cx="11333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ПРОГУЛОК И ПОХОДОВ: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5234" y="921734"/>
            <a:ext cx="110697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оздоровление организма детей;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формирование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практических умений простейшего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туризма;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закрепление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двигательных навыков и развитие физических качеств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естественных природных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условиях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активизация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умения ориентироваться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местности;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обогащение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знаний о природе родного края,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воспитание бережного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отношения к природе;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воспитание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чувства коллективизма, взаимопомощи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561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pic>
        <p:nvPicPr>
          <p:cNvPr id="3" name="Picture 2" descr="C:\Users\1\Desktop\МЕТОД РАБОТА\Сочи 20.09\ТИМБИЛДИНГ СРОЧНО\ПРЕЗЕНТАЦИЯ ФОТО\ФОТО\20210927_112738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3125" r="3906"/>
          <a:stretch>
            <a:fillRect/>
          </a:stretch>
        </p:blipFill>
        <p:spPr bwMode="auto">
          <a:xfrm>
            <a:off x="346364" y="297857"/>
            <a:ext cx="4299287" cy="25838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4" name="Picture 5" descr="C:\Users\1\Desktop\МЕТОД РАБОТА\Сочи 20.09\ТИМБИЛДИНГ СРОЧНО\ПРЕЗЕНТАЦИЯ ФОТО\ФОТО\20210927_114740%280%29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r="12145"/>
          <a:stretch>
            <a:fillRect/>
          </a:stretch>
        </p:blipFill>
        <p:spPr bwMode="auto">
          <a:xfrm>
            <a:off x="7595760" y="2881747"/>
            <a:ext cx="4259434" cy="361799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5" name="Picture 3" descr="C:\Users\1\Desktop\МЕТОД РАБОТА\Сочи 20.09\ТИМБИЛДИНГ СРОЧНО\ПРЕЗЕНТАЦИЯ ФОТО\ФОТО\20210927_113349%280%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381" t="15643"/>
          <a:stretch>
            <a:fillRect/>
          </a:stretch>
        </p:blipFill>
        <p:spPr bwMode="auto">
          <a:xfrm>
            <a:off x="3816018" y="2175895"/>
            <a:ext cx="4041256" cy="242381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064620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79927" y="904640"/>
          <a:ext cx="10659040" cy="5562950"/>
        </p:xfrm>
        <a:graphic>
          <a:graphicData uri="http://schemas.openxmlformats.org/drawingml/2006/table">
            <a:tbl>
              <a:tblPr/>
              <a:tblGrid>
                <a:gridCol w="2131808"/>
                <a:gridCol w="2131808"/>
                <a:gridCol w="2131808"/>
                <a:gridCol w="2131808"/>
                <a:gridCol w="2131808"/>
              </a:tblGrid>
              <a:tr h="456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Деятельность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мл. </a:t>
                      </a:r>
                      <a:r>
                        <a:rPr lang="ru-RU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Ср. </a:t>
                      </a:r>
                      <a:r>
                        <a:rPr lang="ru-RU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Ст. </a:t>
                      </a:r>
                      <a:r>
                        <a:rPr lang="ru-RU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Подг. гр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6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Досуги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1-2 раза в месяц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20-25 мин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1-2 раза в месяц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20-25 мин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1-2 раза в месяц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30-40 мин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1-2 раза в месяц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40-45 мин (во второй половине дня)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53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Физкультурные праздники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раза в год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1-1,5 ч (зрители)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раза в год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1,5 ч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раза в год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1,5 ч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День здоровья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раз в квартал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раз в квартал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раз в квартал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раз в квартал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97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Туристические прогулки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раз в квартал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1,5-2 ч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раз в квартал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2-2,5 ч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4234" y="304801"/>
            <a:ext cx="10869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АКТИВНОГО ОТДЫХА ПО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ФОП ДО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79929" y="932329"/>
          <a:ext cx="10703859" cy="5567083"/>
        </p:xfrm>
        <a:graphic>
          <a:graphicData uri="http://schemas.openxmlformats.org/drawingml/2006/table">
            <a:tbl>
              <a:tblPr/>
              <a:tblGrid>
                <a:gridCol w="10703859"/>
              </a:tblGrid>
              <a:tr h="55670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671" y="2359043"/>
            <a:ext cx="10280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АКТИВНЫЙ ОТДЫХ –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ВАЖНАЯ СОСТАВЛЯЮЩАЯ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СОХРАНЕНИИ И УКРЕПЛЕНИИ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ЗДОРОВЬЯ ДОШКОЛЬНИКОВ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4312" y="4531455"/>
            <a:ext cx="59766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  <a:endParaRPr lang="ru-RU" sz="2000" b="1" dirty="0" smtClean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Дужик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Галина В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ладимировна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воспитатель ДО № 22</a:t>
            </a:r>
            <a:endParaRPr lang="ru-RU" sz="2000" b="1" dirty="0" smtClean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3163" y="131885"/>
            <a:ext cx="7280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«Средняя общеобразовательная школа № 4»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Дошкольное отделение № 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9985" y="1274883"/>
            <a:ext cx="4229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В рамках семинара «Федеральная </a:t>
            </a:r>
            <a:r>
              <a:rPr lang="ru-RU" sz="2000" b="1" spc="-10" dirty="0" smtClean="0">
                <a:latin typeface="Times New Roman" pitchFamily="18" charset="0"/>
                <a:cs typeface="Times New Roman" pitchFamily="18" charset="0"/>
              </a:rPr>
              <a:t>образовательная  </a:t>
            </a:r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000" b="1" spc="-25" dirty="0" smtClean="0">
                <a:latin typeface="Times New Roman" pitchFamily="18" charset="0"/>
                <a:cs typeface="Times New Roman" pitchFamily="18" charset="0"/>
              </a:rPr>
              <a:t>ДО как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стратегический </a:t>
            </a:r>
            <a:r>
              <a:rPr lang="ru-RU" sz="2000" b="1" spc="-7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ориентир</a:t>
            </a:r>
            <a:r>
              <a:rPr lang="ru-RU" sz="2000" b="1" spc="-3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образовательной политики -2023»</a:t>
            </a:r>
          </a:p>
          <a:p>
            <a:r>
              <a:rPr lang="ru-RU" sz="2000" b="1" spc="-5" dirty="0" smtClean="0">
                <a:latin typeface="Times New Roman" pitchFamily="18" charset="0"/>
                <a:cs typeface="Times New Roman" pitchFamily="18" charset="0"/>
              </a:rPr>
              <a:t>Занятие № 8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6040317"/>
            <a:ext cx="294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КБР, г.Прохладный, 2023г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615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4156364"/>
            <a:ext cx="2670562" cy="2854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237" y="307504"/>
            <a:ext cx="10571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РАБОТЫ ПО ФИЗИЧЕСКОМУ ВОСПИТАНИЮ ДОШКОЛЬНИКОВ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78" y="1941881"/>
            <a:ext cx="1190278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Удовлетворение естественной биологической потребности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движении;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содействие овладению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дошкольниками жизненно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важных двигательных навыков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элементарных знаний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 физической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культуре;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55273" y="4156364"/>
            <a:ext cx="9573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создание условий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разностороннего развития ребят и воспитания у них потребности к систематическим занятиям физическими упражнениями</a:t>
            </a:r>
          </a:p>
        </p:txBody>
      </p:sp>
    </p:spTree>
    <p:extLst>
      <p:ext uri="{BB962C8B-B14F-4D97-AF65-F5344CB8AC3E}">
        <p14:creationId xmlns="" xmlns:p14="http://schemas.microsoft.com/office/powerpoint/2010/main" val="388132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3893128"/>
            <a:ext cx="2644635" cy="2826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237" y="404486"/>
            <a:ext cx="10571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ТРУДНОСТИ, ВЛИЯЮЩИЕ НА ДВИГАТЕЛЬНОЕ РАЗВИТИЕ РЕБЁНКА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654" y="2406962"/>
            <a:ext cx="11222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- Родители не приобщаются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совместной деятельности;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- Дети  и родители ведут малоподвижный образ жизни;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		- Дети мало гуляют, редко бывают на природе;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Гимнастика и закаливающие процедуры в домашних 			   условиях практически не проводятся;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Рост заболеваемости дошкольников.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659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289681" y="1876657"/>
            <a:ext cx="2599897" cy="137863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Двигательная деятельность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71128" y="1876657"/>
            <a:ext cx="2599897" cy="137863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Игровая деятельность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643066" y="4868913"/>
            <a:ext cx="2599897" cy="137863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Познавательная деятельность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93681" y="4868914"/>
            <a:ext cx="2599897" cy="137863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Трудовая </a:t>
            </a:r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деятельность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24903" y="485967"/>
            <a:ext cx="3085852" cy="153104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Коммуникативная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деятельность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25793" y="2753641"/>
            <a:ext cx="2599897" cy="13786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АКТИВНЫЙ ОТДЫХ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10" name="Прямая со стрелкой 9"/>
          <p:cNvCxnSpPr>
            <a:stCxn id="8" idx="0"/>
            <a:endCxn id="7" idx="2"/>
          </p:cNvCxnSpPr>
          <p:nvPr/>
        </p:nvCxnSpPr>
        <p:spPr>
          <a:xfrm rot="5400000" flipH="1" flipV="1">
            <a:off x="6478468" y="2364281"/>
            <a:ext cx="736634" cy="42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8" idx="1"/>
            <a:endCxn id="4" idx="3"/>
          </p:cNvCxnSpPr>
          <p:nvPr/>
        </p:nvCxnSpPr>
        <p:spPr>
          <a:xfrm flipH="1" flipV="1">
            <a:off x="3771025" y="2565977"/>
            <a:ext cx="1754768" cy="8769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8" idx="1"/>
            <a:endCxn id="6" idx="0"/>
          </p:cNvCxnSpPr>
          <p:nvPr/>
        </p:nvCxnSpPr>
        <p:spPr>
          <a:xfrm flipH="1">
            <a:off x="4493630" y="3442961"/>
            <a:ext cx="1032163" cy="14259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8" idx="3"/>
            <a:endCxn id="3" idx="1"/>
          </p:cNvCxnSpPr>
          <p:nvPr/>
        </p:nvCxnSpPr>
        <p:spPr>
          <a:xfrm flipV="1">
            <a:off x="8125690" y="2565977"/>
            <a:ext cx="1163991" cy="8769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8" idx="3"/>
            <a:endCxn id="5" idx="0"/>
          </p:cNvCxnSpPr>
          <p:nvPr/>
        </p:nvCxnSpPr>
        <p:spPr>
          <a:xfrm>
            <a:off x="8125690" y="3442961"/>
            <a:ext cx="1817325" cy="14259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8733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3899209"/>
            <a:ext cx="2911186" cy="311119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289681" y="1876657"/>
            <a:ext cx="2599897" cy="137863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Дни здоровья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40280" y="1876657"/>
            <a:ext cx="2830746" cy="137863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Физкультурные досуги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479766" y="4868913"/>
            <a:ext cx="2763197" cy="137863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Физкультурные праздники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93681" y="4868914"/>
            <a:ext cx="2599897" cy="137863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Каникулы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60189" y="485967"/>
            <a:ext cx="3366392" cy="153104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Простейший туризм </a:t>
            </a:r>
          </a:p>
          <a:p>
            <a:pPr algn="ctr"/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(</a:t>
            </a:r>
            <a:r>
              <a:rPr lang="ru-RU" sz="28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прогулки,походы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)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25793" y="2753641"/>
            <a:ext cx="2599897" cy="13786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ФОРМЫ АКТИВНОГО ОТДЫХА В ДО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10" name="Прямая со стрелкой 9"/>
          <p:cNvCxnSpPr>
            <a:stCxn id="8" idx="0"/>
            <a:endCxn id="7" idx="2"/>
          </p:cNvCxnSpPr>
          <p:nvPr/>
        </p:nvCxnSpPr>
        <p:spPr>
          <a:xfrm rot="16200000" flipV="1">
            <a:off x="6366247" y="2294145"/>
            <a:ext cx="736634" cy="182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8" idx="1"/>
            <a:endCxn id="4" idx="3"/>
          </p:cNvCxnSpPr>
          <p:nvPr/>
        </p:nvCxnSpPr>
        <p:spPr>
          <a:xfrm rot="10800000">
            <a:off x="3771027" y="2565977"/>
            <a:ext cx="1754767" cy="8769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8" idx="1"/>
            <a:endCxn id="6" idx="0"/>
          </p:cNvCxnSpPr>
          <p:nvPr/>
        </p:nvCxnSpPr>
        <p:spPr>
          <a:xfrm flipH="1">
            <a:off x="4493630" y="3442961"/>
            <a:ext cx="1032163" cy="14259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8" idx="3"/>
            <a:endCxn id="3" idx="1"/>
          </p:cNvCxnSpPr>
          <p:nvPr/>
        </p:nvCxnSpPr>
        <p:spPr>
          <a:xfrm flipV="1">
            <a:off x="8125690" y="2565977"/>
            <a:ext cx="1163991" cy="8769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8" idx="3"/>
            <a:endCxn id="5" idx="0"/>
          </p:cNvCxnSpPr>
          <p:nvPr/>
        </p:nvCxnSpPr>
        <p:spPr>
          <a:xfrm>
            <a:off x="8125690" y="3442961"/>
            <a:ext cx="1735675" cy="14259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5071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9209"/>
            <a:ext cx="2911186" cy="3111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5237" y="404486"/>
            <a:ext cx="10571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АКТИВНЫЙ ОТДЫХ РЕШАЕТ ЗАДАЧИ: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562" y="2129494"/>
            <a:ext cx="112221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Повышать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эмоциональный настрой детей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Воспитывать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 дошкольников стойкий интерес и потребность к занятиям физической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культурой; 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Способствовать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формированию правильной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осанки;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-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Повышать физическую работоспособность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Развивать основные физические качества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Совершенствовать основные виды движений.</a:t>
            </a:r>
          </a:p>
          <a:p>
            <a:pPr lvl="0" algn="just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944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5357" l="0" r="92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4696691"/>
            <a:ext cx="2164971" cy="2313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7418" y="335213"/>
            <a:ext cx="110005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МЕРОПРИЯТИЙ АКТИВНОГО ОТДЫХА ОБУСЛОВЛЕНО:</a:t>
            </a:r>
            <a:endParaRPr lang="ru-RU" sz="4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054" y="2117211"/>
            <a:ext cx="112221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возрастными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особенностями, состоянием здоровья физической подготовленностью детей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содержанием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программы по физическому развитию и объёмом пройденного учебного материала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временем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года, погодными и климатическими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условиями;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природными факторами;</a:t>
            </a:r>
          </a:p>
          <a:p>
            <a:pPr lvl="0"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- условиями проведения;</a:t>
            </a:r>
          </a:p>
          <a:p>
            <a:pPr lvl="0"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- национальными традициями.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201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07864" y="872611"/>
            <a:ext cx="3511708" cy="202255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Детский сад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81567" y="863645"/>
            <a:ext cx="3511708" cy="202255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Семья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437502" y="1422128"/>
            <a:ext cx="199027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5428536" y="2559015"/>
            <a:ext cx="1990277" cy="138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773" b="99185" l="714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37" y="1298154"/>
            <a:ext cx="1299670" cy="1329067"/>
          </a:xfrm>
          <a:prstGeom prst="rect">
            <a:avLst/>
          </a:prstGeom>
        </p:spPr>
      </p:pic>
      <p:pic>
        <p:nvPicPr>
          <p:cNvPr id="1026" name="Picture 2" descr="J:\БАНЕР 2023\мир детства\IMG_0940.JPG"/>
          <p:cNvPicPr>
            <a:picLocks noChangeAspect="1" noChangeArrowheads="1"/>
          </p:cNvPicPr>
          <p:nvPr/>
        </p:nvPicPr>
        <p:blipFill>
          <a:blip r:embed="rId6" cstate="print"/>
          <a:srcRect t="20417" b="6784"/>
          <a:stretch>
            <a:fillRect/>
          </a:stretch>
        </p:blipFill>
        <p:spPr bwMode="auto">
          <a:xfrm>
            <a:off x="3464171" y="3352801"/>
            <a:ext cx="5763148" cy="3146611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812820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660</Words>
  <Application>Microsoft Office PowerPoint</Application>
  <PresentationFormat>Произвольный</PresentationFormat>
  <Paragraphs>150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</dc:creator>
  <cp:lastModifiedBy>1</cp:lastModifiedBy>
  <cp:revision>51</cp:revision>
  <dcterms:created xsi:type="dcterms:W3CDTF">2022-12-11T09:19:48Z</dcterms:created>
  <dcterms:modified xsi:type="dcterms:W3CDTF">2023-12-17T16:31:43Z</dcterms:modified>
</cp:coreProperties>
</file>