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310" r:id="rId6"/>
    <p:sldId id="302" r:id="rId7"/>
    <p:sldId id="311" r:id="rId8"/>
    <p:sldId id="280" r:id="rId9"/>
    <p:sldId id="313" r:id="rId10"/>
    <p:sldId id="303" r:id="rId11"/>
    <p:sldId id="304" r:id="rId12"/>
    <p:sldId id="305" r:id="rId13"/>
    <p:sldId id="306" r:id="rId14"/>
    <p:sldId id="307" r:id="rId15"/>
    <p:sldId id="312" r:id="rId16"/>
    <p:sldId id="308" r:id="rId17"/>
    <p:sldId id="309" r:id="rId18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96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  <p15:guide id="4" orient="horz" pos="3552" userDrawn="1">
          <p15:clr>
            <a:srgbClr val="A4A3A4"/>
          </p15:clr>
        </p15:guide>
        <p15:guide id="5" orient="horz" pos="768" userDrawn="1">
          <p15:clr>
            <a:srgbClr val="A4A3A4"/>
          </p15:clr>
        </p15:guide>
        <p15:guide id="7" pos="4032" userDrawn="1">
          <p15:clr>
            <a:srgbClr val="A4A3A4"/>
          </p15:clr>
        </p15:guide>
        <p15:guide id="9" pos="3648" userDrawn="1">
          <p15:clr>
            <a:srgbClr val="A4A3A4"/>
          </p15:clr>
        </p15:guide>
        <p15:guide id="10" orient="horz" pos="1536" userDrawn="1">
          <p15:clr>
            <a:srgbClr val="A4A3A4"/>
          </p15:clr>
        </p15:guide>
        <p15:guide id="11" orient="horz" pos="1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3D13D1-606E-4C0A-A2BA-46F347CAEB7D}" v="48" dt="2022-11-11T07:59:02.5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/>
    <p:restoredTop sz="95701"/>
  </p:normalViewPr>
  <p:slideViewPr>
    <p:cSldViewPr>
      <p:cViewPr varScale="1">
        <p:scale>
          <a:sx n="77" d="100"/>
          <a:sy n="77" d="100"/>
        </p:scale>
        <p:origin x="468" y="96"/>
      </p:cViewPr>
      <p:guideLst>
        <p:guide pos="7296"/>
        <p:guide pos="384"/>
        <p:guide orient="horz" pos="528"/>
        <p:guide orient="horz" pos="3552"/>
        <p:guide orient="horz" pos="768"/>
        <p:guide pos="4032"/>
        <p:guide pos="3648"/>
        <p:guide orient="horz" pos="1536"/>
        <p:guide orient="horz" pos="1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20" d="100"/>
          <a:sy n="120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EBBF0B4-4939-9D9E-33C3-F42B85DDFF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EC2305-6AB8-6127-AFD6-E2471EEA6E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pPr rtl="0"/>
            <a:fld id="{8FEB02C5-E570-47A8-A03F-570717D5299C}" type="datetime1">
              <a:rPr lang="ru-RU" smtClean="0"/>
              <a:t>19.11.2023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55270DF-B2B7-15B5-8AC3-A416EC9870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4D7292-6355-7DAB-9BAE-4BA49BF312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952578C0-3825-40B8-AE9F-C96DD660A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8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fld id="{FD820D48-A407-4FEF-91EA-68693003ED23}" type="datetime1">
              <a:rPr lang="ru-RU" smtClean="0"/>
              <a:pPr/>
              <a:t>19.11.2023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</a:lstStyle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n-US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821E5FCA-B2DD-C941-A2C1-63893943348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248964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009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456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821E5FCA-B2DD-C941-A2C1-6389394334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438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1E5FCA-B2DD-C941-A2C1-638939433487}" type="slidenum">
              <a:rPr lang="ru-RU" noProof="0" smtClean="0"/>
              <a:t>13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27458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734DBF-D33A-9B28-288C-C2DAB9E54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345C5D8-082A-AC27-3801-7A6EC3751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9"/>
          <a:stretch/>
        </p:blipFill>
        <p:spPr>
          <a:xfrm>
            <a:off x="0" y="0"/>
            <a:ext cx="5467552" cy="23500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531883F-9B23-B442-5F02-C2D25BB37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1236" y="1234440"/>
            <a:ext cx="4950764" cy="56235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3127248"/>
            <a:ext cx="2029968" cy="2514600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84378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2843784" y="3127248"/>
            <a:ext cx="2029968" cy="2514600"/>
          </a:xfrm>
          <a:solidFill>
            <a:schemeClr val="accent5">
              <a:alpha val="3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8406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084064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843F725B-A33F-7FB2-E5C4-96EA154660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5200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Объект 5">
            <a:extLst>
              <a:ext uri="{FF2B5EF4-FFF2-40B4-BE49-F238E27FC236}">
                <a16:creationId xmlns:a16="http://schemas.microsoft.com/office/drawing/2014/main" id="{D9DD0DA7-5A1E-5312-178F-13561EF7C23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15200" y="3127248"/>
            <a:ext cx="2029968" cy="2514600"/>
          </a:xfr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5FBC3880-98AC-466C-7AD1-FDC8B39587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6336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id="{24965100-8EF5-0264-CEE5-BD5BF19016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46336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6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CC3D06-2435-B655-8AA5-11CCBBEF1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234" y="0"/>
            <a:ext cx="3429766" cy="68214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5D1E9421-BC85-99CB-EB40-1863FA622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5907" y="3072704"/>
            <a:ext cx="1783080" cy="512064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ru-RU" noProof="0"/>
              <a:t>МММ ГГГГ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47BABAF8-5220-1E24-CE43-927FCCA269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6218" y="2432434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8" name="Текст 33">
            <a:extLst>
              <a:ext uri="{FF2B5EF4-FFF2-40B4-BE49-F238E27FC236}">
                <a16:creationId xmlns:a16="http://schemas.microsoft.com/office/drawing/2014/main" id="{F1D095F8-4552-1F88-C37B-99775B68AC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196136" y="4517644"/>
            <a:ext cx="1783080" cy="512064"/>
          </a:xfrm>
          <a:solidFill>
            <a:schemeClr val="accent2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ru-RU" noProof="0"/>
              <a:t>МММ ГГГГ</a:t>
            </a:r>
          </a:p>
        </p:txBody>
      </p:sp>
      <p:sp>
        <p:nvSpPr>
          <p:cNvPr id="48" name="Текст 40">
            <a:extLst>
              <a:ext uri="{FF2B5EF4-FFF2-40B4-BE49-F238E27FC236}">
                <a16:creationId xmlns:a16="http://schemas.microsoft.com/office/drawing/2014/main" id="{4C4BFA3E-7B57-DCDD-4EA6-16C64A3756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3307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5" name="Текст 33">
            <a:extLst>
              <a:ext uri="{FF2B5EF4-FFF2-40B4-BE49-F238E27FC236}">
                <a16:creationId xmlns:a16="http://schemas.microsoft.com/office/drawing/2014/main" id="{C65BF0DD-74C0-E055-CCAC-600751F51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4418179" y="3067943"/>
            <a:ext cx="1783080" cy="512064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ru-RU" noProof="0"/>
              <a:t>МММ ГГГГ</a:t>
            </a:r>
          </a:p>
        </p:txBody>
      </p:sp>
      <p:sp>
        <p:nvSpPr>
          <p:cNvPr id="44" name="Текст 40">
            <a:extLst>
              <a:ext uri="{FF2B5EF4-FFF2-40B4-BE49-F238E27FC236}">
                <a16:creationId xmlns:a16="http://schemas.microsoft.com/office/drawing/2014/main" id="{25927394-D1A0-C084-C689-F7A4EEE924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9586" y="2432435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9" name="Текст 33">
            <a:extLst>
              <a:ext uri="{FF2B5EF4-FFF2-40B4-BE49-F238E27FC236}">
                <a16:creationId xmlns:a16="http://schemas.microsoft.com/office/drawing/2014/main" id="{08F0F1F2-0D4E-95EA-349B-D734163FD5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6640222" y="4517644"/>
            <a:ext cx="1783080" cy="512064"/>
          </a:xfrm>
          <a:solidFill>
            <a:schemeClr val="accent4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ru-RU" noProof="0"/>
              <a:t>МММ ГГГГ</a:t>
            </a:r>
          </a:p>
        </p:txBody>
      </p:sp>
      <p:sp>
        <p:nvSpPr>
          <p:cNvPr id="46" name="Текст 40">
            <a:extLst>
              <a:ext uri="{FF2B5EF4-FFF2-40B4-BE49-F238E27FC236}">
                <a16:creationId xmlns:a16="http://schemas.microsoft.com/office/drawing/2014/main" id="{B322E7EB-0174-5A8C-5BE3-F501B5670F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27392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6" name="Текст 33">
            <a:extLst>
              <a:ext uri="{FF2B5EF4-FFF2-40B4-BE49-F238E27FC236}">
                <a16:creationId xmlns:a16="http://schemas.microsoft.com/office/drawing/2014/main" id="{36C15449-A445-41A6-EAD9-37446450CC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8862264" y="3072704"/>
            <a:ext cx="1783080" cy="512064"/>
          </a:xfrm>
          <a:solidFill>
            <a:schemeClr val="accent5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b="1" cap="all" spc="200" baseline="0"/>
            </a:lvl1pPr>
          </a:lstStyle>
          <a:p>
            <a:pPr lvl="0" rtl="0"/>
            <a:r>
              <a:rPr lang="ru-RU" noProof="0"/>
              <a:t>МММ ГГГГ</a:t>
            </a:r>
          </a:p>
        </p:txBody>
      </p:sp>
      <p:sp>
        <p:nvSpPr>
          <p:cNvPr id="45" name="Текст 40">
            <a:extLst>
              <a:ext uri="{FF2B5EF4-FFF2-40B4-BE49-F238E27FC236}">
                <a16:creationId xmlns:a16="http://schemas.microsoft.com/office/drawing/2014/main" id="{E6B7327B-EA3B-790D-AB08-0ED1D2FB40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35230" y="2437196"/>
            <a:ext cx="1796654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600" spc="1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2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70F102-837A-486A-0CD4-E957B66B8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31920"/>
            <a:ext cx="5470497" cy="29260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9FAF77-1797-C11F-A1A9-B351E30B37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8215" y="0"/>
            <a:ext cx="4983785" cy="22768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5157787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2871216"/>
            <a:ext cx="5157787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2438400"/>
            <a:ext cx="5183188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00800" y="2871216"/>
            <a:ext cx="5183188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1E66A3-7FD1-08A5-8B20-36C5331DCF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3650" y="4014216"/>
            <a:ext cx="5738350" cy="284378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64B067-71A6-CB30-BD46-5499FAAE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458968" cy="29199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264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0740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0740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3880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000" b="1" cap="all" spc="200" baseline="0">
                <a:latin typeface="+mj-lt"/>
              </a:defRPr>
            </a:lvl1pPr>
            <a:lvl2pPr marL="457200" indent="0">
              <a:buNone/>
              <a:defRPr lang="en-US" sz="2000" b="1"/>
            </a:lvl2pPr>
            <a:lvl3pPr marL="914400" indent="0">
              <a:buNone/>
              <a:defRPr lang="en-US" sz="1800" b="1"/>
            </a:lvl3pPr>
            <a:lvl4pPr marL="1371600" indent="0">
              <a:buNone/>
              <a:defRPr lang="en-US" sz="1600" b="1"/>
            </a:lvl4pPr>
            <a:lvl5pPr marL="1828800" indent="0">
              <a:buNone/>
              <a:defRPr lang="en-US" sz="1600" b="1"/>
            </a:lvl5pPr>
            <a:lvl6pPr marL="2286000" indent="0">
              <a:buNone/>
              <a:defRPr lang="en-US" sz="1600" b="1"/>
            </a:lvl6pPr>
            <a:lvl7pPr marL="2743200" indent="0">
              <a:buNone/>
              <a:defRPr lang="en-US" sz="1600" b="1"/>
            </a:lvl7pPr>
            <a:lvl8pPr marL="3200400" indent="0">
              <a:buNone/>
              <a:defRPr lang="en-US" sz="1600" b="1"/>
            </a:lvl8pPr>
            <a:lvl9pPr marL="3657600" indent="0">
              <a:buNone/>
              <a:defRPr lang="en-US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Объект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83880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287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F45936-2436-D9FD-A05D-F3C70F90F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58530"/>
            <a:ext cx="4700016" cy="30994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F862D5-CF3B-E45B-934F-ACEF42B35B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148072" cy="3436275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888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9AFB71-7F33-280E-7877-06F4AFFF0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348386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40355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DEDC48-AA67-6FC9-FF0E-CD3CB49A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418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US" sz="320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en-US" sz="3200"/>
            </a:lvl1pPr>
            <a:lvl2pPr>
              <a:defRPr lang="en-US" sz="2800"/>
            </a:lvl2pPr>
            <a:lvl3pPr>
              <a:defRPr lang="en-US" sz="2400"/>
            </a:lvl3pPr>
            <a:lvl4pPr>
              <a:defRPr lang="en-US" sz="2000"/>
            </a:lvl4pPr>
            <a:lvl5pPr>
              <a:defRPr lang="en-US" sz="2000"/>
            </a:lvl5pPr>
            <a:lvl6pPr>
              <a:defRPr lang="en-US" sz="2000"/>
            </a:lvl6pPr>
            <a:lvl7pPr>
              <a:defRPr lang="en-US" sz="2000"/>
            </a:lvl7pPr>
            <a:lvl8pPr>
              <a:defRPr lang="en-US" sz="2000"/>
            </a:lvl8pPr>
            <a:lvl9pPr>
              <a:defRPr lang="en-US"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US" sz="1600"/>
            </a:lvl1pPr>
            <a:lvl2pPr marL="457200" indent="0">
              <a:buNone/>
              <a:defRPr lang="en-US" sz="1400"/>
            </a:lvl2pPr>
            <a:lvl3pPr marL="914400" indent="0">
              <a:buNone/>
              <a:defRPr lang="en-US" sz="1200"/>
            </a:lvl3pPr>
            <a:lvl4pPr marL="1371600" indent="0">
              <a:buNone/>
              <a:defRPr lang="en-US" sz="1000"/>
            </a:lvl4pPr>
            <a:lvl5pPr marL="1828800" indent="0">
              <a:buNone/>
              <a:defRPr lang="en-US" sz="1000"/>
            </a:lvl5pPr>
            <a:lvl6pPr marL="2286000" indent="0">
              <a:buNone/>
              <a:defRPr lang="en-US" sz="1000"/>
            </a:lvl6pPr>
            <a:lvl7pPr marL="2743200" indent="0">
              <a:buNone/>
              <a:defRPr lang="en-US" sz="1000"/>
            </a:lvl7pPr>
            <a:lvl8pPr marL="3200400" indent="0">
              <a:buNone/>
              <a:defRPr lang="en-US" sz="1000"/>
            </a:lvl8pPr>
            <a:lvl9pPr marL="3657600" indent="0">
              <a:buNone/>
              <a:defRPr lang="en-US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754AE8D-13E4-BDDA-7C36-A9E08FD0A0E8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CE37136-8479-8CDC-7EEB-030C1A8151EF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US" sz="320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en-US" sz="3200"/>
            </a:lvl1pPr>
            <a:lvl2pPr marL="457200" indent="0">
              <a:buNone/>
              <a:defRPr lang="en-US" sz="2800"/>
            </a:lvl2pPr>
            <a:lvl3pPr marL="914400" indent="0">
              <a:buNone/>
              <a:defRPr lang="en-US" sz="2400"/>
            </a:lvl3pPr>
            <a:lvl4pPr marL="1371600" indent="0">
              <a:buNone/>
              <a:defRPr lang="en-US" sz="2000"/>
            </a:lvl4pPr>
            <a:lvl5pPr marL="1828800" indent="0">
              <a:buNone/>
              <a:defRPr lang="en-US" sz="2000"/>
            </a:lvl5pPr>
            <a:lvl6pPr marL="2286000" indent="0">
              <a:buNone/>
              <a:defRPr lang="en-US" sz="2000"/>
            </a:lvl6pPr>
            <a:lvl7pPr marL="2743200" indent="0">
              <a:buNone/>
              <a:defRPr lang="en-US" sz="2000"/>
            </a:lvl7pPr>
            <a:lvl8pPr marL="3200400" indent="0">
              <a:buNone/>
              <a:defRPr lang="en-US" sz="2000"/>
            </a:lvl8pPr>
            <a:lvl9pPr marL="3657600" indent="0">
              <a:buNone/>
              <a:defRPr lang="en-US" sz="2000"/>
            </a:lvl9pPr>
          </a:lstStyle>
          <a:p>
            <a:pPr rt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US" sz="1600"/>
            </a:lvl1pPr>
            <a:lvl2pPr marL="457200" indent="0">
              <a:buNone/>
              <a:defRPr lang="en-US" sz="1400"/>
            </a:lvl2pPr>
            <a:lvl3pPr marL="914400" indent="0">
              <a:buNone/>
              <a:defRPr lang="en-US" sz="1200"/>
            </a:lvl3pPr>
            <a:lvl4pPr marL="1371600" indent="0">
              <a:buNone/>
              <a:defRPr lang="en-US" sz="1000"/>
            </a:lvl4pPr>
            <a:lvl5pPr marL="1828800" indent="0">
              <a:buNone/>
              <a:defRPr lang="en-US" sz="1000"/>
            </a:lvl5pPr>
            <a:lvl6pPr marL="2286000" indent="0">
              <a:buNone/>
              <a:defRPr lang="en-US" sz="1000"/>
            </a:lvl6pPr>
            <a:lvl7pPr marL="2743200" indent="0">
              <a:buNone/>
              <a:defRPr lang="en-US" sz="1000"/>
            </a:lvl7pPr>
            <a:lvl8pPr marL="3200400" indent="0">
              <a:buNone/>
              <a:defRPr lang="en-US" sz="1000"/>
            </a:lvl8pPr>
            <a:lvl9pPr marL="3657600" indent="0">
              <a:buNone/>
              <a:defRPr lang="en-US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DC6EFE9-BD9C-6124-823A-BD1C488321D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1B53473-DF27-C657-627F-ED66976E076B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D3B0F0-DE71-18AB-7957-4CFA29C3A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290"/>
            <a:ext cx="5797296" cy="60007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04770F-E995-EF98-B4D1-9F13733EE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3000" y="0"/>
            <a:ext cx="3429000" cy="6807199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en-US" sz="2400" b="1" spc="2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24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24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24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24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84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328C38-4E83-27EA-9D01-DDDF734988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0576" y="3428234"/>
            <a:ext cx="6821424" cy="34297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70B91D-A39E-3D53-DBBB-DF836D19B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654518" cy="5239512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50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EC1861-1570-5A6A-D3BA-4A17F008A5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en-US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en-US" sz="2400" b="1" baseline="0">
                <a:latin typeface="+mn-lt"/>
              </a:defRPr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одержимо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37D9B2-AE86-9092-7072-0F717E3CA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55535"/>
            <a:ext cx="4727448" cy="32024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F7E0A5-7E8E-4A90-B415-12984C7AB2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8245" y="0"/>
            <a:ext cx="5643755" cy="2313432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en-US" sz="4800" cap="all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en-US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en-US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en-US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en-US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en-US" sz="16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80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одержимое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FA7995-D0F4-05F2-CDF1-463407E3BA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1909" y="0"/>
            <a:ext cx="5160091" cy="40416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2D768B-E662-B315-7576-313DFCE2A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27248"/>
            <a:ext cx="4162200" cy="37307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2647" y="2441448"/>
            <a:ext cx="10972800" cy="304495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en-US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en-US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en-US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en-US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en-US" sz="1100" spc="100" baseline="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39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8303F0-A6CC-605A-D08C-4E4ED07C2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96903" cy="36118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4458FB-E7BB-F476-4A31-9C5AA406E2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2680" y="4079057"/>
            <a:ext cx="5989320" cy="2778943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240" y="2651760"/>
            <a:ext cx="6309360" cy="1580714"/>
          </a:xfrm>
        </p:spPr>
        <p:txBody>
          <a:bodyPr lIns="91440" rIns="91440" rtlCol="0" anchor="t"/>
          <a:lstStyle>
            <a:lvl1pPr algn="l">
              <a:lnSpc>
                <a:spcPct val="100000"/>
              </a:lnSpc>
              <a:defRPr lang="en-US" sz="2800" cap="none" spc="2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94138E8D-4D76-2023-4B97-8ACB8894C5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63240" y="4232475"/>
            <a:ext cx="5775960" cy="333945"/>
          </a:xfrm>
        </p:spPr>
        <p:txBody>
          <a:bodyPr rtlCol="0"/>
          <a:lstStyle>
            <a:lvl1pPr marL="0" indent="0">
              <a:buNone/>
              <a:defRPr lang="en-US" sz="1800" spc="200" baseline="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D1FFE415-7AFC-D826-1BD1-1993DED3B0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37922" y="3591339"/>
            <a:ext cx="1171575" cy="238760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ru-RU" noProof="0"/>
              <a:t>”</a:t>
            </a:r>
          </a:p>
        </p:txBody>
      </p:sp>
      <p:sp>
        <p:nvSpPr>
          <p:cNvPr id="18" name="Текст 13">
            <a:extLst>
              <a:ext uri="{FF2B5EF4-FFF2-40B4-BE49-F238E27FC236}">
                <a16:creationId xmlns:a16="http://schemas.microsoft.com/office/drawing/2014/main" id="{0962DFC0-ADB3-684B-6F72-9C45BB48C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61" y="1982216"/>
            <a:ext cx="1171575" cy="2386584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ru-RU" noProof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3087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C6FB24-160F-388E-8450-E5C970E24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4792"/>
            <a:ext cx="5359935" cy="50932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0AF7F25-1C65-DB7F-9FA3-300318BD4B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085" y="0"/>
            <a:ext cx="2929915" cy="2752344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Рисунок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120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0" name="Текст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956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1" name="Текст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956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7" name="Рисунок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752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2" name="Текст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29588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3" name="Текст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29588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8" name="Рисунок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4808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4" name="Текст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3644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5" name="Текст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3644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9" name="Рисунок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8864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6" name="Текст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7700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7" name="Текст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700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6A3FD7E-DF96-B9E4-8D70-DA62CC339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6265"/>
            <a:ext cx="5358384" cy="5091735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en-US" sz="4800" spc="4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1" name="Текст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28" name="Текст 28">
            <a:extLst>
              <a:ext uri="{FF2B5EF4-FFF2-40B4-BE49-F238E27FC236}">
                <a16:creationId xmlns:a16="http://schemas.microsoft.com/office/drawing/2014/main" id="{739AFCF1-55F0-974F-0F5C-34444B290B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77CF7DE5-8E6D-2C2C-A514-BAB6D4B6FF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6" name="Рисунок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993392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1" name="Рисунок 23">
            <a:extLst>
              <a:ext uri="{FF2B5EF4-FFF2-40B4-BE49-F238E27FC236}">
                <a16:creationId xmlns:a16="http://schemas.microsoft.com/office/drawing/2014/main" id="{DBA744D6-401F-C995-EF58-BD24A0DD858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993392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2" name="Текст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18688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3" name="Текст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18688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30" name="Текст 28">
            <a:extLst>
              <a:ext uri="{FF2B5EF4-FFF2-40B4-BE49-F238E27FC236}">
                <a16:creationId xmlns:a16="http://schemas.microsoft.com/office/drawing/2014/main" id="{B1201CED-247A-16CA-9F03-BF32393D3B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18688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1" name="Текст 28">
            <a:extLst>
              <a:ext uri="{FF2B5EF4-FFF2-40B4-BE49-F238E27FC236}">
                <a16:creationId xmlns:a16="http://schemas.microsoft.com/office/drawing/2014/main" id="{2D5FA954-036C-191F-7040-1848AB2BE3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18688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7" name="Рисунок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45736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3" name="Рисунок 23">
            <a:extLst>
              <a:ext uri="{FF2B5EF4-FFF2-40B4-BE49-F238E27FC236}">
                <a16:creationId xmlns:a16="http://schemas.microsoft.com/office/drawing/2014/main" id="{8CFBAF86-D36B-F789-2C9C-78C6830B13C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4745736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4" name="Текст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6787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5" name="Текст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6787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32" name="Текст 28">
            <a:extLst>
              <a:ext uri="{FF2B5EF4-FFF2-40B4-BE49-F238E27FC236}">
                <a16:creationId xmlns:a16="http://schemas.microsoft.com/office/drawing/2014/main" id="{6E32CE61-2D9B-C245-0D18-C33760B085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66787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3" name="Текст 28">
            <a:extLst>
              <a:ext uri="{FF2B5EF4-FFF2-40B4-BE49-F238E27FC236}">
                <a16:creationId xmlns:a16="http://schemas.microsoft.com/office/drawing/2014/main" id="{E4068D0A-21CD-897C-9CC1-0BFDAABBD4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6787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8" name="Рисунок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498080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6" name="Рисунок 23">
            <a:extLst>
              <a:ext uri="{FF2B5EF4-FFF2-40B4-BE49-F238E27FC236}">
                <a16:creationId xmlns:a16="http://schemas.microsoft.com/office/drawing/2014/main" id="{C110D526-1AE4-5106-E956-0B2ED3A4D4BC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498080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16" name="Текст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52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7" name="Текст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252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34" name="Текст 28">
            <a:extLst>
              <a:ext uri="{FF2B5EF4-FFF2-40B4-BE49-F238E27FC236}">
                <a16:creationId xmlns:a16="http://schemas.microsoft.com/office/drawing/2014/main" id="{3858F91A-46AA-AF23-2716-3B2B678BBE0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3252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en-US"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5" name="Текст 28">
            <a:extLst>
              <a:ext uri="{FF2B5EF4-FFF2-40B4-BE49-F238E27FC236}">
                <a16:creationId xmlns:a16="http://schemas.microsoft.com/office/drawing/2014/main" id="{EBC002F6-7435-833F-0E8B-30A53B0755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3252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9" name="Рисунок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250424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7" name="Рисунок 23">
            <a:extLst>
              <a:ext uri="{FF2B5EF4-FFF2-40B4-BE49-F238E27FC236}">
                <a16:creationId xmlns:a16="http://schemas.microsoft.com/office/drawing/2014/main" id="{2CBF8435-BD05-F386-4E6E-F2B6F6894FD7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10250424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52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Образец фона&#10;&#10;Автоматически созданное описание">
            <a:extLst>
              <a:ext uri="{FF2B5EF4-FFF2-40B4-BE49-F238E27FC236}">
                <a16:creationId xmlns:a16="http://schemas.microsoft.com/office/drawing/2014/main" id="{E020D11E-3FF2-1E7F-038B-4F9534916FE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60127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104752"/>
            <a:ext cx="11430000" cy="2092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&lt;##&gt;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1" r:id="rId4"/>
    <p:sldLayoutId id="2147483662" r:id="rId5"/>
    <p:sldLayoutId id="2147483665" r:id="rId6"/>
    <p:sldLayoutId id="2147483669" r:id="rId7"/>
    <p:sldLayoutId id="2147483658" r:id="rId8"/>
    <p:sldLayoutId id="2147483666" r:id="rId9"/>
    <p:sldLayoutId id="2147483668" r:id="rId10"/>
    <p:sldLayoutId id="2147483670" r:id="rId11"/>
    <p:sldLayoutId id="2147483653" r:id="rId12"/>
    <p:sldLayoutId id="2147483667" r:id="rId13"/>
    <p:sldLayoutId id="2147483661" r:id="rId14"/>
    <p:sldLayoutId id="2147483660" r:id="rId15"/>
    <p:sldLayoutId id="2147483655" r:id="rId16"/>
    <p:sldLayoutId id="2147483659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i="0" kern="1200" cap="all" spc="400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«Прозрачный </a:t>
            </a: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мольберт - нетрадиционное средство</a:t>
            </a:r>
            <a:b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творческих способностей у дошкольников»</a:t>
            </a:r>
            <a:br>
              <a:rPr lang="ru-RU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1200" y="4901184"/>
            <a:ext cx="5327904" cy="1499616"/>
          </a:xfrm>
        </p:spPr>
        <p:txBody>
          <a:bodyPr/>
          <a:lstStyle/>
          <a:p>
            <a:r>
              <a:rPr lang="ru-RU" dirty="0"/>
              <a:t>Автор проекта: Петрова Елена Валериевна</a:t>
            </a:r>
          </a:p>
          <a:p>
            <a:r>
              <a:rPr lang="ru-RU" dirty="0"/>
              <a:t>Место проведения: МБУ детский сад № 22 « Лучик»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9788" y="152400"/>
            <a:ext cx="8456612" cy="1905000"/>
          </a:xfrm>
        </p:spPr>
        <p:txBody>
          <a:bodyPr/>
          <a:lstStyle/>
          <a:p>
            <a:r>
              <a:rPr lang="ru-RU" dirty="0" smtClean="0"/>
              <a:t>Текущая стадия реализации проекта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idx="1"/>
          </p:nvPr>
        </p:nvSpPr>
        <p:spPr>
          <a:xfrm>
            <a:off x="8532812" y="1905000"/>
            <a:ext cx="3201988" cy="3963988"/>
          </a:xfrm>
        </p:spPr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990600" y="2057400"/>
            <a:ext cx="7391400" cy="3811588"/>
          </a:xfrm>
        </p:spPr>
        <p:txBody>
          <a:bodyPr/>
          <a:lstStyle/>
          <a:p>
            <a:r>
              <a:rPr lang="ru-RU" dirty="0" smtClean="0"/>
              <a:t>Данный проект находится на 2ом ,основном этапе </a:t>
            </a:r>
            <a:r>
              <a:rPr lang="ru-RU" dirty="0"/>
              <a:t>реализации. 2 этап – основной Основным направлением работы этого этапа стало использование прозрачного мольберта с дошкольниками старшей возрастной группы в рамках проекта по самообразованию. Данная работа рассчитана на 1 год обучения детей старшего дошкольного возраста с целью развития у них творческих способностей и поддержания интереса к изобразительной деятельности. За основу занятий были взяты сказки для детей по изо-деятельности, которые знакомят детей с различными материалами, приемами и техниками, используемые в творческой деятельности по рисованию. Сначала я знакомила детей со сказкой, через сюжет сказки я решала педагогические и изобразительные задачи; знакомила детей с новыми терминами. В практической творческой деятельности детей совмещали авторскую сказку с нетрадиционной техникой рисования на прозрачном мольберте.</a:t>
            </a:r>
          </a:p>
        </p:txBody>
      </p:sp>
    </p:spTree>
    <p:extLst>
      <p:ext uri="{BB962C8B-B14F-4D97-AF65-F5344CB8AC3E}">
        <p14:creationId xmlns:p14="http://schemas.microsoft.com/office/powerpoint/2010/main" val="3159309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19200" y="228600"/>
            <a:ext cx="10972800" cy="1371600"/>
          </a:xfrm>
        </p:spPr>
        <p:txBody>
          <a:bodyPr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«Прозрачный мольберт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0" y="1506538"/>
            <a:ext cx="10972800" cy="5334000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картотеки игр и упражнений с использованием «Прозрачного мольберта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родителям при использовании «Прозрачного мольберта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для родителей на тему: «Прозрачный мольберт — нетрадиционное средство развития творческих способностей у дошкольников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тему: «Прозрачный мольберт — нетрадиционное средство развития творческих способностей у дошкольников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информации для родителей на стенде «Мы рисуем 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прозрчном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мольберте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»»</a:t>
            </a:r>
          </a:p>
        </p:txBody>
      </p:sp>
    </p:spTree>
    <p:extLst>
      <p:ext uri="{BB962C8B-B14F-4D97-AF65-F5344CB8AC3E}">
        <p14:creationId xmlns:p14="http://schemas.microsoft.com/office/powerpoint/2010/main" val="1947476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 класс для родителей «Познакомимся с мольбертом»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79947"/>
            <a:ext cx="5184775" cy="3888581"/>
          </a:xfrm>
        </p:spPr>
      </p:pic>
    </p:spTree>
    <p:extLst>
      <p:ext uri="{BB962C8B-B14F-4D97-AF65-F5344CB8AC3E}">
        <p14:creationId xmlns:p14="http://schemas.microsoft.com/office/powerpoint/2010/main" val="3741442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0"/>
            <a:ext cx="11353800" cy="4386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2800" spc="5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2800" spc="5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spc="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</a:t>
            </a:r>
            <a:r>
              <a:rPr lang="ru-RU" sz="2000" spc="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«Прозрачный мольберт – прозрачное чудо».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spc="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НОД по рисованию на прозрачных мольбертах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spc="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развития 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spc="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на итоговом родительском собрании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spc="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по использованию социальных сетей для освещения работы по ведению инновационной работы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spc="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на тему педагогического проекта.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spc="5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</a:t>
            </a:r>
            <a:r>
              <a:rPr lang="ru-RU" sz="2000" spc="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 по использованию социальных сетей для освещения работы по ведению инновационной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596676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6800" y="1143000"/>
            <a:ext cx="8153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на мольберте: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-отмечается динамика в развитии детей; преобладает положительный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фон, дети становятся активными, снижается страх перед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неудачей, появляется уверенность в себе и в своих возможностях.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-Внимание детей становится более устойчивым, характерно принятие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простых инструкций, повышается самоконтроль. У некоторых детей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 сенсорные эталоны цвета, формы, величины. Показательные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успехи детей в развитии речевой функции; повышается уровень понимания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речи, значительно пополняется активный словарь.</a:t>
            </a:r>
          </a:p>
        </p:txBody>
      </p:sp>
    </p:spTree>
    <p:extLst>
      <p:ext uri="{BB962C8B-B14F-4D97-AF65-F5344CB8AC3E}">
        <p14:creationId xmlns:p14="http://schemas.microsoft.com/office/powerpoint/2010/main" val="433139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43000"/>
            <a:ext cx="8077200" cy="556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81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381000" y="381000"/>
            <a:ext cx="11811000" cy="533400"/>
          </a:xfrm>
        </p:spPr>
        <p:txBody>
          <a:bodyPr/>
          <a:lstStyle/>
          <a:p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685800" y="838200"/>
            <a:ext cx="11506200" cy="6019800"/>
          </a:xfrm>
        </p:spPr>
        <p:txBody>
          <a:bodyPr/>
          <a:lstStyle/>
          <a:p>
            <a:pPr marL="0" indent="457200">
              <a:lnSpc>
                <a:spcPct val="150000"/>
              </a:lnSpc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детьми по развитию художественно творческих способностей в рисовании стало понятно, что стандартных наборов изобразительных материалов и способов передачи информации недостаточно для современных детей, так как уровень умственного развития и потенциал нового поколения стал намного выше. В связи с этим, нетрадиционные техники рисования дают толчок к развитию детского интеллекта, активизируют творческую активность детей, учат мыслить нестандартно.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>
              <a:lnSpc>
                <a:spcPct val="15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живописью на стекле - прекрасный способ творческого самовыражения детей, способствующий развитию у них коммуникативных навыков. Рисование на «Прозрачном мольберте» способствует развитию мелкой моторики, следовательно, речи и умственных способностей, интеллекта. Развивается координация рук. Рисование способствует развитию памяти, усидчивости, внимания. Что особенно актуально в работе с детьми с речевыми нарушениями. 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>
              <a:lnSpc>
                <a:spcPct val="150000"/>
              </a:lnSpc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16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216025"/>
            <a:ext cx="4114800" cy="441642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1216025"/>
            <a:ext cx="5184648" cy="441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13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1"/>
            <a:ext cx="9906000" cy="5562600"/>
          </a:xfrm>
        </p:spPr>
        <p:txBody>
          <a:bodyPr/>
          <a:lstStyle/>
          <a:p>
            <a:pPr marL="0" indent="457200">
              <a:lnSpc>
                <a:spcPct val="150000"/>
              </a:lnSpc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0" indent="457200">
              <a:lnSpc>
                <a:spcPct val="15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художественно-творческих способностей с учётом индивидуальных возможностей каждого ребёнка, его композиционных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декоративно-художественного оформления предмета в нетрадиционной технике рисования на стеклянном мольберте.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>
              <a:lnSpc>
                <a:spcPct val="150000"/>
              </a:lnSpc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младшего дошкольного возраста с пособием «Прозрачный мольберт», со свойствами стекла, познакомить детей с различными методами и приемами рисования на стекле, научить детей использовать различные техники приемы рисования на стекле в своих творческих работах, развивать высшие психические функции и творческое мышление.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914400"/>
            <a:ext cx="9505950" cy="457200"/>
          </a:xfrm>
        </p:spPr>
        <p:txBody>
          <a:bodyPr/>
          <a:lstStyle/>
          <a:p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071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216025"/>
            <a:ext cx="4343400" cy="4416425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1216025"/>
            <a:ext cx="5184648" cy="441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08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533400"/>
            <a:ext cx="108204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описание проекта « Прозрачный мольберт»:</a:t>
            </a:r>
          </a:p>
          <a:p>
            <a:pPr indent="457200"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Мольберт был специально изготовлен для а занятий,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своей профессиональной деятельности я выявила следующие проблемы в работе с детьми: дети плохо ориентируются на листе бумаги, проявляя «болезненную» привязанность к определенному месту на его поверхности, предпочитают часто одни и те-же рисунки, часто используют одни 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теже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цвета, не уверенно чувствуют себя на листе бумаги, боясь начать что-либо рисовать, имеют слабые навыки развития мелкой моторики рук, встречается неумение детей работать в паре и подгруппами, учитывая все эти особенности, я пришла к решению использовать в работе прозрачный мольберт.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данной методической разработки заключается в построении новой модели применения прозрачного мольберта в том, что занятия на мольберте стимулируют познавательную активность ребенка, вызывая у него положительный эмоциональный отклик, позволяют фиксировать его внимание на происходящем и доставляют радость от совместного творчества с педагогом и детьми. В отличие от рисования по бумаге, стекло дарит новые визуальные впечатления и тактильные ощущения. Большинство заданий составлено самостоятельно. Подобраны новые материалы для работы с прозрачным мольбертом: готовые штампы, водные фломастеры, пальчиковые краски, вырезанные из фетра геометрические фигуры разной формы , изображения животных.</a:t>
            </a:r>
          </a:p>
        </p:txBody>
      </p:sp>
    </p:spTree>
    <p:extLst>
      <p:ext uri="{BB962C8B-B14F-4D97-AF65-F5344CB8AC3E}">
        <p14:creationId xmlns:p14="http://schemas.microsoft.com/office/powerpoint/2010/main" val="769481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914400"/>
            <a:ext cx="11811000" cy="326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проведения: МБУ детский сад № 22 « Лучик» </a:t>
            </a:r>
          </a:p>
          <a:p>
            <a:pPr indent="457200"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проведения: групповая, подгрупповая, индивидуальная. </a:t>
            </a:r>
          </a:p>
          <a:p>
            <a:pPr indent="457200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Долгосрочный; практико-ориентированный; инновационный. </a:t>
            </a:r>
          </a:p>
          <a:p>
            <a:pPr indent="457200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информационно-практико-ориентированный. </a:t>
            </a:r>
          </a:p>
          <a:p>
            <a:pPr indent="457200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содержания включает партнерское взаимодействие: ребёнок и искусство, ребёнок – воспитатель. </a:t>
            </a:r>
          </a:p>
          <a:p>
            <a:pPr indent="457200">
              <a:lnSpc>
                <a:spcPct val="15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долгосрочный. </a:t>
            </a:r>
          </a:p>
        </p:txBody>
      </p:sp>
    </p:spTree>
    <p:extLst>
      <p:ext uri="{BB962C8B-B14F-4D97-AF65-F5344CB8AC3E}">
        <p14:creationId xmlns:p14="http://schemas.microsoft.com/office/powerpoint/2010/main" val="4120394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19200" y="838200"/>
            <a:ext cx="10972800" cy="884238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Ресурсы:</a:t>
            </a:r>
            <a:b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cap="none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Учебно-методические: картотека дидактических игр, дидактические пособия, наглядный материал.</a:t>
            </a:r>
            <a:br>
              <a:rPr lang="ru-RU" sz="2000" b="0" cap="none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cap="none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cap="none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cap="none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Кадровые: воспитатели, родители, логопед.</a:t>
            </a:r>
            <a:br>
              <a:rPr lang="ru-RU" sz="2000" b="0" cap="none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cap="none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cap="none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cap="none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Информационные: интернет-порталы, методическая литература.</a:t>
            </a:r>
            <a:br>
              <a:rPr lang="ru-RU" sz="2000" b="0" cap="none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cap="none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cap="none" spc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cap="none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 – техническое оснащение: </a:t>
            </a:r>
            <a:r>
              <a:rPr lang="ru-RU" sz="2000" b="0" cap="none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прозрачный </a:t>
            </a:r>
            <a:r>
              <a:rPr lang="ru-RU" sz="2000" b="0" cap="none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мольберт; гуашь; </a:t>
            </a:r>
            <a:r>
              <a:rPr lang="ru-RU" sz="2000" b="0" cap="none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</a:t>
            </a:r>
            <a:r>
              <a:rPr lang="ru-RU" sz="2000" b="0" cap="none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краски; штампы (</a:t>
            </a:r>
            <a:r>
              <a:rPr lang="ru-RU" sz="2000" b="0" cap="none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поролоновые), </a:t>
            </a:r>
            <a:r>
              <a:rPr lang="ru-RU" sz="2000" b="0" cap="none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зубная паста, крем; шаблоны фигурок для аппликации; магнитофон, подборка музыкальных произведений для использования во время занятий.</a:t>
            </a:r>
            <a:br>
              <a:rPr lang="ru-RU" sz="2000" b="0" cap="none" spc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3836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Droplet">
      <a:dk1>
        <a:srgbClr val="000000"/>
      </a:dk1>
      <a:lt1>
        <a:srgbClr val="FFFFFF"/>
      </a:lt1>
      <a:dk2>
        <a:srgbClr val="0065A8"/>
      </a:dk2>
      <a:lt2>
        <a:srgbClr val="E7E6E6"/>
      </a:lt2>
      <a:accent1>
        <a:srgbClr val="FDCFFD"/>
      </a:accent1>
      <a:accent2>
        <a:srgbClr val="B6DFFF"/>
      </a:accent2>
      <a:accent3>
        <a:srgbClr val="8AE3A8"/>
      </a:accent3>
      <a:accent4>
        <a:srgbClr val="A69BFB"/>
      </a:accent4>
      <a:accent5>
        <a:srgbClr val="B5C3FF"/>
      </a:accent5>
      <a:accent6>
        <a:srgbClr val="73E9C4"/>
      </a:accent6>
      <a:hlink>
        <a:srgbClr val="0563C1"/>
      </a:hlink>
      <a:folHlink>
        <a:srgbClr val="954F72"/>
      </a:folHlink>
    </a:clrScheme>
    <a:fontScheme name="Custom 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-Design-TM34316244_Win32_SD_v9" id="{3E0090C2-CA58-4B70-B5D1-01F921C14922}" vid="{00CD7D6A-B673-47B4-AF03-4EFC805EABB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MediaServiceKeyPoints xmlns="4f0d45a2-344c-4fe0-9811-4277bf2c2e17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41F879-28B8-493E-AE7E-E245EA409B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239F86-289C-4137-84E8-C0091446A9E7}">
  <ds:schemaRefs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b13cd20-357b-48a5-aff4-3bb4b52aae3e"/>
    <ds:schemaRef ds:uri="4f0d45a2-344c-4fe0-9811-4277bf2c2e17"/>
  </ds:schemaRefs>
</ds:datastoreItem>
</file>

<file path=customXml/itemProps3.xml><?xml version="1.0" encoding="utf-8"?>
<ds:datastoreItem xmlns:ds="http://schemas.openxmlformats.org/officeDocument/2006/customXml" ds:itemID="{18E57227-B209-41C6-952B-171D14C759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d45a2-344c-4fe0-9811-4277bf2c2e17"/>
    <ds:schemaRef ds:uri="bb13cd20-357b-48a5-aff4-3bb4b52aa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0</TotalTime>
  <Words>805</Words>
  <Application>Microsoft Office PowerPoint</Application>
  <PresentationFormat>Широкоэкранный</PresentationFormat>
  <Paragraphs>53</Paragraphs>
  <Slides>14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Проект «Прозрачный мольберт - нетрадиционное средство развития творческих способностей у дошкольников» </vt:lpstr>
      <vt:lpstr>Презентация PowerPoint</vt:lpstr>
      <vt:lpstr>   Проблема: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        Ресурсы:  Учебно-методические: картотека дидактических игр, дидактические пособия, наглядный материал.  Кадровые: воспитатели, родители, логопед.  Информационные: интернет-порталы, методическая литература.  Материально – техническое оснащение: прозрачный мольберт; гуашь; пальчиковые краски; штампы (поролоновые), зубная паста, крем; шаблоны фигурок для аппликации; магнитофон, подборка музыкальных произведений для использования во время занятий.     </vt:lpstr>
      <vt:lpstr>Текущая стадия реализации проекта</vt:lpstr>
      <vt:lpstr>Основные мероприятия проекта «Прозрачный мольберт </vt:lpstr>
      <vt:lpstr>Мастер- класс для родителей «Познакомимся с мольбертом»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2022-07-23T05:42:44Z</dcterms:created>
  <dcterms:modified xsi:type="dcterms:W3CDTF">2023-11-19T11:02:21Z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</Properties>
</file>