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08.01.2024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08.01.2024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08.01.2024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08.01.2024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08.01.2024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08.01.2024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08.01.2024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08.01.2024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08.01.2024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08.01.2024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08.01.2024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08.01.2024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8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491654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0" y="273050"/>
            <a:ext cx="4114800" cy="639631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4800" b="1" dirty="0">
                <a:solidFill>
                  <a:srgbClr val="C00000"/>
                </a:solidFill>
              </a:rPr>
              <a:t>Безопасность </a:t>
            </a:r>
            <a:r>
              <a:rPr lang="ru-RU" sz="4800" b="1" dirty="0" smtClean="0">
                <a:solidFill>
                  <a:srgbClr val="C00000"/>
                </a:solidFill>
              </a:rPr>
              <a:t>пассажира</a:t>
            </a:r>
          </a:p>
          <a:p>
            <a:pPr marL="0" indent="0" algn="ctr">
              <a:buNone/>
            </a:pPr>
            <a:endParaRPr lang="ru-RU" sz="4800" dirty="0">
              <a:solidFill>
                <a:srgbClr val="C00000"/>
              </a:solidFill>
            </a:endParaRPr>
          </a:p>
          <a:p>
            <a:pPr marL="0" indent="0" algn="ctr">
              <a:buNone/>
            </a:pPr>
            <a:endParaRPr lang="ru-RU" sz="4800" dirty="0" smtClean="0">
              <a:solidFill>
                <a:srgbClr val="C00000"/>
              </a:solidFill>
            </a:endParaRPr>
          </a:p>
          <a:p>
            <a:pPr marL="0" indent="0" algn="ctr">
              <a:buNone/>
            </a:pPr>
            <a:endParaRPr lang="ru-RU" sz="4800" dirty="0">
              <a:solidFill>
                <a:srgbClr val="C00000"/>
              </a:solidFill>
            </a:endParaRPr>
          </a:p>
          <a:p>
            <a:pPr marL="0" indent="0" algn="r">
              <a:buNone/>
            </a:pPr>
            <a:endParaRPr lang="ru-RU" sz="24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0" indent="0" algn="r">
              <a:buNone/>
            </a:pPr>
            <a:r>
              <a:rPr lang="ru-RU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Выполнил:</a:t>
            </a:r>
          </a:p>
          <a:p>
            <a:pPr marL="0" indent="0" algn="r">
              <a:buNone/>
            </a:pPr>
            <a:r>
              <a:rPr lang="ru-RU" sz="240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учитель </a:t>
            </a:r>
            <a:r>
              <a:rPr lang="ru-RU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истории,  обществознания и ОБЖ</a:t>
            </a:r>
          </a:p>
          <a:p>
            <a:pPr marL="0" indent="0" algn="r">
              <a:buNone/>
            </a:pPr>
            <a:r>
              <a:rPr lang="ru-RU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Посадских В.И.</a:t>
            </a:r>
            <a:endParaRPr lang="ru-RU" sz="2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908720"/>
            <a:ext cx="3898776" cy="5217443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026" name="Picture 2" descr="C:\Users\user\Desktop\700-nw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32656"/>
            <a:ext cx="4139952" cy="592603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097963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220" y="1340768"/>
            <a:ext cx="7992888" cy="41044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100226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4000" b="1" dirty="0">
                <a:solidFill>
                  <a:srgbClr val="C00000"/>
                </a:solidFill>
              </a:rPr>
              <a:t>Что должен знать пассажир мотоцикла</a:t>
            </a: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484784"/>
            <a:ext cx="6840760" cy="47525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99603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136" y="548681"/>
            <a:ext cx="7873311" cy="59091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1458728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dirty="0">
                <a:solidFill>
                  <a:srgbClr val="C00000"/>
                </a:solidFill>
              </a:rPr>
              <a:t>Права и обязанности пассажиров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484784"/>
            <a:ext cx="7416824" cy="48965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3772194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332656"/>
            <a:ext cx="7704856" cy="59046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3953931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404664"/>
            <a:ext cx="7920879" cy="57606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3808520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>
                <a:solidFill>
                  <a:srgbClr val="C00000"/>
                </a:solidFill>
              </a:rPr>
              <a:t>Почему нужно пристегиваться ремнем безопасности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792288"/>
            <a:ext cx="7525242" cy="45170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425878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18058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332656"/>
            <a:ext cx="8229600" cy="579350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800" dirty="0" smtClean="0"/>
              <a:t>  </a:t>
            </a:r>
          </a:p>
          <a:p>
            <a:pPr marL="0" indent="0">
              <a:buNone/>
            </a:pPr>
            <a:r>
              <a:rPr lang="ru-RU" sz="2800" dirty="0" smtClean="0"/>
              <a:t> </a:t>
            </a:r>
            <a:r>
              <a:rPr lang="ru-RU" sz="2400" dirty="0" smtClean="0">
                <a:solidFill>
                  <a:srgbClr val="C00000"/>
                </a:solidFill>
              </a:rPr>
              <a:t>Пристегнутый ремень безопасности может не только сохранить здоровье , но и спасти жизнь! Автомобиля , способного совершить мгновенную остановку, даже если у него отличная тормозная система, не существует.  После начала торможения по инерции он проедет еще несколько метров, и чем выше скорость, тем тормозной путь больше. При резком торможении, а также в случае дорожно- транспортного происшествия ремень безопасности защитит участников движения от:</a:t>
            </a:r>
          </a:p>
          <a:p>
            <a:r>
              <a:rPr lang="ru-RU" sz="2400" dirty="0">
                <a:solidFill>
                  <a:srgbClr val="C00000"/>
                </a:solidFill>
              </a:rPr>
              <a:t>в</a:t>
            </a:r>
            <a:r>
              <a:rPr lang="ru-RU" sz="2400" dirty="0" smtClean="0">
                <a:solidFill>
                  <a:srgbClr val="C00000"/>
                </a:solidFill>
              </a:rPr>
              <a:t>ылета (выброса) из автомобиля;</a:t>
            </a:r>
          </a:p>
          <a:p>
            <a:r>
              <a:rPr lang="ru-RU" sz="2400" dirty="0">
                <a:solidFill>
                  <a:srgbClr val="C00000"/>
                </a:solidFill>
              </a:rPr>
              <a:t>у</a:t>
            </a:r>
            <a:r>
              <a:rPr lang="ru-RU" sz="2400" dirty="0" smtClean="0">
                <a:solidFill>
                  <a:srgbClr val="C00000"/>
                </a:solidFill>
              </a:rPr>
              <a:t>дара о дверь, переднее сиденье, рулевое колесо;</a:t>
            </a:r>
          </a:p>
          <a:p>
            <a:r>
              <a:rPr lang="ru-RU" sz="2400" dirty="0">
                <a:solidFill>
                  <a:srgbClr val="C00000"/>
                </a:solidFill>
              </a:rPr>
              <a:t>с</a:t>
            </a:r>
            <a:r>
              <a:rPr lang="ru-RU" sz="2400" dirty="0" smtClean="0">
                <a:solidFill>
                  <a:srgbClr val="C00000"/>
                </a:solidFill>
              </a:rPr>
              <a:t>толкновений водителя с пассажирами, пассажиров между собой.</a:t>
            </a:r>
            <a:endParaRPr lang="ru-RU" sz="24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296481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4000" b="1" dirty="0">
                <a:solidFill>
                  <a:srgbClr val="C00000"/>
                </a:solidFill>
              </a:rPr>
              <a:t>Детские удерживающие устройства.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412776"/>
            <a:ext cx="7128792" cy="50405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1126812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980728"/>
            <a:ext cx="8208912" cy="41044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2902519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</TotalTime>
  <Words>130</Words>
  <Application>Microsoft Office PowerPoint</Application>
  <PresentationFormat>Экран (4:3)</PresentationFormat>
  <Paragraphs>17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Слайд 1</vt:lpstr>
      <vt:lpstr>Слайд 2</vt:lpstr>
      <vt:lpstr>Права и обязанности пассажиров</vt:lpstr>
      <vt:lpstr>Слайд 4</vt:lpstr>
      <vt:lpstr>Слайд 5</vt:lpstr>
      <vt:lpstr>Почему нужно пристегиваться ремнем безопасности</vt:lpstr>
      <vt:lpstr>Слайд 7</vt:lpstr>
      <vt:lpstr>Детские удерживающие устройства.</vt:lpstr>
      <vt:lpstr>Слайд 9</vt:lpstr>
      <vt:lpstr>Слайд 10</vt:lpstr>
      <vt:lpstr>Что должен знать пассажир мотоцикла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6</cp:revision>
  <dcterms:created xsi:type="dcterms:W3CDTF">2024-01-07T05:23:28Z</dcterms:created>
  <dcterms:modified xsi:type="dcterms:W3CDTF">2024-01-08T14:55:57Z</dcterms:modified>
</cp:coreProperties>
</file>