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9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img-fotki.yandex.ru/get/15570/161917781.1a/0_17e443_f105faa_orig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Урок русского языка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4 класс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по теме: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«Состав слова. Распознавание значимых частей слова»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Учитель МБОУЦСОШ №9: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Говорова Т.М.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2428860" y="5286388"/>
            <a:ext cx="214314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Игра  «Собери слово»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dirty="0" smtClean="0"/>
              <a:t>стол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dirty="0" err="1" smtClean="0"/>
              <a:t>очк</a:t>
            </a:r>
            <a:r>
              <a:rPr lang="ru-RU" dirty="0" smtClean="0"/>
              <a:t>	                              </a:t>
            </a:r>
            <a:r>
              <a:rPr lang="ru-RU" dirty="0" smtClean="0"/>
              <a:t>ламп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по	</a:t>
            </a:r>
          </a:p>
          <a:p>
            <a:pPr>
              <a:buNone/>
            </a:pPr>
            <a:r>
              <a:rPr lang="ru-RU" b="1" dirty="0" smtClean="0"/>
              <a:t>              </a:t>
            </a:r>
            <a:r>
              <a:rPr lang="ru-RU" b="1" dirty="0" smtClean="0"/>
              <a:t>                                      </a:t>
            </a:r>
            <a:r>
              <a:rPr lang="ru-RU" b="1" dirty="0" smtClean="0"/>
              <a:t>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                    </a:t>
            </a:r>
            <a:r>
              <a:rPr lang="ru-RU" dirty="0" smtClean="0"/>
              <a:t> </a:t>
            </a:r>
            <a:r>
              <a:rPr lang="ru-RU" dirty="0" err="1" smtClean="0"/>
              <a:t>ик</a:t>
            </a:r>
            <a:r>
              <a:rPr lang="ru-RU" dirty="0" smtClean="0"/>
              <a:t>	    </a:t>
            </a:r>
          </a:p>
          <a:p>
            <a:pPr>
              <a:buNone/>
            </a:pPr>
            <a:r>
              <a:rPr lang="ru-RU" dirty="0" smtClean="0"/>
              <a:t>	                                       </a:t>
            </a:r>
            <a:r>
              <a:rPr lang="ru-RU" dirty="0" smtClean="0"/>
              <a:t>ход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а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1535885" y="2107397"/>
            <a:ext cx="42862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1893075" y="2107397"/>
            <a:ext cx="428628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928926" y="3643314"/>
            <a:ext cx="428628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3286116" y="3714752"/>
            <a:ext cx="50006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5607851" y="3321843"/>
            <a:ext cx="35719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5786446" y="3286124"/>
            <a:ext cx="357190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14678" y="2928934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786182" y="3000372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715140" y="5143512"/>
            <a:ext cx="214314" cy="2857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5" name="Дуга 44"/>
          <p:cNvSpPr/>
          <p:nvPr/>
        </p:nvSpPr>
        <p:spPr>
          <a:xfrm rot="19769612">
            <a:off x="4191167" y="4474719"/>
            <a:ext cx="1714512" cy="1500198"/>
          </a:xfrm>
          <a:prstGeom prst="arc">
            <a:avLst>
              <a:gd name="adj1" fmla="val 1480817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9769612">
            <a:off x="2262341" y="1688637"/>
            <a:ext cx="1714512" cy="1500198"/>
          </a:xfrm>
          <a:prstGeom prst="arc">
            <a:avLst>
              <a:gd name="adj1" fmla="val 1480817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 rot="19769612">
            <a:off x="4976985" y="2260141"/>
            <a:ext cx="1714512" cy="1500198"/>
          </a:xfrm>
          <a:prstGeom prst="arc">
            <a:avLst>
              <a:gd name="adj1" fmla="val 1480817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Работа по учебнику.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800" b="1" dirty="0" smtClean="0"/>
              <a:t>        Выполнить упр. №78</a:t>
            </a:r>
          </a:p>
          <a:p>
            <a:pPr>
              <a:buNone/>
            </a:pPr>
            <a:r>
              <a:rPr lang="ru-RU" sz="4800" b="1" dirty="0" smtClean="0"/>
              <a:t>              Проверка.</a:t>
            </a:r>
          </a:p>
          <a:p>
            <a:pPr>
              <a:buNone/>
            </a:pPr>
            <a:r>
              <a:rPr lang="ru-RU" sz="4800" b="1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s://ds04.infourok.ru/uploads/ex/0dda/00107511-52c49cfe/img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6841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-fotki.yandex.ru/get/15570/161917781.1a/0_17e443_f105faa_ori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endParaRPr lang="ru-RU" b="1" dirty="0"/>
          </a:p>
        </p:txBody>
      </p:sp>
      <p:pic>
        <p:nvPicPr>
          <p:cNvPr id="2050" name="Picture 2" descr="https://ds04.infourok.ru/uploads/ex/08cf/001021e6-c0c2c746/hello_html_208f356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358246" cy="6286544"/>
          </a:xfrm>
          <a:prstGeom prst="rect">
            <a:avLst/>
          </a:prstGeom>
          <a:noFill/>
        </p:spPr>
      </p:pic>
      <p:pic>
        <p:nvPicPr>
          <p:cNvPr id="7" name="Рисунок 6" descr="https://img-fotki.yandex.ru/get/15570/161917781.1a/0_17e443_f105faa_ori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-214338"/>
            <a:ext cx="7772400" cy="21433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71480"/>
            <a:ext cx="7429552" cy="506732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          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           </a:t>
            </a: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          Проверь, дружок,</a:t>
            </a: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          Готов ли ты начать урок?</a:t>
            </a: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          Всё ль в порядке:</a:t>
            </a:r>
          </a:p>
          <a:p>
            <a:pPr algn="just"/>
            <a:r>
              <a:rPr lang="ru-RU" sz="3600" b="1" dirty="0" smtClean="0">
                <a:solidFill>
                  <a:srgbClr val="002060"/>
                </a:solidFill>
              </a:rPr>
              <a:t>          Книжка, ручка и тетрадка?</a:t>
            </a:r>
          </a:p>
          <a:p>
            <a:pPr algn="just"/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Чистописание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sz="2800" b="1" dirty="0" smtClean="0">
                <a:solidFill>
                  <a:srgbClr val="002060"/>
                </a:solidFill>
              </a:rPr>
              <a:t>Х / </a:t>
            </a:r>
            <a:r>
              <a:rPr lang="ru-RU" sz="2800" b="1" dirty="0" err="1" smtClean="0">
                <a:solidFill>
                  <a:srgbClr val="002060"/>
                </a:solidFill>
              </a:rPr>
              <a:t>х</a:t>
            </a:r>
            <a:r>
              <a:rPr lang="ru-RU" sz="2800" b="1" dirty="0" smtClean="0">
                <a:solidFill>
                  <a:srgbClr val="002060"/>
                </a:solidFill>
              </a:rPr>
              <a:t> /Х /</a:t>
            </a:r>
            <a:r>
              <a:rPr lang="ru-RU" sz="2800" b="1" dirty="0" err="1" smtClean="0">
                <a:solidFill>
                  <a:srgbClr val="002060"/>
                </a:solidFill>
              </a:rPr>
              <a:t>х</a:t>
            </a:r>
            <a:r>
              <a:rPr lang="ru-RU" sz="2800" b="1" dirty="0" smtClean="0">
                <a:solidFill>
                  <a:srgbClr val="002060"/>
                </a:solidFill>
              </a:rPr>
              <a:t>  </a:t>
            </a:r>
            <a:r>
              <a:rPr lang="ru-RU" sz="2800" b="1" dirty="0" err="1" smtClean="0">
                <a:solidFill>
                  <a:srgbClr val="002060"/>
                </a:solidFill>
              </a:rPr>
              <a:t>ххх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хл</a:t>
            </a:r>
            <a:r>
              <a:rPr lang="ru-RU" sz="2800" b="1" dirty="0" smtClean="0">
                <a:solidFill>
                  <a:srgbClr val="002060"/>
                </a:solidFill>
              </a:rPr>
              <a:t>  </a:t>
            </a:r>
            <a:r>
              <a:rPr lang="ru-RU" sz="2800" b="1" dirty="0" err="1" smtClean="0">
                <a:solidFill>
                  <a:srgbClr val="002060"/>
                </a:solidFill>
              </a:rPr>
              <a:t>хр</a:t>
            </a:r>
            <a:r>
              <a:rPr lang="ru-RU" sz="2800" b="1" dirty="0" smtClean="0">
                <a:solidFill>
                  <a:srgbClr val="002060"/>
                </a:solidFill>
              </a:rPr>
              <a:t>  </a:t>
            </a:r>
            <a:r>
              <a:rPr lang="ru-RU" sz="2800" b="1" dirty="0" err="1" smtClean="0">
                <a:solidFill>
                  <a:srgbClr val="002060"/>
                </a:solidFill>
              </a:rPr>
              <a:t>хлх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   хлеб  хлебушко хлебный</a:t>
            </a:r>
          </a:p>
          <a:p>
            <a:pPr>
              <a:buNone/>
            </a:pPr>
            <a:r>
              <a:rPr lang="ru-RU" sz="2800" b="1" dirty="0" smtClean="0"/>
              <a:t>     -Спишите предложение, вставляя пропущенные орфограммы.                </a:t>
            </a:r>
          </a:p>
          <a:p>
            <a:pPr>
              <a:buNone/>
            </a:pPr>
            <a:r>
              <a:rPr lang="ru-RU" sz="2800" b="1" dirty="0" smtClean="0"/>
              <a:t>    -Обозначьте падеж имён существительных.</a:t>
            </a:r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  Хлеб – чуд. 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. </a:t>
            </a:r>
            <a:r>
              <a:rPr lang="ru-RU" sz="2800" b="1" dirty="0" err="1" smtClean="0">
                <a:solidFill>
                  <a:srgbClr val="002060"/>
                </a:solidFill>
              </a:rPr>
              <a:t>мли</a:t>
            </a:r>
            <a:r>
              <a:rPr lang="ru-RU" sz="2800" b="1" dirty="0" smtClean="0">
                <a:solidFill>
                  <a:srgbClr val="002060"/>
                </a:solidFill>
              </a:rPr>
              <a:t>, чуд. труда ч. </a:t>
            </a:r>
            <a:r>
              <a:rPr lang="ru-RU" sz="2800" b="1" dirty="0" err="1" smtClean="0">
                <a:solidFill>
                  <a:srgbClr val="002060"/>
                </a:solidFill>
              </a:rPr>
              <a:t>ловека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8" name="Рисунок 7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Проверь себя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И.п.            И.п.         Р.п.          И.п.        Р.п.</a:t>
            </a:r>
          </a:p>
          <a:p>
            <a:pPr>
              <a:buNone/>
            </a:pPr>
            <a:r>
              <a:rPr lang="ru-RU" sz="4400" b="1" dirty="0" smtClean="0"/>
              <a:t>Хлеб – чуд</a:t>
            </a:r>
            <a:r>
              <a:rPr lang="ru-RU" sz="4400" b="1" dirty="0" smtClean="0">
                <a:solidFill>
                  <a:srgbClr val="00B050"/>
                </a:solidFill>
              </a:rPr>
              <a:t>о</a:t>
            </a:r>
            <a:r>
              <a:rPr lang="ru-RU" sz="4400" b="1" dirty="0" smtClean="0"/>
              <a:t>  з</a:t>
            </a:r>
            <a:r>
              <a:rPr lang="ru-RU" sz="4400" b="1" dirty="0" smtClean="0">
                <a:solidFill>
                  <a:srgbClr val="00B050"/>
                </a:solidFill>
              </a:rPr>
              <a:t>е</a:t>
            </a:r>
            <a:r>
              <a:rPr lang="ru-RU" sz="4400" b="1" dirty="0" smtClean="0"/>
              <a:t>мли, чуд</a:t>
            </a:r>
            <a:r>
              <a:rPr lang="ru-RU" sz="4400" b="1" dirty="0" smtClean="0">
                <a:solidFill>
                  <a:srgbClr val="00B050"/>
                </a:solidFill>
              </a:rPr>
              <a:t>о</a:t>
            </a:r>
            <a:r>
              <a:rPr lang="ru-RU" sz="4400" b="1" dirty="0" smtClean="0"/>
              <a:t> труда  </a:t>
            </a:r>
          </a:p>
          <a:p>
            <a:pPr>
              <a:buNone/>
            </a:pPr>
            <a:r>
              <a:rPr lang="ru-RU" sz="4400" b="1" dirty="0" smtClean="0"/>
              <a:t>   </a:t>
            </a:r>
            <a:r>
              <a:rPr lang="ru-RU" sz="4400" dirty="0" smtClean="0"/>
              <a:t>Р.п. </a:t>
            </a:r>
          </a:p>
          <a:p>
            <a:pPr>
              <a:buNone/>
            </a:pPr>
            <a:r>
              <a:rPr lang="ru-RU" sz="4400" b="1" dirty="0" smtClean="0"/>
              <a:t>ч</a:t>
            </a:r>
            <a:r>
              <a:rPr lang="ru-RU" sz="4400" b="1" dirty="0" smtClean="0">
                <a:solidFill>
                  <a:srgbClr val="00B050"/>
                </a:solidFill>
              </a:rPr>
              <a:t>е</a:t>
            </a:r>
            <a:r>
              <a:rPr lang="ru-RU" sz="4400" b="1" dirty="0" smtClean="0"/>
              <a:t>ловека</a:t>
            </a:r>
            <a:r>
              <a:rPr lang="ru-RU" dirty="0" smtClean="0"/>
              <a:t>.</a:t>
            </a:r>
          </a:p>
        </p:txBody>
      </p:sp>
      <p:pic>
        <p:nvPicPr>
          <p:cNvPr id="11" name="Рисунок 10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Словарная работа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sz="3900" dirty="0" smtClean="0">
                <a:solidFill>
                  <a:srgbClr val="C00000"/>
                </a:solidFill>
              </a:rPr>
              <a:t>Однокоренные слова</a:t>
            </a:r>
            <a:r>
              <a:rPr lang="ru-RU" sz="3900" dirty="0" smtClean="0"/>
              <a:t>: </a:t>
            </a:r>
          </a:p>
          <a:p>
            <a:r>
              <a:rPr lang="ru-RU" sz="3900" dirty="0" smtClean="0"/>
              <a:t>корабль, кораблик, корабельный, кораблестроение, кораблекрушение </a:t>
            </a:r>
          </a:p>
          <a:p>
            <a:endParaRPr lang="ru-RU" sz="3900" dirty="0" smtClean="0"/>
          </a:p>
          <a:p>
            <a:r>
              <a:rPr lang="ru-RU" sz="3900" dirty="0" smtClean="0">
                <a:solidFill>
                  <a:srgbClr val="C00000"/>
                </a:solidFill>
              </a:rPr>
              <a:t>Синонимы</a:t>
            </a:r>
            <a:r>
              <a:rPr lang="ru-RU" sz="3900" dirty="0" smtClean="0"/>
              <a:t>: лодка, судно, катер, крейсер.</a:t>
            </a:r>
          </a:p>
          <a:p>
            <a:endParaRPr lang="ru-RU" sz="39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Вставьте пропущенные слова и запишите  фразеологизмы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857364"/>
            <a:ext cx="7472386" cy="4268799"/>
          </a:xfrm>
        </p:spPr>
        <p:txBody>
          <a:bodyPr/>
          <a:lstStyle/>
          <a:p>
            <a:pPr>
              <a:buNone/>
            </a:pPr>
            <a:endParaRPr lang="ru-RU" sz="4400" b="1" dirty="0" smtClean="0"/>
          </a:p>
          <a:p>
            <a:pPr>
              <a:buNone/>
            </a:pPr>
            <a:r>
              <a:rPr lang="ru-RU" sz="4400" b="1" dirty="0" smtClean="0"/>
              <a:t>Сапожник без ………    </a:t>
            </a:r>
          </a:p>
          <a:p>
            <a:pPr>
              <a:buNone/>
            </a:pPr>
            <a:r>
              <a:rPr lang="ru-RU" sz="4400" b="1" dirty="0" smtClean="0"/>
              <a:t>Выйти сухим из …….</a:t>
            </a:r>
          </a:p>
          <a:p>
            <a:pPr>
              <a:buNone/>
            </a:pPr>
            <a:r>
              <a:rPr lang="ru-RU" sz="4400" b="1" dirty="0" smtClean="0"/>
              <a:t>Выносить сор из  ……</a:t>
            </a:r>
          </a:p>
          <a:p>
            <a:endParaRPr lang="ru-RU" dirty="0"/>
          </a:p>
        </p:txBody>
      </p:sp>
      <p:pic>
        <p:nvPicPr>
          <p:cNvPr id="5" name="Рисунок 4" descr="https://img-fotki.yandex.ru/get/15570/161917781.1a/0_17e443_f105faa_orig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Какой знак лишний?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hello_html_34b0ce04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85992"/>
            <a:ext cx="70723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g-fotki.yandex.ru/get/15570/161917781.1a/0_17e443_f105faa_ori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Морфемы слова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ello_html_3205b011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786609" cy="2129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-fotki.yandex.ru/get/15570/161917781.1a/0_17e443_f105faa_ori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s://ds04.infourok.ru/uploads/ex/031d/000323e4-4582f4be/img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286807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g-fotki.yandex.ru/get/15570/161917781.1a/0_17e443_f105faa_ori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164</Words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Урок русского языка 4 класс по теме:  «Состав слова. Распознавание значимых частей слова» Учитель МБОУЦСОШ №9:  Говорова Т.М.</vt:lpstr>
      <vt:lpstr>Слайд 2</vt:lpstr>
      <vt:lpstr>Чистописание</vt:lpstr>
      <vt:lpstr>Проверь себя</vt:lpstr>
      <vt:lpstr>Словарная работа</vt:lpstr>
      <vt:lpstr>  Вставьте пропущенные слова и запишите  фразеологизмы</vt:lpstr>
      <vt:lpstr> Какой знак лишний?</vt:lpstr>
      <vt:lpstr>Морфемы слова</vt:lpstr>
      <vt:lpstr>Слайд 9</vt:lpstr>
      <vt:lpstr>Игра  «Собери слово»</vt:lpstr>
      <vt:lpstr>   Работа по учебнику.  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компьютер</cp:lastModifiedBy>
  <cp:revision>20</cp:revision>
  <dcterms:created xsi:type="dcterms:W3CDTF">2018-09-10T06:18:00Z</dcterms:created>
  <dcterms:modified xsi:type="dcterms:W3CDTF">2018-09-14T14:30:51Z</dcterms:modified>
</cp:coreProperties>
</file>