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56" r:id="rId2"/>
    <p:sldId id="295" r:id="rId3"/>
    <p:sldId id="296" r:id="rId4"/>
    <p:sldId id="262" r:id="rId5"/>
    <p:sldId id="268" r:id="rId6"/>
    <p:sldId id="297" r:id="rId7"/>
    <p:sldId id="298" r:id="rId8"/>
    <p:sldId id="299" r:id="rId9"/>
    <p:sldId id="300" r:id="rId10"/>
    <p:sldId id="305" r:id="rId11"/>
    <p:sldId id="306" r:id="rId12"/>
    <p:sldId id="301" r:id="rId13"/>
    <p:sldId id="302" r:id="rId14"/>
    <p:sldId id="303" r:id="rId15"/>
    <p:sldId id="304" r:id="rId16"/>
    <p:sldId id="307" r:id="rId17"/>
    <p:sldId id="308" r:id="rId18"/>
    <p:sldId id="309" r:id="rId19"/>
    <p:sldId id="310" r:id="rId20"/>
    <p:sldId id="311" r:id="rId21"/>
    <p:sldId id="312" r:id="rId22"/>
    <p:sldId id="313" r:id="rId23"/>
    <p:sldId id="314" r:id="rId24"/>
    <p:sldId id="265" r:id="rId25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591" userDrawn="1">
          <p15:clr>
            <a:srgbClr val="A4A3A4"/>
          </p15:clr>
        </p15:guide>
        <p15:guide id="7" orient="horz" pos="2500" userDrawn="1">
          <p15:clr>
            <a:srgbClr val="A4A3A4"/>
          </p15:clr>
        </p15:guide>
        <p15:guide id="8" pos="495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F1E4"/>
    <a:srgbClr val="B8D3E8"/>
    <a:srgbClr val="197DCE"/>
    <a:srgbClr val="BC7FBB"/>
    <a:srgbClr val="7FC6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284E427A-3D55-4303-BF80-6455036E1DE7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6" autoAdjust="0"/>
    <p:restoredTop sz="94291" autoAdjust="0"/>
  </p:normalViewPr>
  <p:slideViewPr>
    <p:cSldViewPr snapToGrid="0" showGuides="1">
      <p:cViewPr>
        <p:scale>
          <a:sx n="50" d="100"/>
          <a:sy n="50" d="100"/>
        </p:scale>
        <p:origin x="1500" y="594"/>
      </p:cViewPr>
      <p:guideLst>
        <p:guide pos="3591"/>
        <p:guide orient="horz" pos="2500"/>
        <p:guide pos="4951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9" d="100"/>
          <a:sy n="89" d="100"/>
        </p:scale>
        <p:origin x="3018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xmlns="" id="{BA013A81-3DCA-48FF-B1B3-A7C975A2780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A1C77BA0-3528-427C-9BE2-79D49213FF4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82C54021-6772-4A57-861F-90A75A7AA084}" type="datetime1">
              <a:rPr lang="ru-RU" smtClean="0"/>
              <a:t>26.10.2022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29A05A8F-DB20-403E-B1F6-934526320FE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/>
          </a:p>
        </p:txBody>
      </p:sp>
      <p:sp>
        <p:nvSpPr>
          <p:cNvPr id="5" name="Номер слайда 4">
            <a:extLst>
              <a:ext uri="{FF2B5EF4-FFF2-40B4-BE49-F238E27FC236}">
                <a16:creationId xmlns:a16="http://schemas.microsoft.com/office/drawing/2014/main" xmlns="" id="{A1B1CAF2-EBF9-46DA-A085-6592F733081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840DF807-07AB-4E04-861A-CD3923A871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376836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B0E2EC71-EA82-4BBF-9279-07E91EB2821A}" type="datetime1">
              <a:rPr lang="ru-RU" noProof="0" smtClean="0"/>
              <a:t>26.10.2022</a:t>
            </a:fld>
            <a:endParaRPr lang="ru-RU" noProof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53D78A92-0141-4330-8F3E-FAADFAC23844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74888773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35173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860842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90411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2735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575710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581900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371395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029738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425765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121373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43505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152540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612668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457711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068312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64763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78173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17355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45019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38184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4101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32382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9632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3969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 с да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1DAC5403-E1D0-4032-A9FE-410B2982643C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D846C517-01CF-4924-81A5-DAD4CE0BFA6C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70000"/>
                </a:schemeClr>
              </a:gs>
              <a:gs pos="100000">
                <a:schemeClr val="accent3">
                  <a:alpha val="70000"/>
                </a:schemeClr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21" name="Текст 26">
            <a:extLst>
              <a:ext uri="{FF2B5EF4-FFF2-40B4-BE49-F238E27FC236}">
                <a16:creationId xmlns:a16="http://schemas.microsoft.com/office/drawing/2014/main" xmlns="" id="{E013E669-E15F-4096-81CC-6637C4A9F9E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912235" y="1680191"/>
            <a:ext cx="4367531" cy="324417"/>
          </a:xfrm>
        </p:spPr>
        <p:txBody>
          <a:bodyPr rtlCol="0">
            <a:noAutofit/>
          </a:bodyPr>
          <a:lstStyle>
            <a:lvl1pPr marL="0" indent="0" algn="ctr">
              <a:buNone/>
              <a:defRPr sz="2000" b="1" i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ru-RU" noProof="0"/>
              <a:t>20ГГ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99AD403-A15F-4A2F-B050-AB874136E7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37021" y="2107415"/>
            <a:ext cx="10117959" cy="2281355"/>
          </a:xfrm>
        </p:spPr>
        <p:txBody>
          <a:bodyPr rtlCol="0">
            <a:noAutofit/>
          </a:bodyPr>
          <a:lstStyle>
            <a:lvl1pPr algn="ctr">
              <a:defRPr sz="8000" b="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ЗАГОЛОВОК</a:t>
            </a:r>
            <a:br>
              <a:rPr lang="ru-RU" noProof="0"/>
            </a:br>
            <a:r>
              <a:rPr lang="ru-RU" noProof="0"/>
              <a:t>ПРЕЗЕНТАЦИИ</a:t>
            </a:r>
          </a:p>
        </p:txBody>
      </p:sp>
      <p:sp>
        <p:nvSpPr>
          <p:cNvPr id="23" name="Текст 26">
            <a:extLst>
              <a:ext uri="{FF2B5EF4-FFF2-40B4-BE49-F238E27FC236}">
                <a16:creationId xmlns:a16="http://schemas.microsoft.com/office/drawing/2014/main" xmlns="" id="{5BB088E3-63C1-423F-A939-150B8E1F87A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912235" y="1333943"/>
            <a:ext cx="4367531" cy="324417"/>
          </a:xfrm>
        </p:spPr>
        <p:txBody>
          <a:bodyPr rtlCol="0">
            <a:noAutofit/>
          </a:bodyPr>
          <a:lstStyle>
            <a:lvl1pPr marL="0" indent="0" algn="ctr">
              <a:buNone/>
              <a:defRPr sz="2300" b="0" i="0">
                <a:solidFill>
                  <a:schemeClr val="bg2"/>
                </a:solidFill>
                <a:latin typeface="+mn-lt"/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ru-RU" noProof="0"/>
              <a:t>Месяц</a:t>
            </a:r>
          </a:p>
        </p:txBody>
      </p:sp>
      <p:sp>
        <p:nvSpPr>
          <p:cNvPr id="36" name="Текст 14">
            <a:extLst>
              <a:ext uri="{FF2B5EF4-FFF2-40B4-BE49-F238E27FC236}">
                <a16:creationId xmlns:a16="http://schemas.microsoft.com/office/drawing/2014/main" xmlns="" id="{2A3D73F7-77EC-4576-B541-20C032F462DC}"/>
              </a:ext>
            </a:extLst>
          </p:cNvPr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1050857" y="4720037"/>
            <a:ext cx="10090287" cy="1101897"/>
          </a:xfrm>
        </p:spPr>
        <p:txBody>
          <a:bodyPr rtlCol="0">
            <a:noAutofit/>
          </a:bodyPr>
          <a:lstStyle>
            <a:lvl1pPr marL="0" indent="0" algn="ctr">
              <a:buNone/>
              <a:defRPr sz="3500" b="0" i="0">
                <a:solidFill>
                  <a:schemeClr val="bg2"/>
                </a:solidFill>
              </a:defRPr>
            </a:lvl1pPr>
          </a:lstStyle>
          <a:p>
            <a:pPr lvl="0" rtl="0"/>
            <a:r>
              <a:rPr lang="ru-RU" noProof="0"/>
              <a:t>Ключевая фраза</a:t>
            </a:r>
            <a:br>
              <a:rPr lang="ru-RU" noProof="0"/>
            </a:br>
            <a:r>
              <a:rPr lang="ru-RU" noProof="0"/>
              <a:t>презентации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6691BBC0-FAFE-4A57-9925-6182B74C4CB1}"/>
              </a:ext>
            </a:extLst>
          </p:cNvPr>
          <p:cNvSpPr/>
          <p:nvPr userDrawn="1"/>
        </p:nvSpPr>
        <p:spPr>
          <a:xfrm>
            <a:off x="3023092" y="4453465"/>
            <a:ext cx="6120000" cy="64008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9668199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 благодарнос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1DAC5403-E1D0-4032-A9FE-410B2982643C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D846C517-01CF-4924-81A5-DAD4CE0BFA6C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99000">
                <a:schemeClr val="accent3">
                  <a:alpha val="80000"/>
                </a:schemeClr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16" name="Текст 26">
            <a:extLst>
              <a:ext uri="{FF2B5EF4-FFF2-40B4-BE49-F238E27FC236}">
                <a16:creationId xmlns:a16="http://schemas.microsoft.com/office/drawing/2014/main" xmlns="" id="{82190F1B-1701-4806-870F-8FC7F32FE4A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912235" y="4222968"/>
            <a:ext cx="4367531" cy="474519"/>
          </a:xfrm>
        </p:spPr>
        <p:txBody>
          <a:bodyPr rtlCol="0">
            <a:noAutofit/>
          </a:bodyPr>
          <a:lstStyle>
            <a:lvl1pPr marL="0" indent="0" algn="ctr">
              <a:buNone/>
              <a:defRPr sz="3500" b="0" i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ru-RU" noProof="0"/>
              <a:t>+7 678-555-0128</a:t>
            </a:r>
          </a:p>
        </p:txBody>
      </p:sp>
      <p:sp>
        <p:nvSpPr>
          <p:cNvPr id="18" name="Текст 26">
            <a:extLst>
              <a:ext uri="{FF2B5EF4-FFF2-40B4-BE49-F238E27FC236}">
                <a16:creationId xmlns:a16="http://schemas.microsoft.com/office/drawing/2014/main" xmlns="" id="{972B7F81-5409-42D9-B44C-88D9CBD9BAD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912235" y="3927698"/>
            <a:ext cx="4367531" cy="288000"/>
          </a:xfrm>
        </p:spPr>
        <p:txBody>
          <a:bodyPr rtlCol="0">
            <a:no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+mn-lt"/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ru-RU" noProof="0"/>
              <a:t>Телефон</a:t>
            </a:r>
          </a:p>
        </p:txBody>
      </p:sp>
      <p:sp>
        <p:nvSpPr>
          <p:cNvPr id="19" name="Текст 14">
            <a:extLst>
              <a:ext uri="{FF2B5EF4-FFF2-40B4-BE49-F238E27FC236}">
                <a16:creationId xmlns:a16="http://schemas.microsoft.com/office/drawing/2014/main" xmlns="" id="{FAA54554-5CE2-43AD-979D-F095482C49A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50857" y="2655074"/>
            <a:ext cx="10090287" cy="606659"/>
          </a:xfrm>
        </p:spPr>
        <p:txBody>
          <a:bodyPr rtlCol="0">
            <a:noAutofit/>
          </a:bodyPr>
          <a:lstStyle>
            <a:lvl1pPr marL="0" indent="0" algn="ctr">
              <a:buNone/>
              <a:defRPr sz="3500" b="0" i="0">
                <a:solidFill>
                  <a:schemeClr val="bg2"/>
                </a:solidFill>
              </a:defRPr>
            </a:lvl1pPr>
          </a:lstStyle>
          <a:p>
            <a:pPr lvl="0" rtl="0"/>
            <a:r>
              <a:rPr lang="ru-RU" noProof="0"/>
              <a:t>Афанасий Быков</a:t>
            </a:r>
          </a:p>
        </p:txBody>
      </p:sp>
      <p:sp>
        <p:nvSpPr>
          <p:cNvPr id="20" name="Текст 26">
            <a:extLst>
              <a:ext uri="{FF2B5EF4-FFF2-40B4-BE49-F238E27FC236}">
                <a16:creationId xmlns:a16="http://schemas.microsoft.com/office/drawing/2014/main" xmlns="" id="{A1D8F0C1-128A-435B-8585-F0B32496EC7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135722" y="5230723"/>
            <a:ext cx="5920556" cy="474519"/>
          </a:xfrm>
        </p:spPr>
        <p:txBody>
          <a:bodyPr rtlCol="0">
            <a:noAutofit/>
          </a:bodyPr>
          <a:lstStyle>
            <a:lvl1pPr marL="0" indent="0" algn="ctr">
              <a:buNone/>
              <a:defRPr sz="3500" b="0" i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ru-RU" noProof="0"/>
              <a:t>bykov@example.com</a:t>
            </a:r>
          </a:p>
        </p:txBody>
      </p:sp>
      <p:sp>
        <p:nvSpPr>
          <p:cNvPr id="22" name="Текст 26">
            <a:extLst>
              <a:ext uri="{FF2B5EF4-FFF2-40B4-BE49-F238E27FC236}">
                <a16:creationId xmlns:a16="http://schemas.microsoft.com/office/drawing/2014/main" xmlns="" id="{90B48E8B-E525-4852-9167-5281C64B1C3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912235" y="4929014"/>
            <a:ext cx="4367531" cy="288000"/>
          </a:xfrm>
        </p:spPr>
        <p:txBody>
          <a:bodyPr rtlCol="0">
            <a:no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+mn-lt"/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ru-RU" noProof="0"/>
              <a:t>Эл. почта</a:t>
            </a:r>
          </a:p>
        </p:txBody>
      </p:sp>
      <p:sp>
        <p:nvSpPr>
          <p:cNvPr id="24" name="Заголовок 1">
            <a:extLst>
              <a:ext uri="{FF2B5EF4-FFF2-40B4-BE49-F238E27FC236}">
                <a16:creationId xmlns:a16="http://schemas.microsoft.com/office/drawing/2014/main" xmlns="" id="{0C5EB90F-1ADD-412B-9044-2CC607B786B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0856" y="993494"/>
            <a:ext cx="10104124" cy="1517356"/>
          </a:xfrm>
        </p:spPr>
        <p:txBody>
          <a:bodyPr rtlCol="0">
            <a:noAutofit/>
          </a:bodyPr>
          <a:lstStyle>
            <a:lvl1pPr algn="ctr">
              <a:defRPr sz="8000" b="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СПАСИБО!</a:t>
            </a: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xmlns="" id="{540A1271-E1E7-40AB-9552-9B4249544008}"/>
              </a:ext>
            </a:extLst>
          </p:cNvPr>
          <p:cNvSpPr/>
          <p:nvPr userDrawn="1"/>
        </p:nvSpPr>
        <p:spPr>
          <a:xfrm>
            <a:off x="3912235" y="2421953"/>
            <a:ext cx="4392000" cy="64008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3711783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1DAC5403-E1D0-4032-A9FE-410B2982643C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D846C517-01CF-4924-81A5-DAD4CE0BFA6C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70000"/>
                </a:schemeClr>
              </a:gs>
              <a:gs pos="100000">
                <a:schemeClr val="accent3">
                  <a:alpha val="70000"/>
                </a:schemeClr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99AD403-A15F-4A2F-B050-AB874136E7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37021" y="2107415"/>
            <a:ext cx="10117959" cy="2281355"/>
          </a:xfrm>
        </p:spPr>
        <p:txBody>
          <a:bodyPr rtlCol="0">
            <a:noAutofit/>
          </a:bodyPr>
          <a:lstStyle>
            <a:lvl1pPr algn="ctr">
              <a:defRPr sz="8000" b="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ЗАГОЛОВОК</a:t>
            </a:r>
            <a:br>
              <a:rPr lang="ru-RU" noProof="0"/>
            </a:br>
            <a:r>
              <a:rPr lang="ru-RU" noProof="0"/>
              <a:t>ПРЕЗЕНТАЦИИ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6691BBC0-FAFE-4A57-9925-6182B74C4CB1}"/>
              </a:ext>
            </a:extLst>
          </p:cNvPr>
          <p:cNvSpPr/>
          <p:nvPr userDrawn="1"/>
        </p:nvSpPr>
        <p:spPr>
          <a:xfrm>
            <a:off x="4879848" y="4453465"/>
            <a:ext cx="2432304" cy="64008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9" name="Подзаголовок 2">
            <a:extLst>
              <a:ext uri="{FF2B5EF4-FFF2-40B4-BE49-F238E27FC236}">
                <a16:creationId xmlns:a16="http://schemas.microsoft.com/office/drawing/2014/main" xmlns="" id="{08214E67-DE9D-42F7-B713-798383BBD1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37021" y="4720036"/>
            <a:ext cx="10117959" cy="1101898"/>
          </a:xfrm>
        </p:spPr>
        <p:txBody>
          <a:bodyPr vert="horz" lIns="91440" tIns="45720" rIns="91440" bIns="45720" rtlCol="0">
            <a:noAutofit/>
          </a:bodyPr>
          <a:lstStyle>
            <a:lvl1pPr marL="0" indent="0" algn="ctr">
              <a:buNone/>
              <a:defRPr lang="en-US" sz="3500" b="0" i="0" dirty="0">
                <a:solidFill>
                  <a:schemeClr val="bg2"/>
                </a:solidFill>
              </a:defRPr>
            </a:lvl1pPr>
          </a:lstStyle>
          <a:p>
            <a:pPr marL="228600" lvl="0" indent="-228600" algn="ctr" rtl="0"/>
            <a:r>
              <a:rPr lang="ru-RU" noProof="0" smtClean="0"/>
              <a:t>Образец подзаголовка</a:t>
            </a:r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40385532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CECF654C-A7AE-4727-9F7F-492670C3E642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834F3F28-2A24-40B5-AC8C-5A53DC799A96}"/>
              </a:ext>
            </a:extLst>
          </p:cNvPr>
          <p:cNvSpPr/>
          <p:nvPr userDrawn="1"/>
        </p:nvSpPr>
        <p:spPr>
          <a:xfrm>
            <a:off x="129539" y="128016"/>
            <a:ext cx="11932919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100000">
                <a:schemeClr val="accent3">
                  <a:alpha val="80000"/>
                </a:schemeClr>
              </a:gs>
            </a:gsLst>
            <a:lin ang="1680000" scaled="0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79D2C969-FCE5-427B-89DE-6A79722FB6F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C7A2807-F7BA-4350-93C3-95213A4854E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pPr rtl="0"/>
            <a:r>
              <a:rPr lang="ru-RU" noProof="0"/>
              <a:t>ДД.ММ.20ГГ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2F6AE88-305E-4E68-AF8E-10BCB695A1D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xmlns="" id="{95BAC97E-3C4E-4D04-8A57-DC61E07CB8FD}"/>
              </a:ext>
            </a:extLst>
          </p:cNvPr>
          <p:cNvSpPr/>
          <p:nvPr userDrawn="1"/>
        </p:nvSpPr>
        <p:spPr>
          <a:xfrm>
            <a:off x="5908548" y="6114045"/>
            <a:ext cx="374904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E7822F33-D675-4E6C-BD09-D9C78365BB41}"/>
              </a:ext>
            </a:extLst>
          </p:cNvPr>
          <p:cNvSpPr/>
          <p:nvPr userDrawn="1"/>
        </p:nvSpPr>
        <p:spPr>
          <a:xfrm>
            <a:off x="915026" y="1747488"/>
            <a:ext cx="4428000" cy="36576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15" name="Объект 2">
            <a:extLst>
              <a:ext uri="{FF2B5EF4-FFF2-40B4-BE49-F238E27FC236}">
                <a16:creationId xmlns:a16="http://schemas.microsoft.com/office/drawing/2014/main" xmlns="" id="{01B00995-C0FC-4EC6-A9B0-828FB28FC4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8" name="Заголовок 7">
            <a:extLst>
              <a:ext uri="{FF2B5EF4-FFF2-40B4-BE49-F238E27FC236}">
                <a16:creationId xmlns:a16="http://schemas.microsoft.com/office/drawing/2014/main" xmlns="" id="{51A54DF2-9EE6-43F7-A586-88CA6C6247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3351147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CECF654C-A7AE-4727-9F7F-492670C3E642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834F3F28-2A24-40B5-AC8C-5A53DC799A96}"/>
              </a:ext>
            </a:extLst>
          </p:cNvPr>
          <p:cNvSpPr/>
          <p:nvPr userDrawn="1"/>
        </p:nvSpPr>
        <p:spPr>
          <a:xfrm>
            <a:off x="129539" y="128016"/>
            <a:ext cx="11932919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100000">
                <a:schemeClr val="accent3">
                  <a:alpha val="80000"/>
                </a:schemeClr>
              </a:gs>
            </a:gsLst>
            <a:lin ang="1680000" scaled="0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79D2C969-FCE5-427B-89DE-6A79722FB6F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C7A2807-F7BA-4350-93C3-95213A4854E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pPr rtl="0"/>
            <a:r>
              <a:rPr lang="ru-RU" noProof="0"/>
              <a:t>ДД.ММ.20ГГ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2F6AE88-305E-4E68-AF8E-10BCB695A1D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xmlns="" id="{95BAC97E-3C4E-4D04-8A57-DC61E07CB8FD}"/>
              </a:ext>
            </a:extLst>
          </p:cNvPr>
          <p:cNvSpPr/>
          <p:nvPr userDrawn="1"/>
        </p:nvSpPr>
        <p:spPr>
          <a:xfrm>
            <a:off x="5908548" y="6114045"/>
            <a:ext cx="374904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E7822F33-D675-4E6C-BD09-D9C78365BB41}"/>
              </a:ext>
            </a:extLst>
          </p:cNvPr>
          <p:cNvSpPr/>
          <p:nvPr userDrawn="1"/>
        </p:nvSpPr>
        <p:spPr>
          <a:xfrm>
            <a:off x="915026" y="1747488"/>
            <a:ext cx="4428000" cy="36576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8" name="Заголовок 7">
            <a:extLst>
              <a:ext uri="{FF2B5EF4-FFF2-40B4-BE49-F238E27FC236}">
                <a16:creationId xmlns:a16="http://schemas.microsoft.com/office/drawing/2014/main" xmlns="" id="{51A54DF2-9EE6-43F7-A586-88CA6C6247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11" name="Объект 2">
            <a:extLst>
              <a:ext uri="{FF2B5EF4-FFF2-40B4-BE49-F238E27FC236}">
                <a16:creationId xmlns:a16="http://schemas.microsoft.com/office/drawing/2014/main" xmlns="" id="{A122F4F2-F130-4DBE-B244-1D59BBE5CD9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12" name="Объект 3">
            <a:extLst>
              <a:ext uri="{FF2B5EF4-FFF2-40B4-BE49-F238E27FC236}">
                <a16:creationId xmlns:a16="http://schemas.microsoft.com/office/drawing/2014/main" xmlns="" id="{D4CE5575-876A-4335-83ED-6B346DA1B4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6250358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CECF654C-A7AE-4727-9F7F-492670C3E642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834F3F28-2A24-40B5-AC8C-5A53DC799A96}"/>
              </a:ext>
            </a:extLst>
          </p:cNvPr>
          <p:cNvSpPr/>
          <p:nvPr userDrawn="1"/>
        </p:nvSpPr>
        <p:spPr>
          <a:xfrm>
            <a:off x="129539" y="128016"/>
            <a:ext cx="11932919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100000">
                <a:schemeClr val="accent3">
                  <a:alpha val="80000"/>
                </a:schemeClr>
              </a:gs>
            </a:gsLst>
            <a:lin ang="1680000" scaled="0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79D2C969-FCE5-427B-89DE-6A79722FB6F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C7A2807-F7BA-4350-93C3-95213A4854E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pPr rtl="0"/>
            <a:r>
              <a:rPr lang="ru-RU" noProof="0"/>
              <a:t>ДД.ММ.20ГГ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2F6AE88-305E-4E68-AF8E-10BCB695A1D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xmlns="" id="{95BAC97E-3C4E-4D04-8A57-DC61E07CB8FD}"/>
              </a:ext>
            </a:extLst>
          </p:cNvPr>
          <p:cNvSpPr/>
          <p:nvPr userDrawn="1"/>
        </p:nvSpPr>
        <p:spPr>
          <a:xfrm>
            <a:off x="5908548" y="6114045"/>
            <a:ext cx="374904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E7822F33-D675-4E6C-BD09-D9C78365BB41}"/>
              </a:ext>
            </a:extLst>
          </p:cNvPr>
          <p:cNvSpPr/>
          <p:nvPr userDrawn="1"/>
        </p:nvSpPr>
        <p:spPr>
          <a:xfrm>
            <a:off x="915026" y="1747488"/>
            <a:ext cx="4428000" cy="36576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8" name="Заголовок 7">
            <a:extLst>
              <a:ext uri="{FF2B5EF4-FFF2-40B4-BE49-F238E27FC236}">
                <a16:creationId xmlns:a16="http://schemas.microsoft.com/office/drawing/2014/main" xmlns="" id="{51A54DF2-9EE6-43F7-A586-88CA6C6247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11" name="Текст 2">
            <a:extLst>
              <a:ext uri="{FF2B5EF4-FFF2-40B4-BE49-F238E27FC236}">
                <a16:creationId xmlns:a16="http://schemas.microsoft.com/office/drawing/2014/main" xmlns="" id="{D1F82F6E-10E8-4A58-9655-E18D14D790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840863"/>
            <a:ext cx="5157787" cy="664211"/>
          </a:xfrm>
        </p:spPr>
        <p:txBody>
          <a:bodyPr rtlCol="0" anchor="b"/>
          <a:lstStyle>
            <a:lvl1pPr marL="0" indent="0">
              <a:buNone/>
              <a:defRPr sz="2400" b="1">
                <a:solidFill>
                  <a:schemeClr val="bg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12" name="Объект 3">
            <a:extLst>
              <a:ext uri="{FF2B5EF4-FFF2-40B4-BE49-F238E27FC236}">
                <a16:creationId xmlns:a16="http://schemas.microsoft.com/office/drawing/2014/main" xmlns="" id="{C2F6C18E-5BCB-42EF-9310-5BD6E011D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 rtlCol="0">
            <a:normAutofit/>
          </a:bodyPr>
          <a:lstStyle>
            <a:lvl1pPr>
              <a:defRPr sz="20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14" name="Текст 4">
            <a:extLst>
              <a:ext uri="{FF2B5EF4-FFF2-40B4-BE49-F238E27FC236}">
                <a16:creationId xmlns:a16="http://schemas.microsoft.com/office/drawing/2014/main" xmlns="" id="{9BA2923F-D123-40C6-A193-B86D683D5B5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840863"/>
            <a:ext cx="5183188" cy="664212"/>
          </a:xfrm>
        </p:spPr>
        <p:txBody>
          <a:bodyPr rtlCol="0" anchor="b"/>
          <a:lstStyle>
            <a:lvl1pPr marL="0" indent="0">
              <a:buNone/>
              <a:defRPr sz="2400" b="1">
                <a:solidFill>
                  <a:schemeClr val="bg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16" name="Объект 5">
            <a:extLst>
              <a:ext uri="{FF2B5EF4-FFF2-40B4-BE49-F238E27FC236}">
                <a16:creationId xmlns:a16="http://schemas.microsoft.com/office/drawing/2014/main" xmlns="" id="{8305C175-94AC-44DD-9321-0A8DBDF22DA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 rtlCol="0">
            <a:normAutofit/>
          </a:bodyPr>
          <a:lstStyle>
            <a:lvl1pPr>
              <a:defRPr sz="20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759988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CECF654C-A7AE-4727-9F7F-492670C3E642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834F3F28-2A24-40B5-AC8C-5A53DC799A96}"/>
              </a:ext>
            </a:extLst>
          </p:cNvPr>
          <p:cNvSpPr/>
          <p:nvPr userDrawn="1"/>
        </p:nvSpPr>
        <p:spPr>
          <a:xfrm>
            <a:off x="129539" y="128016"/>
            <a:ext cx="11932919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100000">
                <a:schemeClr val="accent3">
                  <a:alpha val="80000"/>
                </a:schemeClr>
              </a:gs>
            </a:gsLst>
            <a:lin ang="1680000" scaled="0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79D2C969-FCE5-427B-89DE-6A79722FB6F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C7A2807-F7BA-4350-93C3-95213A4854E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pPr rtl="0"/>
            <a:r>
              <a:rPr lang="ru-RU" noProof="0"/>
              <a:t>ДД.ММ.20ГГ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2F6AE88-305E-4E68-AF8E-10BCB695A1D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xmlns="" id="{95BAC97E-3C4E-4D04-8A57-DC61E07CB8FD}"/>
              </a:ext>
            </a:extLst>
          </p:cNvPr>
          <p:cNvSpPr/>
          <p:nvPr userDrawn="1"/>
        </p:nvSpPr>
        <p:spPr>
          <a:xfrm>
            <a:off x="5908548" y="6114045"/>
            <a:ext cx="374904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E7822F33-D675-4E6C-BD09-D9C78365BB41}"/>
              </a:ext>
            </a:extLst>
          </p:cNvPr>
          <p:cNvSpPr/>
          <p:nvPr userDrawn="1"/>
        </p:nvSpPr>
        <p:spPr>
          <a:xfrm>
            <a:off x="915026" y="2105709"/>
            <a:ext cx="3749040" cy="36576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11" name="Заголовок 1">
            <a:extLst>
              <a:ext uri="{FF2B5EF4-FFF2-40B4-BE49-F238E27FC236}">
                <a16:creationId xmlns:a16="http://schemas.microsoft.com/office/drawing/2014/main" xmlns="" id="{B1C3E675-6E45-4A81-AEA3-D363882228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rtlCol="0" anchor="b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12" name="Текст 3">
            <a:extLst>
              <a:ext uri="{FF2B5EF4-FFF2-40B4-BE49-F238E27FC236}">
                <a16:creationId xmlns:a16="http://schemas.microsoft.com/office/drawing/2014/main" xmlns="" id="{1E4B599D-7641-40C1-8DAE-110A36403C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177592"/>
            <a:ext cx="3932237" cy="3691396"/>
          </a:xfrm>
        </p:spPr>
        <p:txBody>
          <a:bodyPr rtlCol="0"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14" name="Объект 2">
            <a:extLst>
              <a:ext uri="{FF2B5EF4-FFF2-40B4-BE49-F238E27FC236}">
                <a16:creationId xmlns:a16="http://schemas.microsoft.com/office/drawing/2014/main" xmlns="" id="{709FEF38-E3A7-4527-97CB-AF528BAEBA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0012" y="457200"/>
            <a:ext cx="6172200" cy="5408613"/>
          </a:xfrm>
        </p:spPr>
        <p:txBody>
          <a:bodyPr rtlCol="0">
            <a:normAutofit/>
          </a:bodyPr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7279474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CECF654C-A7AE-4727-9F7F-492670C3E642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834F3F28-2A24-40B5-AC8C-5A53DC799A96}"/>
              </a:ext>
            </a:extLst>
          </p:cNvPr>
          <p:cNvSpPr/>
          <p:nvPr userDrawn="1"/>
        </p:nvSpPr>
        <p:spPr>
          <a:xfrm>
            <a:off x="129539" y="128016"/>
            <a:ext cx="11932919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100000">
                <a:schemeClr val="accent3">
                  <a:alpha val="80000"/>
                </a:schemeClr>
              </a:gs>
            </a:gsLst>
            <a:lin ang="1680000" scaled="0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79D2C969-FCE5-427B-89DE-6A79722FB6F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C7A2807-F7BA-4350-93C3-95213A4854E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pPr rtl="0"/>
            <a:r>
              <a:rPr lang="ru-RU" noProof="0"/>
              <a:t>ДД.ММ.20ГГ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2F6AE88-305E-4E68-AF8E-10BCB695A1D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xmlns="" id="{95BAC97E-3C4E-4D04-8A57-DC61E07CB8FD}"/>
              </a:ext>
            </a:extLst>
          </p:cNvPr>
          <p:cNvSpPr/>
          <p:nvPr userDrawn="1"/>
        </p:nvSpPr>
        <p:spPr>
          <a:xfrm>
            <a:off x="5908548" y="6114045"/>
            <a:ext cx="374904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E7822F33-D675-4E6C-BD09-D9C78365BB41}"/>
              </a:ext>
            </a:extLst>
          </p:cNvPr>
          <p:cNvSpPr/>
          <p:nvPr userDrawn="1"/>
        </p:nvSpPr>
        <p:spPr>
          <a:xfrm>
            <a:off x="915026" y="2105709"/>
            <a:ext cx="3749040" cy="36576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11" name="Заголовок 1">
            <a:extLst>
              <a:ext uri="{FF2B5EF4-FFF2-40B4-BE49-F238E27FC236}">
                <a16:creationId xmlns:a16="http://schemas.microsoft.com/office/drawing/2014/main" xmlns="" id="{B1C3E675-6E45-4A81-AEA3-D363882228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rtlCol="0" anchor="b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12" name="Текст 3">
            <a:extLst>
              <a:ext uri="{FF2B5EF4-FFF2-40B4-BE49-F238E27FC236}">
                <a16:creationId xmlns:a16="http://schemas.microsoft.com/office/drawing/2014/main" xmlns="" id="{1E4B599D-7641-40C1-8DAE-110A36403C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177592"/>
            <a:ext cx="3932237" cy="3691396"/>
          </a:xfrm>
        </p:spPr>
        <p:txBody>
          <a:bodyPr rtlCol="0"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15" name="Рисунок 2">
            <a:extLst>
              <a:ext uri="{FF2B5EF4-FFF2-40B4-BE49-F238E27FC236}">
                <a16:creationId xmlns:a16="http://schemas.microsoft.com/office/drawing/2014/main" xmlns="" id="{1B69B4CE-EB2F-46CF-9A80-64E44E5E95AC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5183188" y="457201"/>
            <a:ext cx="6172200" cy="5403850"/>
          </a:xfrm>
        </p:spPr>
        <p:txBody>
          <a:bodyPr rtlCol="0" anchor="ctr"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</p:spTree>
    <p:extLst>
      <p:ext uri="{BB962C8B-B14F-4D97-AF65-F5344CB8AC3E}">
        <p14:creationId xmlns:p14="http://schemas.microsoft.com/office/powerpoint/2010/main" val="3698307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EC40FB52-44A8-43D1-8B33-F4E55A83AC38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164ACA68-1C2C-4C4D-9CB4-1C8BF3E03F57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99000">
                <a:schemeClr val="accent3">
                  <a:alpha val="80000"/>
                </a:schemeClr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906ADBD7-8355-4951-B459-EC284BCE83A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8A140A0-8435-451E-9A8E-9C33B97E1B11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pPr rtl="0"/>
            <a:r>
              <a:rPr lang="ru-RU" noProof="0"/>
              <a:t>ДД.ММ.20ГГ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3BDD90A-F598-4982-8244-00A2189F77B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15" name="Овал 14">
            <a:extLst>
              <a:ext uri="{FF2B5EF4-FFF2-40B4-BE49-F238E27FC236}">
                <a16:creationId xmlns:a16="http://schemas.microsoft.com/office/drawing/2014/main" xmlns="" id="{B6E88236-C248-4008-9619-75BCE6D3401C}"/>
              </a:ext>
            </a:extLst>
          </p:cNvPr>
          <p:cNvSpPr/>
          <p:nvPr userDrawn="1"/>
        </p:nvSpPr>
        <p:spPr>
          <a:xfrm>
            <a:off x="5908548" y="6114045"/>
            <a:ext cx="374904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xmlns="" id="{2D3F74C5-9ADD-4AE3-BCA5-88726CC2A1A3}"/>
              </a:ext>
            </a:extLst>
          </p:cNvPr>
          <p:cNvSpPr/>
          <p:nvPr userDrawn="1"/>
        </p:nvSpPr>
        <p:spPr>
          <a:xfrm>
            <a:off x="2945847" y="1667974"/>
            <a:ext cx="6300000" cy="36576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F2B3756-19E0-4B2F-B1D5-7664E0B38B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4183200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EC40FB52-44A8-43D1-8B33-F4E55A83AC38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164ACA68-1C2C-4C4D-9CB4-1C8BF3E03F57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99000">
                <a:schemeClr val="accent3">
                  <a:alpha val="80000"/>
                </a:schemeClr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906ADBD7-8355-4951-B459-EC284BCE83A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8A140A0-8435-451E-9A8E-9C33B97E1B11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ДД.ММ.20ГГ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3BDD90A-F598-4982-8244-00A2189F77B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15" name="Овал 14">
            <a:extLst>
              <a:ext uri="{FF2B5EF4-FFF2-40B4-BE49-F238E27FC236}">
                <a16:creationId xmlns:a16="http://schemas.microsoft.com/office/drawing/2014/main" xmlns="" id="{B6E88236-C248-4008-9619-75BCE6D3401C}"/>
              </a:ext>
            </a:extLst>
          </p:cNvPr>
          <p:cNvSpPr/>
          <p:nvPr userDrawn="1"/>
        </p:nvSpPr>
        <p:spPr>
          <a:xfrm>
            <a:off x="5908548" y="6114045"/>
            <a:ext cx="374904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62630620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ручну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164ACA68-1C2C-4C4D-9CB4-1C8BF3E03F57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14" name="Заголовок 1">
            <a:extLst>
              <a:ext uri="{FF2B5EF4-FFF2-40B4-BE49-F238E27FC236}">
                <a16:creationId xmlns:a16="http://schemas.microsoft.com/office/drawing/2014/main" xmlns="" id="{4510C334-F1CE-4CEF-ADC6-D1BADB9947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557629"/>
            <a:ext cx="10515600" cy="1325563"/>
          </a:xfrm>
        </p:spPr>
        <p:txBody>
          <a:bodyPr lIns="0" rIns="0" rtlCol="0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КАК ИСПОЛЬЗОВАТЬ ЭТОТ ШАБЛОН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xmlns="" id="{2D3F74C5-9ADD-4AE3-BCA5-88726CC2A1A3}"/>
              </a:ext>
            </a:extLst>
          </p:cNvPr>
          <p:cNvSpPr/>
          <p:nvPr userDrawn="1"/>
        </p:nvSpPr>
        <p:spPr>
          <a:xfrm>
            <a:off x="2017776" y="1667974"/>
            <a:ext cx="8156448" cy="36576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31" name="Текст 21">
            <a:extLst>
              <a:ext uri="{FF2B5EF4-FFF2-40B4-BE49-F238E27FC236}">
                <a16:creationId xmlns:a16="http://schemas.microsoft.com/office/drawing/2014/main" xmlns="" id="{10000CCD-6AFF-4E65-8858-5502306E581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55578" y="1960171"/>
            <a:ext cx="882686" cy="1092200"/>
          </a:xfrm>
        </p:spPr>
        <p:txBody>
          <a:bodyPr lIns="0" tIns="0" rIns="0" bIns="0" rtlCol="0">
            <a:noAutofit/>
          </a:bodyPr>
          <a:lstStyle>
            <a:lvl1pPr marL="0" indent="0">
              <a:buNone/>
              <a:defRPr sz="8000" b="1">
                <a:solidFill>
                  <a:schemeClr val="bg2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1</a:t>
            </a:r>
          </a:p>
        </p:txBody>
      </p:sp>
      <p:sp>
        <p:nvSpPr>
          <p:cNvPr id="32" name="Текст 24">
            <a:extLst>
              <a:ext uri="{FF2B5EF4-FFF2-40B4-BE49-F238E27FC236}">
                <a16:creationId xmlns:a16="http://schemas.microsoft.com/office/drawing/2014/main" xmlns="" id="{D5D777E5-98F6-416A-8D23-3399269D85C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442535" y="1984171"/>
            <a:ext cx="3103110" cy="1032355"/>
          </a:xfrm>
        </p:spPr>
        <p:txBody>
          <a:bodyPr rtlCol="0">
            <a:no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None/>
              <a:defRPr sz="3000" b="0">
                <a:solidFill>
                  <a:schemeClr val="bg1"/>
                </a:solidFill>
                <a:latin typeface="+mj-lt"/>
              </a:defRPr>
            </a:lvl1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33" name="Текст 21">
            <a:extLst>
              <a:ext uri="{FF2B5EF4-FFF2-40B4-BE49-F238E27FC236}">
                <a16:creationId xmlns:a16="http://schemas.microsoft.com/office/drawing/2014/main" xmlns="" id="{C979BADF-99B5-4C91-AAE5-FC2C4DBEDE2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820642" y="1960171"/>
            <a:ext cx="882686" cy="1092200"/>
          </a:xfrm>
        </p:spPr>
        <p:txBody>
          <a:bodyPr lIns="0" tIns="0" rIns="0" bIns="0" rtlCol="0">
            <a:noAutofit/>
          </a:bodyPr>
          <a:lstStyle>
            <a:lvl1pPr marL="0" indent="0">
              <a:buNone/>
              <a:defRPr sz="8000" b="1">
                <a:solidFill>
                  <a:schemeClr val="bg2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2</a:t>
            </a:r>
          </a:p>
        </p:txBody>
      </p:sp>
      <p:sp>
        <p:nvSpPr>
          <p:cNvPr id="34" name="Текст 24">
            <a:extLst>
              <a:ext uri="{FF2B5EF4-FFF2-40B4-BE49-F238E27FC236}">
                <a16:creationId xmlns:a16="http://schemas.microsoft.com/office/drawing/2014/main" xmlns="" id="{6706F6A2-1599-4D73-9288-3ECEACDDCAE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477939" y="1984171"/>
            <a:ext cx="2243918" cy="1032355"/>
          </a:xfrm>
        </p:spPr>
        <p:txBody>
          <a:bodyPr rtlCol="0">
            <a:no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None/>
              <a:defRPr sz="3000" b="0">
                <a:solidFill>
                  <a:schemeClr val="bg1"/>
                </a:solidFill>
                <a:latin typeface="+mj-lt"/>
              </a:defRPr>
            </a:lvl1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35" name="Текст 21">
            <a:extLst>
              <a:ext uri="{FF2B5EF4-FFF2-40B4-BE49-F238E27FC236}">
                <a16:creationId xmlns:a16="http://schemas.microsoft.com/office/drawing/2014/main" xmlns="" id="{BAE5E245-1702-4722-895D-0808BB0A868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06755" y="1977950"/>
            <a:ext cx="882686" cy="1092200"/>
          </a:xfrm>
        </p:spPr>
        <p:txBody>
          <a:bodyPr lIns="0" tIns="0" rIns="0" bIns="0" rtlCol="0">
            <a:noAutofit/>
          </a:bodyPr>
          <a:lstStyle>
            <a:lvl1pPr marL="0" indent="0">
              <a:buNone/>
              <a:defRPr sz="8000" b="1">
                <a:solidFill>
                  <a:schemeClr val="bg2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3</a:t>
            </a:r>
          </a:p>
        </p:txBody>
      </p:sp>
      <p:sp>
        <p:nvSpPr>
          <p:cNvPr id="36" name="Текст 24">
            <a:extLst>
              <a:ext uri="{FF2B5EF4-FFF2-40B4-BE49-F238E27FC236}">
                <a16:creationId xmlns:a16="http://schemas.microsoft.com/office/drawing/2014/main" xmlns="" id="{3701E665-3CED-413C-BAC6-CE003B1494E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564052" y="2001950"/>
            <a:ext cx="2959116" cy="1032355"/>
          </a:xfrm>
        </p:spPr>
        <p:txBody>
          <a:bodyPr rtlCol="0">
            <a:no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None/>
              <a:defRPr sz="3000" b="0">
                <a:solidFill>
                  <a:schemeClr val="bg1"/>
                </a:solidFill>
                <a:latin typeface="+mj-lt"/>
              </a:defRPr>
            </a:lvl1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37" name="Текст 24">
            <a:extLst>
              <a:ext uri="{FF2B5EF4-FFF2-40B4-BE49-F238E27FC236}">
                <a16:creationId xmlns:a16="http://schemas.microsoft.com/office/drawing/2014/main" xmlns="" id="{E01406B4-D44B-4D1E-91F3-D87541EAD4C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020059" y="3103993"/>
            <a:ext cx="1698625" cy="800100"/>
          </a:xfrm>
        </p:spPr>
        <p:txBody>
          <a:bodyPr rtlCol="0">
            <a:normAutofit/>
          </a:bodyPr>
          <a:lstStyle>
            <a:lvl1pPr marL="0" indent="0">
              <a:buNone/>
              <a:defRPr sz="1600" b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38" name="Текст 24">
            <a:extLst>
              <a:ext uri="{FF2B5EF4-FFF2-40B4-BE49-F238E27FC236}">
                <a16:creationId xmlns:a16="http://schemas.microsoft.com/office/drawing/2014/main" xmlns="" id="{9AAD5CF9-9A59-4C5F-8C29-B92AD601211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2718684" y="3103993"/>
            <a:ext cx="1698625" cy="800100"/>
          </a:xfrm>
        </p:spPr>
        <p:txBody>
          <a:bodyPr rtlCol="0">
            <a:normAutofit/>
          </a:bodyPr>
          <a:lstStyle>
            <a:lvl1pPr marL="0" indent="0">
              <a:buNone/>
              <a:defRPr sz="1600" b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39" name="Текст 24">
            <a:extLst>
              <a:ext uri="{FF2B5EF4-FFF2-40B4-BE49-F238E27FC236}">
                <a16:creationId xmlns:a16="http://schemas.microsoft.com/office/drawing/2014/main" xmlns="" id="{C6725172-65CC-4645-B23F-E77886468F3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794793" y="3103993"/>
            <a:ext cx="2599197" cy="800100"/>
          </a:xfrm>
        </p:spPr>
        <p:txBody>
          <a:bodyPr rtlCol="0">
            <a:normAutofit/>
          </a:bodyPr>
          <a:lstStyle>
            <a:lvl1pPr marL="0" indent="0">
              <a:buNone/>
              <a:defRPr sz="1600" b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40" name="Текст 24">
            <a:extLst>
              <a:ext uri="{FF2B5EF4-FFF2-40B4-BE49-F238E27FC236}">
                <a16:creationId xmlns:a16="http://schemas.microsoft.com/office/drawing/2014/main" xmlns="" id="{0EA5E6CA-5C78-4B75-BA22-59750E7D4501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7876955" y="3102450"/>
            <a:ext cx="3726423" cy="800100"/>
          </a:xfrm>
        </p:spPr>
        <p:txBody>
          <a:bodyPr rtlCol="0">
            <a:normAutofit/>
          </a:bodyPr>
          <a:lstStyle>
            <a:lvl1pPr marL="0" indent="0">
              <a:buNone/>
              <a:defRPr sz="1600" b="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41" name="Текст 24">
            <a:extLst>
              <a:ext uri="{FF2B5EF4-FFF2-40B4-BE49-F238E27FC236}">
                <a16:creationId xmlns:a16="http://schemas.microsoft.com/office/drawing/2014/main" xmlns="" id="{E1C61752-F57C-4FBF-93F3-06F43CCA43C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1657040" y="5751926"/>
            <a:ext cx="8877920" cy="470478"/>
          </a:xfrm>
        </p:spPr>
        <p:txBody>
          <a:bodyPr rtlCol="0">
            <a:normAutofit/>
          </a:bodyPr>
          <a:lstStyle>
            <a:lvl1pPr marL="0" indent="0" algn="ctr">
              <a:buNone/>
              <a:defRPr sz="1600" b="0">
                <a:solidFill>
                  <a:schemeClr val="accent4"/>
                </a:solidFill>
                <a:latin typeface="+mn-lt"/>
              </a:defRPr>
            </a:lvl1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42" name="Текст 24">
            <a:extLst>
              <a:ext uri="{FF2B5EF4-FFF2-40B4-BE49-F238E27FC236}">
                <a16:creationId xmlns:a16="http://schemas.microsoft.com/office/drawing/2014/main" xmlns="" id="{E0232175-FB97-4039-8136-B9DD27441C05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794791" y="5070254"/>
            <a:ext cx="2599199" cy="800100"/>
          </a:xfrm>
        </p:spPr>
        <p:txBody>
          <a:bodyPr rtlCol="0">
            <a:normAutofit/>
          </a:bodyPr>
          <a:lstStyle>
            <a:lvl1pPr marL="0" indent="0">
              <a:buNone/>
              <a:defRPr sz="1600" b="0">
                <a:solidFill>
                  <a:schemeClr val="bg2"/>
                </a:solidFill>
                <a:latin typeface="+mn-lt"/>
              </a:defRPr>
            </a:lvl1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43" name="Текст 24">
            <a:extLst>
              <a:ext uri="{FF2B5EF4-FFF2-40B4-BE49-F238E27FC236}">
                <a16:creationId xmlns:a16="http://schemas.microsoft.com/office/drawing/2014/main" xmlns="" id="{6E5262C3-0603-403F-AB36-FB4EB9FC7BCB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7890713" y="5070254"/>
            <a:ext cx="3712665" cy="800100"/>
          </a:xfrm>
        </p:spPr>
        <p:txBody>
          <a:bodyPr rtlCol="0">
            <a:normAutofit/>
          </a:bodyPr>
          <a:lstStyle>
            <a:lvl1pPr marL="0" indent="0">
              <a:buNone/>
              <a:defRPr sz="1600" b="0">
                <a:solidFill>
                  <a:schemeClr val="bg2"/>
                </a:solidFill>
                <a:latin typeface="+mn-lt"/>
              </a:defRPr>
            </a:lvl1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44" name="Рисунок 12">
            <a:extLst>
              <a:ext uri="{FF2B5EF4-FFF2-40B4-BE49-F238E27FC236}">
                <a16:creationId xmlns:a16="http://schemas.microsoft.com/office/drawing/2014/main" xmlns="" id="{D2FBACFC-8B68-4A37-95A4-26BE5A23D759}"/>
              </a:ext>
            </a:extLst>
          </p:cNvPr>
          <p:cNvSpPr>
            <a:spLocks noGrp="1"/>
          </p:cNvSpPr>
          <p:nvPr>
            <p:ph type="pic" sz="quarter" idx="37" hasCustomPrompt="1"/>
          </p:nvPr>
        </p:nvSpPr>
        <p:spPr>
          <a:xfrm>
            <a:off x="1020058" y="3976866"/>
            <a:ext cx="3273552" cy="1618488"/>
          </a:xfrm>
        </p:spPr>
        <p:txBody>
          <a:bodyPr rtlCol="0" anchor="ctr" anchorCtr="0">
            <a:no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46" name="Рисунок 12">
            <a:extLst>
              <a:ext uri="{FF2B5EF4-FFF2-40B4-BE49-F238E27FC236}">
                <a16:creationId xmlns:a16="http://schemas.microsoft.com/office/drawing/2014/main" xmlns="" id="{5A6A36C6-8489-4333-927A-141D8F98AE50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4794792" y="4041034"/>
            <a:ext cx="2599199" cy="896112"/>
          </a:xfrm>
        </p:spPr>
        <p:txBody>
          <a:bodyPr rtlCol="0" anchor="ctr" anchorCtr="0">
            <a:no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47" name="Рисунок 9">
            <a:extLst>
              <a:ext uri="{FF2B5EF4-FFF2-40B4-BE49-F238E27FC236}">
                <a16:creationId xmlns:a16="http://schemas.microsoft.com/office/drawing/2014/main" xmlns="" id="{BB2DF986-C446-4302-9099-B1512AD5D8CA}"/>
              </a:ext>
            </a:extLst>
          </p:cNvPr>
          <p:cNvSpPr>
            <a:spLocks noGrp="1"/>
          </p:cNvSpPr>
          <p:nvPr>
            <p:ph type="pic" sz="quarter" idx="44" hasCustomPrompt="1"/>
          </p:nvPr>
        </p:nvSpPr>
        <p:spPr>
          <a:xfrm>
            <a:off x="7876955" y="4041034"/>
            <a:ext cx="2599200" cy="896400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</p:spTree>
    <p:extLst>
      <p:ext uri="{BB962C8B-B14F-4D97-AF65-F5344CB8AC3E}">
        <p14:creationId xmlns:p14="http://schemas.microsoft.com/office/powerpoint/2010/main" val="3113890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CECF654C-A7AE-4727-9F7F-492670C3E642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834F3F28-2A24-40B5-AC8C-5A53DC799A96}"/>
              </a:ext>
            </a:extLst>
          </p:cNvPr>
          <p:cNvSpPr/>
          <p:nvPr userDrawn="1"/>
        </p:nvSpPr>
        <p:spPr>
          <a:xfrm>
            <a:off x="129540" y="3410712"/>
            <a:ext cx="11932920" cy="3319272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99000">
                <a:schemeClr val="accent3">
                  <a:alpha val="80000"/>
                </a:schemeClr>
              </a:gs>
            </a:gsLst>
            <a:lin ang="1680000" scaled="0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F097552-E3A8-41F6-B00B-4A39A247AA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981036"/>
            <a:ext cx="10515600" cy="782638"/>
          </a:xfrm>
        </p:spPr>
        <p:txBody>
          <a:bodyPr rtlCol="0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СЛАЙД-РАЗДЕЛИТЕЛЬ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79D2C969-FCE5-427B-89DE-6A79722FB6F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>
            <a:lvl1pPr>
              <a:defRPr b="1">
                <a:latin typeface="+mn-lt"/>
              </a:defRPr>
            </a:lvl1pPr>
          </a:lstStyle>
          <a:p>
            <a:pPr rtl="0"/>
            <a:fld id="{D495E168-DA5E-4888-8D8A-92B118324C14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C7A2807-F7BA-4350-93C3-95213A4854E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pPr rtl="0"/>
            <a:r>
              <a:rPr lang="ru-RU" noProof="0"/>
              <a:t>ДД.ММ.20ГГ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2F6AE88-305E-4E68-AF8E-10BCB695A1D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xmlns="" id="{95BAC97E-3C4E-4D04-8A57-DC61E07CB8FD}"/>
              </a:ext>
            </a:extLst>
          </p:cNvPr>
          <p:cNvSpPr/>
          <p:nvPr userDrawn="1"/>
        </p:nvSpPr>
        <p:spPr>
          <a:xfrm>
            <a:off x="5908548" y="6114045"/>
            <a:ext cx="374904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E7822F33-D675-4E6C-BD09-D9C78365BB41}"/>
              </a:ext>
            </a:extLst>
          </p:cNvPr>
          <p:cNvSpPr/>
          <p:nvPr userDrawn="1"/>
        </p:nvSpPr>
        <p:spPr>
          <a:xfrm>
            <a:off x="3148724" y="4804366"/>
            <a:ext cx="5904000" cy="36576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11" name="Текст 2">
            <a:extLst>
              <a:ext uri="{FF2B5EF4-FFF2-40B4-BE49-F238E27FC236}">
                <a16:creationId xmlns:a16="http://schemas.microsoft.com/office/drawing/2014/main" xmlns="" id="{F4F6DD4A-6071-4D11-ABDB-28EA5AC871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942478"/>
            <a:ext cx="10515600" cy="459082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lang="en-US" sz="2300">
                <a:solidFill>
                  <a:schemeClr val="bg2"/>
                </a:solidFill>
              </a:defRPr>
            </a:lvl1pPr>
          </a:lstStyle>
          <a:p>
            <a:pPr marL="228600" lvl="0" indent="-228600" algn="ctr" rtl="0"/>
            <a:r>
              <a:rPr lang="ru-RU" noProof="0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8234773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, под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CECF654C-A7AE-4727-9F7F-492670C3E642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834F3F28-2A24-40B5-AC8C-5A53DC799A96}"/>
              </a:ext>
            </a:extLst>
          </p:cNvPr>
          <p:cNvSpPr/>
          <p:nvPr userDrawn="1"/>
        </p:nvSpPr>
        <p:spPr>
          <a:xfrm>
            <a:off x="129540" y="128016"/>
            <a:ext cx="6858000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100000">
                <a:schemeClr val="accent3">
                  <a:alpha val="80000"/>
                </a:schemeClr>
              </a:gs>
            </a:gsLst>
            <a:lin ang="1680000" scaled="0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F097552-E3A8-41F6-B00B-4A39A247AA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41248" y="1169256"/>
            <a:ext cx="5285914" cy="782638"/>
          </a:xfrm>
        </p:spPr>
        <p:txBody>
          <a:bodyPr rtlCol="0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dirty="0"/>
              <a:t>РАЗМЕТКА ТЕКСТА 1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79D2C969-FCE5-427B-89DE-6A79722FB6F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C7A2807-F7BA-4350-93C3-95213A4854E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pPr rtl="0"/>
            <a:r>
              <a:rPr lang="ru-RU" noProof="0"/>
              <a:t>ДД.ММ.20ГГ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2F6AE88-305E-4E68-AF8E-10BCB695A1D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xmlns="" id="{95BAC97E-3C4E-4D04-8A57-DC61E07CB8FD}"/>
              </a:ext>
            </a:extLst>
          </p:cNvPr>
          <p:cNvSpPr/>
          <p:nvPr userDrawn="1"/>
        </p:nvSpPr>
        <p:spPr>
          <a:xfrm>
            <a:off x="5908548" y="6114045"/>
            <a:ext cx="374904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12" name="Текст 17">
            <a:extLst>
              <a:ext uri="{FF2B5EF4-FFF2-40B4-BE49-F238E27FC236}">
                <a16:creationId xmlns:a16="http://schemas.microsoft.com/office/drawing/2014/main" xmlns="" id="{028AD4F5-2320-4533-9EC4-9832091E65C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41248" y="2136036"/>
            <a:ext cx="5285914" cy="857098"/>
          </a:xfrm>
        </p:spPr>
        <p:txBody>
          <a:bodyPr rtlCol="0">
            <a:normAutofit/>
          </a:bodyPr>
          <a:lstStyle>
            <a:lvl1pPr marL="0" indent="0" algn="l" rtl="0">
              <a:buNone/>
              <a:defRPr sz="2300">
                <a:solidFill>
                  <a:schemeClr val="bg2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E7822F33-D675-4E6C-BD09-D9C78365BB41}"/>
              </a:ext>
            </a:extLst>
          </p:cNvPr>
          <p:cNvSpPr/>
          <p:nvPr userDrawn="1"/>
        </p:nvSpPr>
        <p:spPr>
          <a:xfrm>
            <a:off x="915026" y="1992586"/>
            <a:ext cx="4896000" cy="36576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14" name="Текст 14">
            <a:extLst>
              <a:ext uri="{FF2B5EF4-FFF2-40B4-BE49-F238E27FC236}">
                <a16:creationId xmlns:a16="http://schemas.microsoft.com/office/drawing/2014/main" xmlns="" id="{302F0820-F94A-40EF-B3BE-26CD0CB5517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199" y="3100269"/>
            <a:ext cx="5288963" cy="2588637"/>
          </a:xfrm>
        </p:spPr>
        <p:txBody>
          <a:bodyPr lIns="0" rtlCol="0">
            <a:normAutofit/>
          </a:bodyPr>
          <a:lstStyle>
            <a:lvl1pPr marL="180000" indent="-180000">
              <a:spcBef>
                <a:spcPts val="6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1600" b="0" i="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7213956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с содержимы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CECF654C-A7AE-4727-9F7F-492670C3E642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834F3F28-2A24-40B5-AC8C-5A53DC799A96}"/>
              </a:ext>
            </a:extLst>
          </p:cNvPr>
          <p:cNvSpPr/>
          <p:nvPr userDrawn="1"/>
        </p:nvSpPr>
        <p:spPr>
          <a:xfrm>
            <a:off x="129540" y="128016"/>
            <a:ext cx="11932920" cy="3319272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100000">
                <a:schemeClr val="accent3">
                  <a:alpha val="80000"/>
                </a:schemeClr>
              </a:gs>
            </a:gsLst>
            <a:lin ang="1680000" scaled="0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F097552-E3A8-41F6-B00B-4A39A247AA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41248" y="1093460"/>
            <a:ext cx="5320386" cy="782638"/>
          </a:xfrm>
        </p:spPr>
        <p:txBody>
          <a:bodyPr rtlCol="0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dirty="0"/>
              <a:t>РАЗМЕТКА ТЕКСТА 2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79D2C969-FCE5-427B-89DE-6A79722FB6F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C7A2807-F7BA-4350-93C3-95213A4854E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pPr rtl="0"/>
            <a:r>
              <a:rPr lang="ru-RU" noProof="0"/>
              <a:t>ДД.ММ.20ГГ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2F6AE88-305E-4E68-AF8E-10BCB695A1D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xmlns="" id="{95BAC97E-3C4E-4D04-8A57-DC61E07CB8FD}"/>
              </a:ext>
            </a:extLst>
          </p:cNvPr>
          <p:cNvSpPr/>
          <p:nvPr userDrawn="1"/>
        </p:nvSpPr>
        <p:spPr>
          <a:xfrm>
            <a:off x="5908548" y="6114045"/>
            <a:ext cx="374904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12" name="Текст 17">
            <a:extLst>
              <a:ext uri="{FF2B5EF4-FFF2-40B4-BE49-F238E27FC236}">
                <a16:creationId xmlns:a16="http://schemas.microsoft.com/office/drawing/2014/main" xmlns="" id="{028AD4F5-2320-4533-9EC4-9832091E65C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41248" y="2060240"/>
            <a:ext cx="5320386" cy="882524"/>
          </a:xfrm>
        </p:spPr>
        <p:txBody>
          <a:bodyPr rtlCol="0">
            <a:normAutofit/>
          </a:bodyPr>
          <a:lstStyle>
            <a:lvl1pPr marL="0" indent="0" algn="l" rtl="0">
              <a:buNone/>
              <a:defRPr sz="2300">
                <a:solidFill>
                  <a:schemeClr val="bg2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E7822F33-D675-4E6C-BD09-D9C78365BB41}"/>
              </a:ext>
            </a:extLst>
          </p:cNvPr>
          <p:cNvSpPr/>
          <p:nvPr userDrawn="1"/>
        </p:nvSpPr>
        <p:spPr>
          <a:xfrm>
            <a:off x="914693" y="1916790"/>
            <a:ext cx="4896000" cy="36576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11" name="Текст 14">
            <a:extLst>
              <a:ext uri="{FF2B5EF4-FFF2-40B4-BE49-F238E27FC236}">
                <a16:creationId xmlns:a16="http://schemas.microsoft.com/office/drawing/2014/main" xmlns="" id="{4B6CBCCA-9781-462D-AF43-C6AAE3D1AAA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817897" y="1125545"/>
            <a:ext cx="4707842" cy="1849304"/>
          </a:xfrm>
        </p:spPr>
        <p:txBody>
          <a:bodyPr rtlCol="0">
            <a:normAutofit/>
          </a:bodyPr>
          <a:lstStyle>
            <a:lvl1pPr marL="180000" indent="-180000">
              <a:spcBef>
                <a:spcPts val="6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1600" b="0" i="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5991930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азметка для двух раздел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EC40FB52-44A8-43D1-8B33-F4E55A83AC38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164ACA68-1C2C-4C4D-9CB4-1C8BF3E03F57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99000">
                <a:schemeClr val="accent3">
                  <a:alpha val="80000"/>
                </a:schemeClr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906ADBD7-8355-4951-B459-EC284BCE83A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8A140A0-8435-451E-9A8E-9C33B97E1B11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pPr rtl="0"/>
            <a:r>
              <a:rPr lang="ru-RU" noProof="0"/>
              <a:t>ДД.ММ.20ГГ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3BDD90A-F598-4982-8244-00A2189F77B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8" name="Текст 2">
            <a:extLst>
              <a:ext uri="{FF2B5EF4-FFF2-40B4-BE49-F238E27FC236}">
                <a16:creationId xmlns:a16="http://schemas.microsoft.com/office/drawing/2014/main" xmlns="" id="{03373955-AB5B-4186-8098-9DBA0AB2650E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159649" y="2738211"/>
            <a:ext cx="4183650" cy="454353"/>
          </a:xfrm>
        </p:spPr>
        <p:txBody>
          <a:bodyPr rtlCol="0">
            <a:noAutofit/>
          </a:bodyPr>
          <a:lstStyle>
            <a:lvl1pPr marL="0" indent="0">
              <a:buNone/>
              <a:defRPr sz="3000" b="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/>
              <a:t>Название раздела 1</a:t>
            </a:r>
          </a:p>
        </p:txBody>
      </p:sp>
      <p:sp>
        <p:nvSpPr>
          <p:cNvPr id="9" name="Текст 26">
            <a:extLst>
              <a:ext uri="{FF2B5EF4-FFF2-40B4-BE49-F238E27FC236}">
                <a16:creationId xmlns:a16="http://schemas.microsoft.com/office/drawing/2014/main" xmlns="" id="{B534F865-65DF-4129-9CE5-414E2493757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38201" y="1835244"/>
            <a:ext cx="10515599" cy="629105"/>
          </a:xfrm>
        </p:spPr>
        <p:txBody>
          <a:bodyPr lIns="0" rIns="0" rtlCol="0">
            <a:noAutofit/>
          </a:bodyPr>
          <a:lstStyle>
            <a:lvl1pPr marL="0" indent="0" algn="ctr" rtl="0">
              <a:buNone/>
              <a:defRPr sz="2300" b="0" i="0">
                <a:solidFill>
                  <a:schemeClr val="bg2"/>
                </a:solidFill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10" name="Текст 2">
            <a:extLst>
              <a:ext uri="{FF2B5EF4-FFF2-40B4-BE49-F238E27FC236}">
                <a16:creationId xmlns:a16="http://schemas.microsoft.com/office/drawing/2014/main" xmlns="" id="{23A3472E-32B4-4CAD-B5D0-420AA3FB4CE3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6627121" y="2738211"/>
            <a:ext cx="4183650" cy="454353"/>
          </a:xfrm>
        </p:spPr>
        <p:txBody>
          <a:bodyPr rtlCol="0">
            <a:noAutofit/>
          </a:bodyPr>
          <a:lstStyle>
            <a:lvl1pPr marL="0" indent="0">
              <a:buNone/>
              <a:defRPr sz="3000" b="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/>
              <a:t>Название раздела 2</a:t>
            </a:r>
          </a:p>
        </p:txBody>
      </p:sp>
      <p:sp>
        <p:nvSpPr>
          <p:cNvPr id="11" name="Текст 26">
            <a:extLst>
              <a:ext uri="{FF2B5EF4-FFF2-40B4-BE49-F238E27FC236}">
                <a16:creationId xmlns:a16="http://schemas.microsoft.com/office/drawing/2014/main" xmlns="" id="{1AEED068-3EA0-4BF4-875C-02473E9EB0C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159649" y="3428501"/>
            <a:ext cx="4365625" cy="2333625"/>
          </a:xfrm>
        </p:spPr>
        <p:txBody>
          <a:bodyPr rtlCol="0">
            <a:normAutofit/>
          </a:bodyPr>
          <a:lstStyle>
            <a:lvl1pPr marL="180000" indent="-180000">
              <a:spcBef>
                <a:spcPts val="600"/>
              </a:spcBef>
              <a:buClr>
                <a:schemeClr val="bg2"/>
              </a:buClr>
              <a:defRPr sz="1600">
                <a:solidFill>
                  <a:schemeClr val="bg1"/>
                </a:solidFill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12" name="Текст 26">
            <a:extLst>
              <a:ext uri="{FF2B5EF4-FFF2-40B4-BE49-F238E27FC236}">
                <a16:creationId xmlns:a16="http://schemas.microsoft.com/office/drawing/2014/main" xmlns="" id="{3590B9DA-A2DF-4AE1-9A98-C7B84F48C3A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627121" y="3428501"/>
            <a:ext cx="4365625" cy="2333625"/>
          </a:xfrm>
        </p:spPr>
        <p:txBody>
          <a:bodyPr rtlCol="0">
            <a:normAutofit/>
          </a:bodyPr>
          <a:lstStyle>
            <a:lvl1pPr marL="180000" indent="-180000">
              <a:spcBef>
                <a:spcPts val="600"/>
              </a:spcBef>
              <a:buClr>
                <a:schemeClr val="bg2"/>
              </a:buClr>
              <a:defRPr sz="1600">
                <a:solidFill>
                  <a:schemeClr val="bg1"/>
                </a:solidFill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14" name="Заголовок 1">
            <a:extLst>
              <a:ext uri="{FF2B5EF4-FFF2-40B4-BE49-F238E27FC236}">
                <a16:creationId xmlns:a16="http://schemas.microsoft.com/office/drawing/2014/main" xmlns="" id="{4510C334-F1CE-4CEF-ADC6-D1BADB9947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557629"/>
            <a:ext cx="10515600" cy="1325563"/>
          </a:xfrm>
        </p:spPr>
        <p:txBody>
          <a:bodyPr lIns="0" rIns="0" rtlCol="0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СРАВНЕНИЕ</a:t>
            </a:r>
          </a:p>
        </p:txBody>
      </p:sp>
      <p:sp>
        <p:nvSpPr>
          <p:cNvPr id="15" name="Овал 14">
            <a:extLst>
              <a:ext uri="{FF2B5EF4-FFF2-40B4-BE49-F238E27FC236}">
                <a16:creationId xmlns:a16="http://schemas.microsoft.com/office/drawing/2014/main" xmlns="" id="{B6E88236-C248-4008-9619-75BCE6D3401C}"/>
              </a:ext>
            </a:extLst>
          </p:cNvPr>
          <p:cNvSpPr/>
          <p:nvPr userDrawn="1"/>
        </p:nvSpPr>
        <p:spPr>
          <a:xfrm>
            <a:off x="5908548" y="6114045"/>
            <a:ext cx="374904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xmlns="" id="{2D3F74C5-9ADD-4AE3-BCA5-88726CC2A1A3}"/>
              </a:ext>
            </a:extLst>
          </p:cNvPr>
          <p:cNvSpPr/>
          <p:nvPr userDrawn="1"/>
        </p:nvSpPr>
        <p:spPr>
          <a:xfrm>
            <a:off x="4528201" y="1667974"/>
            <a:ext cx="3168000" cy="36576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4503723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 диаграмм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EC40FB52-44A8-43D1-8B33-F4E55A83AC38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164ACA68-1C2C-4C4D-9CB4-1C8BF3E03F57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100000">
                <a:schemeClr val="accent3">
                  <a:alpha val="80000"/>
                </a:schemeClr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906ADBD7-8355-4951-B459-EC284BCE83A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8A140A0-8435-451E-9A8E-9C33B97E1B11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pPr rtl="0"/>
            <a:r>
              <a:rPr lang="ru-RU" noProof="0"/>
              <a:t>ДД.ММ.20ГГ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3BDD90A-F598-4982-8244-00A2189F77B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9" name="Текст 26">
            <a:extLst>
              <a:ext uri="{FF2B5EF4-FFF2-40B4-BE49-F238E27FC236}">
                <a16:creationId xmlns:a16="http://schemas.microsoft.com/office/drawing/2014/main" xmlns="" id="{B534F865-65DF-4129-9CE5-414E2493757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41248" y="3359239"/>
            <a:ext cx="4357688" cy="2252574"/>
          </a:xfrm>
        </p:spPr>
        <p:txBody>
          <a:bodyPr lIns="0" rIns="0" rtlCol="0">
            <a:noAutofit/>
          </a:bodyPr>
          <a:lstStyle>
            <a:lvl1pPr marL="0" indent="0" algn="l" rtl="0">
              <a:buNone/>
              <a:defRPr sz="2300" b="0" i="0">
                <a:solidFill>
                  <a:schemeClr val="bg2"/>
                </a:solidFill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14" name="Заголовок 1">
            <a:extLst>
              <a:ext uri="{FF2B5EF4-FFF2-40B4-BE49-F238E27FC236}">
                <a16:creationId xmlns:a16="http://schemas.microsoft.com/office/drawing/2014/main" xmlns="" id="{4510C334-F1CE-4CEF-ADC6-D1BADB9947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41248" y="1246187"/>
            <a:ext cx="4357688" cy="2161001"/>
          </a:xfrm>
        </p:spPr>
        <p:txBody>
          <a:bodyPr lIns="0" rIns="0" rtlCol="0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dirty="0"/>
              <a:t>СЛАЙД С ДИАГРАММОЙ</a:t>
            </a:r>
          </a:p>
        </p:txBody>
      </p:sp>
      <p:sp>
        <p:nvSpPr>
          <p:cNvPr id="15" name="Овал 14">
            <a:extLst>
              <a:ext uri="{FF2B5EF4-FFF2-40B4-BE49-F238E27FC236}">
                <a16:creationId xmlns:a16="http://schemas.microsoft.com/office/drawing/2014/main" xmlns="" id="{B6E88236-C248-4008-9619-75BCE6D3401C}"/>
              </a:ext>
            </a:extLst>
          </p:cNvPr>
          <p:cNvSpPr/>
          <p:nvPr userDrawn="1"/>
        </p:nvSpPr>
        <p:spPr>
          <a:xfrm>
            <a:off x="5908548" y="6114045"/>
            <a:ext cx="374904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xmlns="" id="{2D3F74C5-9ADD-4AE3-BCA5-88726CC2A1A3}"/>
              </a:ext>
            </a:extLst>
          </p:cNvPr>
          <p:cNvSpPr/>
          <p:nvPr userDrawn="1"/>
        </p:nvSpPr>
        <p:spPr>
          <a:xfrm>
            <a:off x="911877" y="3191969"/>
            <a:ext cx="3968496" cy="36576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16" name="Диаграмма 18">
            <a:extLst>
              <a:ext uri="{FF2B5EF4-FFF2-40B4-BE49-F238E27FC236}">
                <a16:creationId xmlns:a16="http://schemas.microsoft.com/office/drawing/2014/main" xmlns="" id="{BE9C98A7-B145-402E-BADA-CE785E3BA996}"/>
              </a:ext>
            </a:extLst>
          </p:cNvPr>
          <p:cNvSpPr>
            <a:spLocks noGrp="1"/>
          </p:cNvSpPr>
          <p:nvPr>
            <p:ph type="chart" sz="quarter" idx="32" hasCustomPrompt="1"/>
          </p:nvPr>
        </p:nvSpPr>
        <p:spPr>
          <a:xfrm>
            <a:off x="6981371" y="1246188"/>
            <a:ext cx="4284663" cy="4365625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rtl="0"/>
            <a:r>
              <a:rPr lang="ru-RU" noProof="0"/>
              <a:t>Щелкните значок, чтобы добавить диаграмму</a:t>
            </a:r>
          </a:p>
        </p:txBody>
      </p:sp>
    </p:spTree>
    <p:extLst>
      <p:ext uri="{BB962C8B-B14F-4D97-AF65-F5344CB8AC3E}">
        <p14:creationId xmlns:p14="http://schemas.microsoft.com/office/powerpoint/2010/main" val="25253428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 таблиц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EC40FB52-44A8-43D1-8B33-F4E55A83AC38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164ACA68-1C2C-4C4D-9CB4-1C8BF3E03F57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100000">
                <a:schemeClr val="accent3">
                  <a:alpha val="80000"/>
                </a:schemeClr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906ADBD7-8355-4951-B459-EC284BCE83A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8A140A0-8435-451E-9A8E-9C33B97E1B11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pPr rtl="0"/>
            <a:r>
              <a:rPr lang="ru-RU" noProof="0"/>
              <a:t>ДД.ММ.20ГГ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3BDD90A-F598-4982-8244-00A2189F77B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9" name="Текст 26">
            <a:extLst>
              <a:ext uri="{FF2B5EF4-FFF2-40B4-BE49-F238E27FC236}">
                <a16:creationId xmlns:a16="http://schemas.microsoft.com/office/drawing/2014/main" xmlns="" id="{B534F865-65DF-4129-9CE5-414E2493757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683563" y="3359239"/>
            <a:ext cx="2596896" cy="2252574"/>
          </a:xfrm>
        </p:spPr>
        <p:txBody>
          <a:bodyPr lIns="0" rIns="0" rtlCol="0">
            <a:noAutofit/>
          </a:bodyPr>
          <a:lstStyle>
            <a:lvl1pPr marL="0" indent="0" algn="l" rtl="0">
              <a:buNone/>
              <a:defRPr sz="2300" b="0" i="0">
                <a:solidFill>
                  <a:schemeClr val="bg2"/>
                </a:solidFill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14" name="Заголовок 1">
            <a:extLst>
              <a:ext uri="{FF2B5EF4-FFF2-40B4-BE49-F238E27FC236}">
                <a16:creationId xmlns:a16="http://schemas.microsoft.com/office/drawing/2014/main" xmlns="" id="{4510C334-F1CE-4CEF-ADC6-D1BADB9947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683562" y="1757774"/>
            <a:ext cx="2669859" cy="1325563"/>
          </a:xfrm>
        </p:spPr>
        <p:txBody>
          <a:bodyPr lIns="0" rIns="0" rtlCol="0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dirty="0"/>
              <a:t>СЛАЙД С ТАБЛИЦЕЙ</a:t>
            </a:r>
          </a:p>
        </p:txBody>
      </p:sp>
      <p:sp>
        <p:nvSpPr>
          <p:cNvPr id="15" name="Овал 14">
            <a:extLst>
              <a:ext uri="{FF2B5EF4-FFF2-40B4-BE49-F238E27FC236}">
                <a16:creationId xmlns:a16="http://schemas.microsoft.com/office/drawing/2014/main" xmlns="" id="{B6E88236-C248-4008-9619-75BCE6D3401C}"/>
              </a:ext>
            </a:extLst>
          </p:cNvPr>
          <p:cNvSpPr/>
          <p:nvPr userDrawn="1"/>
        </p:nvSpPr>
        <p:spPr>
          <a:xfrm>
            <a:off x="5908548" y="6114045"/>
            <a:ext cx="374904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xmlns="" id="{2D3F74C5-9ADD-4AE3-BCA5-88726CC2A1A3}"/>
              </a:ext>
            </a:extLst>
          </p:cNvPr>
          <p:cNvSpPr/>
          <p:nvPr userDrawn="1"/>
        </p:nvSpPr>
        <p:spPr>
          <a:xfrm>
            <a:off x="8683563" y="3191969"/>
            <a:ext cx="2592000" cy="36576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13" name="Таблица 17">
            <a:extLst>
              <a:ext uri="{FF2B5EF4-FFF2-40B4-BE49-F238E27FC236}">
                <a16:creationId xmlns:a16="http://schemas.microsoft.com/office/drawing/2014/main" xmlns="" id="{62814DE5-26B2-4A8E-BA8D-A2E4C5547EB9}"/>
              </a:ext>
            </a:extLst>
          </p:cNvPr>
          <p:cNvSpPr>
            <a:spLocks noGrp="1"/>
          </p:cNvSpPr>
          <p:nvPr>
            <p:ph type="tbl" sz="quarter" idx="17" hasCustomPrompt="1"/>
          </p:nvPr>
        </p:nvSpPr>
        <p:spPr>
          <a:xfrm>
            <a:off x="911225" y="1505433"/>
            <a:ext cx="6561138" cy="3847135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rtl="0"/>
            <a:r>
              <a:rPr lang="ru-RU" noProof="0"/>
              <a:t>Щелкните значок, чтобы добавить таблицу</a:t>
            </a:r>
          </a:p>
        </p:txBody>
      </p:sp>
    </p:spTree>
    <p:extLst>
      <p:ext uri="{BB962C8B-B14F-4D97-AF65-F5344CB8AC3E}">
        <p14:creationId xmlns:p14="http://schemas.microsoft.com/office/powerpoint/2010/main" val="24019475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с изображением и заголовк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CECF654C-A7AE-4727-9F7F-492670C3E642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rcRect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834F3F28-2A24-40B5-AC8C-5A53DC799A96}"/>
              </a:ext>
            </a:extLst>
          </p:cNvPr>
          <p:cNvSpPr/>
          <p:nvPr userDrawn="1"/>
        </p:nvSpPr>
        <p:spPr>
          <a:xfrm>
            <a:off x="129540" y="128016"/>
            <a:ext cx="11932920" cy="2368296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100000">
                <a:schemeClr val="accent3">
                  <a:alpha val="80000"/>
                </a:schemeClr>
              </a:gs>
            </a:gsLst>
            <a:lin ang="1680000" scaled="0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79D2C969-FCE5-427B-89DE-6A79722FB6F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C7A2807-F7BA-4350-93C3-95213A4854E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pPr rtl="0"/>
            <a:r>
              <a:rPr lang="ru-RU" noProof="0"/>
              <a:t>ДД.ММ.20ГГ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2F6AE88-305E-4E68-AF8E-10BCB695A1D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xmlns="" id="{95BAC97E-3C4E-4D04-8A57-DC61E07CB8FD}"/>
              </a:ext>
            </a:extLst>
          </p:cNvPr>
          <p:cNvSpPr/>
          <p:nvPr userDrawn="1"/>
        </p:nvSpPr>
        <p:spPr>
          <a:xfrm>
            <a:off x="5908548" y="6114045"/>
            <a:ext cx="374904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14" name="Текст 26">
            <a:extLst>
              <a:ext uri="{FF2B5EF4-FFF2-40B4-BE49-F238E27FC236}">
                <a16:creationId xmlns:a16="http://schemas.microsoft.com/office/drawing/2014/main" xmlns="" id="{B33A3032-1037-4342-827F-CF134997826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38201" y="1835244"/>
            <a:ext cx="10515599" cy="629105"/>
          </a:xfrm>
        </p:spPr>
        <p:txBody>
          <a:bodyPr lIns="0" rIns="0" rtlCol="0">
            <a:noAutofit/>
          </a:bodyPr>
          <a:lstStyle>
            <a:lvl1pPr marL="0" indent="0" algn="ctr" rtl="0">
              <a:buNone/>
              <a:defRPr sz="2300" b="0" i="0">
                <a:solidFill>
                  <a:schemeClr val="bg2"/>
                </a:solidFill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15" name="Заголовок 1">
            <a:extLst>
              <a:ext uri="{FF2B5EF4-FFF2-40B4-BE49-F238E27FC236}">
                <a16:creationId xmlns:a16="http://schemas.microsoft.com/office/drawing/2014/main" xmlns="" id="{FD6F6A17-AFDC-40C7-9D63-50FA052A16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557629"/>
            <a:ext cx="10515600" cy="1325563"/>
          </a:xfrm>
        </p:spPr>
        <p:txBody>
          <a:bodyPr lIns="0" rIns="0" rtlCol="0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СЛАЙД С БОЛЬШИМ ИЗОБРАЖЕНИЕМ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xmlns="" id="{6668B9DC-C6AF-45D4-BBA3-A5EF781EAB7F}"/>
              </a:ext>
            </a:extLst>
          </p:cNvPr>
          <p:cNvSpPr/>
          <p:nvPr userDrawn="1"/>
        </p:nvSpPr>
        <p:spPr>
          <a:xfrm>
            <a:off x="955041" y="1667974"/>
            <a:ext cx="10296000" cy="36576"/>
          </a:xfrm>
          <a:prstGeom prst="rect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7612727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 мультимеди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EC40FB52-44A8-43D1-8B33-F4E55A83AC38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blipFill>
            <a:blip r:embed="rId2"/>
            <a:stretch>
              <a:fillRect l="-17" r="-17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164ACA68-1C2C-4C4D-9CB4-1C8BF3E03F57}"/>
              </a:ext>
            </a:extLst>
          </p:cNvPr>
          <p:cNvSpPr/>
          <p:nvPr userDrawn="1"/>
        </p:nvSpPr>
        <p:spPr>
          <a:xfrm>
            <a:off x="129540" y="128016"/>
            <a:ext cx="11932920" cy="6601968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80000"/>
                </a:schemeClr>
              </a:gs>
              <a:gs pos="100000">
                <a:schemeClr val="accent3">
                  <a:alpha val="80000"/>
                </a:schemeClr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906ADBD7-8355-4951-B459-EC284BCE83A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8A140A0-8435-451E-9A8E-9C33B97E1B11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pPr rtl="0"/>
            <a:r>
              <a:rPr lang="ru-RU" noProof="0"/>
              <a:t>ДД.ММ.20ГГ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3BDD90A-F598-4982-8244-00A2189F77B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14" name="Заголовок 1">
            <a:extLst>
              <a:ext uri="{FF2B5EF4-FFF2-40B4-BE49-F238E27FC236}">
                <a16:creationId xmlns:a16="http://schemas.microsoft.com/office/drawing/2014/main" xmlns="" id="{4510C334-F1CE-4CEF-ADC6-D1BADB9947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68873"/>
            <a:ext cx="10515600" cy="1325563"/>
          </a:xfrm>
        </p:spPr>
        <p:txBody>
          <a:bodyPr lIns="0" rIns="0" rtlCol="0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СЛАЙД С ВИДЕО</a:t>
            </a:r>
          </a:p>
        </p:txBody>
      </p:sp>
      <p:sp>
        <p:nvSpPr>
          <p:cNvPr id="15" name="Овал 14">
            <a:extLst>
              <a:ext uri="{FF2B5EF4-FFF2-40B4-BE49-F238E27FC236}">
                <a16:creationId xmlns:a16="http://schemas.microsoft.com/office/drawing/2014/main" xmlns="" id="{B6E88236-C248-4008-9619-75BCE6D3401C}"/>
              </a:ext>
            </a:extLst>
          </p:cNvPr>
          <p:cNvSpPr/>
          <p:nvPr userDrawn="1"/>
        </p:nvSpPr>
        <p:spPr>
          <a:xfrm>
            <a:off x="5908548" y="6114045"/>
            <a:ext cx="374904" cy="374904"/>
          </a:xfrm>
          <a:prstGeom prst="ellipse">
            <a:avLst/>
          </a:prstGeom>
          <a:noFill/>
          <a:ln w="12700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pPr algn="l" rtl="0"/>
            <a:endParaRPr lang="ru-RU" noProof="0"/>
          </a:p>
        </p:txBody>
      </p:sp>
      <p:sp>
        <p:nvSpPr>
          <p:cNvPr id="16" name="Мультимедиа 7">
            <a:extLst>
              <a:ext uri="{FF2B5EF4-FFF2-40B4-BE49-F238E27FC236}">
                <a16:creationId xmlns:a16="http://schemas.microsoft.com/office/drawing/2014/main" xmlns="" id="{A11F77F4-4B16-4503-B9B6-AE22C686E3E3}"/>
              </a:ext>
            </a:extLst>
          </p:cNvPr>
          <p:cNvSpPr>
            <a:spLocks noGrp="1"/>
          </p:cNvSpPr>
          <p:nvPr>
            <p:ph type="media" sz="quarter" idx="17" hasCustomPrompt="1"/>
          </p:nvPr>
        </p:nvSpPr>
        <p:spPr>
          <a:xfrm>
            <a:off x="1395984" y="1497770"/>
            <a:ext cx="9400032" cy="4215384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ru-RU" noProof="0"/>
              <a:t>Щелкните значок, чтобы добавить мультимедиа</a:t>
            </a:r>
          </a:p>
        </p:txBody>
      </p:sp>
    </p:spTree>
    <p:extLst>
      <p:ext uri="{BB962C8B-B14F-4D97-AF65-F5344CB8AC3E}">
        <p14:creationId xmlns:p14="http://schemas.microsoft.com/office/powerpoint/2010/main" val="23997382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9475097E-EB08-4475-9112-275B840279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821279" y="6118484"/>
            <a:ext cx="54944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1">
                <a:solidFill>
                  <a:schemeClr val="bg1"/>
                </a:solidFill>
                <a:latin typeface="+mn-lt"/>
              </a:defRPr>
            </a:lvl1pPr>
          </a:lstStyle>
          <a:p>
            <a:pPr rtl="0"/>
            <a:fld id="{D495E168-DA5E-4888-8D8A-92B118324C14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8DB6A3A-74E6-4FE2-8AD2-CEB0704471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 2">
            <a:extLst>
              <a:ext uri="{FF2B5EF4-FFF2-40B4-BE49-F238E27FC236}">
                <a16:creationId xmlns:a16="http://schemas.microsoft.com/office/drawing/2014/main" xmlns="" id="{2C0128AA-FDF4-4DD5-A009-3C58D24570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0482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BB1C2DC0-7E13-4A66-9F9B-371BA9C6E4F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610600" y="611848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bg2"/>
                </a:solidFill>
              </a:defRPr>
            </a:lvl1pPr>
          </a:lstStyle>
          <a:p>
            <a:pPr rtl="0"/>
            <a:r>
              <a:rPr lang="ru-RU" noProof="0"/>
              <a:t>ДД.ММ.20ГГ</a:t>
            </a:r>
          </a:p>
        </p:txBody>
      </p:sp>
      <p:sp>
        <p:nvSpPr>
          <p:cNvPr id="11" name="Нижний колонтитул 4">
            <a:extLst>
              <a:ext uri="{FF2B5EF4-FFF2-40B4-BE49-F238E27FC236}">
                <a16:creationId xmlns:a16="http://schemas.microsoft.com/office/drawing/2014/main" xmlns="" id="{1F296578-6D40-435B-861E-0904DDC10B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8200" y="6118484"/>
            <a:ext cx="33987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bg2"/>
                </a:solidFill>
              </a:defRPr>
            </a:lvl1pPr>
          </a:lstStyle>
          <a:p>
            <a:pPr rtl="0"/>
            <a:r>
              <a:rPr lang="ru-RU" noProof="0"/>
              <a:t>ДОБАВИТЬ НИЖНИЙ КОЛОНТИТУЛ</a:t>
            </a:r>
          </a:p>
        </p:txBody>
      </p:sp>
    </p:spTree>
    <p:extLst>
      <p:ext uri="{BB962C8B-B14F-4D97-AF65-F5344CB8AC3E}">
        <p14:creationId xmlns:p14="http://schemas.microsoft.com/office/powerpoint/2010/main" val="32239991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77" r:id="rId2"/>
    <p:sldLayoutId id="2147483678" r:id="rId3"/>
    <p:sldLayoutId id="2147483679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87" r:id="rId17"/>
    <p:sldLayoutId id="2147483695" r:id="rId18"/>
    <p:sldLayoutId id="2147483688" r:id="rId1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000" b="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572" userDrawn="1">
          <p15:clr>
            <a:srgbClr val="F26B43"/>
          </p15:clr>
        </p15:guide>
        <p15:guide id="2" pos="574" userDrawn="1">
          <p15:clr>
            <a:srgbClr val="F26B43"/>
          </p15:clr>
        </p15:guide>
        <p15:guide id="3" pos="7106" userDrawn="1">
          <p15:clr>
            <a:srgbClr val="F26B43"/>
          </p15:clr>
        </p15:guide>
        <p15:guide id="4" orient="horz" pos="3748" userDrawn="1">
          <p15:clr>
            <a:srgbClr val="F26B43"/>
          </p15:clr>
        </p15:guide>
        <p15:guide id="5" pos="4407" userDrawn="1">
          <p15:clr>
            <a:srgbClr val="F26B43"/>
          </p15:clr>
        </p15:guide>
        <p15:guide id="6" pos="3273" userDrawn="1">
          <p15:clr>
            <a:srgbClr val="F26B43"/>
          </p15:clr>
        </p15:guide>
        <p15:guide id="7" pos="3840" userDrawn="1">
          <p15:clr>
            <a:srgbClr val="F26B43"/>
          </p15:clr>
        </p15:guide>
        <p15:guide id="8" orient="horz" pos="2160" userDrawn="1">
          <p15:clr>
            <a:srgbClr val="F26B43"/>
          </p15:clr>
        </p15:guide>
        <p15:guide id="9" pos="302" userDrawn="1">
          <p15:clr>
            <a:srgbClr val="F26B43"/>
          </p15:clr>
        </p15:guide>
        <p15:guide id="10" pos="737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9.png"/><Relationship Id="rId5" Type="http://schemas.openxmlformats.org/officeDocument/2006/relationships/image" Target="../media/image16.jpeg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9.png"/><Relationship Id="rId5" Type="http://schemas.openxmlformats.org/officeDocument/2006/relationships/image" Target="../media/image18.jpeg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9.png"/><Relationship Id="rId5" Type="http://schemas.openxmlformats.org/officeDocument/2006/relationships/image" Target="../media/image20.jpeg"/><Relationship Id="rId4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image" Target="../media/image9.png"/><Relationship Id="rId5" Type="http://schemas.openxmlformats.org/officeDocument/2006/relationships/image" Target="../media/image22.jpeg"/><Relationship Id="rId4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6" Type="http://schemas.openxmlformats.org/officeDocument/2006/relationships/image" Target="../media/image9.png"/><Relationship Id="rId5" Type="http://schemas.openxmlformats.org/officeDocument/2006/relationships/image" Target="../media/image24.jpeg"/><Relationship Id="rId4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6" Type="http://schemas.openxmlformats.org/officeDocument/2006/relationships/image" Target="../media/image9.png"/><Relationship Id="rId5" Type="http://schemas.openxmlformats.org/officeDocument/2006/relationships/image" Target="../media/image26.jpeg"/><Relationship Id="rId4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audio" Target="../media/media10.mp3"/><Relationship Id="rId1" Type="http://schemas.microsoft.com/office/2007/relationships/media" Target="../media/media10.mp3"/><Relationship Id="rId6" Type="http://schemas.openxmlformats.org/officeDocument/2006/relationships/image" Target="../media/image9.png"/><Relationship Id="rId5" Type="http://schemas.openxmlformats.org/officeDocument/2006/relationships/image" Target="../media/image28.jpeg"/><Relationship Id="rId4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9.png"/><Relationship Id="rId5" Type="http://schemas.openxmlformats.org/officeDocument/2006/relationships/image" Target="../media/image11.jpe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9.png"/><Relationship Id="rId5" Type="http://schemas.openxmlformats.org/officeDocument/2006/relationships/image" Target="../media/image14.jpe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xmlns="" id="{05857963-8D3D-4F24-B535-54652EE095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0857" y="1695450"/>
            <a:ext cx="10117959" cy="2281355"/>
          </a:xfrm>
        </p:spPr>
        <p:txBody>
          <a:bodyPr rtlCol="0"/>
          <a:lstStyle/>
          <a:p>
            <a:r>
              <a:rPr lang="en-US" b="1" dirty="0"/>
              <a:t>Minerals of the Urals</a:t>
            </a:r>
            <a:endParaRPr lang="ru-RU" b="1" dirty="0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B623514F-9C9F-4868-A7D9-66CAA07E615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rtlCol="0"/>
          <a:lstStyle/>
          <a:p>
            <a:r>
              <a:rPr lang="en-US" sz="8800" b="1" dirty="0"/>
              <a:t>Quiz</a:t>
            </a:r>
            <a:endParaRPr lang="ru-RU" sz="8800" b="1" dirty="0"/>
          </a:p>
        </p:txBody>
      </p:sp>
      <p:sp>
        <p:nvSpPr>
          <p:cNvPr id="6" name="Управляющая кнопка: справка 5">
            <a:hlinkClick r:id="" action="ppaction://noaction" highlightClick="1"/>
          </p:cNvPr>
          <p:cNvSpPr/>
          <p:nvPr/>
        </p:nvSpPr>
        <p:spPr>
          <a:xfrm>
            <a:off x="9829799" y="5128387"/>
            <a:ext cx="2076450" cy="1387094"/>
          </a:xfrm>
          <a:prstGeom prst="actionButtonHelp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ru-RU" dirty="0"/>
          </a:p>
        </p:txBody>
      </p:sp>
      <p:sp>
        <p:nvSpPr>
          <p:cNvPr id="7" name="Управляющая кнопка: справка 6">
            <a:hlinkClick r:id="" action="ppaction://noaction" highlightClick="1"/>
          </p:cNvPr>
          <p:cNvSpPr/>
          <p:nvPr/>
        </p:nvSpPr>
        <p:spPr>
          <a:xfrm>
            <a:off x="9829799" y="289306"/>
            <a:ext cx="2098181" cy="1406144"/>
          </a:xfrm>
          <a:prstGeom prst="actionButtonHelp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ru-RU" dirty="0"/>
          </a:p>
        </p:txBody>
      </p:sp>
      <p:sp>
        <p:nvSpPr>
          <p:cNvPr id="8" name="Управляющая кнопка: справка 7">
            <a:hlinkClick r:id="" action="ppaction://noaction" highlightClick="1"/>
          </p:cNvPr>
          <p:cNvSpPr/>
          <p:nvPr/>
        </p:nvSpPr>
        <p:spPr>
          <a:xfrm>
            <a:off x="380999" y="289306"/>
            <a:ext cx="2098181" cy="1406144"/>
          </a:xfrm>
          <a:prstGeom prst="actionButtonHelp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ru-RU" dirty="0"/>
          </a:p>
        </p:txBody>
      </p:sp>
      <p:sp>
        <p:nvSpPr>
          <p:cNvPr id="9" name="Управляющая кнопка: справка 8">
            <a:hlinkClick r:id="" action="ppaction://noaction" highlightClick="1"/>
          </p:cNvPr>
          <p:cNvSpPr/>
          <p:nvPr/>
        </p:nvSpPr>
        <p:spPr>
          <a:xfrm>
            <a:off x="380998" y="5109337"/>
            <a:ext cx="2098181" cy="1406144"/>
          </a:xfrm>
          <a:prstGeom prst="actionButtonHelp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2316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xmlns="" id="{9324568C-56E6-4923-BD06-A73B183948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07362" y="2019784"/>
            <a:ext cx="3241738" cy="1577904"/>
          </a:xfrm>
        </p:spPr>
        <p:txBody>
          <a:bodyPr rtlCol="0">
            <a:normAutofit/>
          </a:bodyPr>
          <a:lstStyle/>
          <a:p>
            <a:pPr rtl="0"/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What is it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1E8A5CE3-2115-4267-9A88-04013EE991C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smtClean="0"/>
              <a:pPr rtl="0"/>
              <a:t>10</a:t>
            </a:fld>
            <a:endParaRPr lang="ru-RU"/>
          </a:p>
        </p:txBody>
      </p:sp>
      <p:sp>
        <p:nvSpPr>
          <p:cNvPr id="21" name="Rectangle 13"/>
          <p:cNvSpPr>
            <a:spLocks noChangeArrowheads="1"/>
          </p:cNvSpPr>
          <p:nvPr/>
        </p:nvSpPr>
        <p:spPr bwMode="auto">
          <a:xfrm rot="10800000" flipV="1">
            <a:off x="8356241" y="1573625"/>
            <a:ext cx="3988159" cy="83099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altLang="ru-RU" sz="36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№</a:t>
            </a:r>
            <a:r>
              <a:rPr kumimoji="0" lang="en-US" altLang="ru-RU" sz="36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kumimoji="0" lang="ru-RU" altLang="ru-RU" sz="360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2" name="Rectangle 14"/>
          <p:cNvSpPr>
            <a:spLocks noChangeArrowheads="1"/>
          </p:cNvSpPr>
          <p:nvPr/>
        </p:nvSpPr>
        <p:spPr bwMode="auto">
          <a:xfrm>
            <a:off x="152400" y="152400"/>
            <a:ext cx="12192000" cy="0"/>
          </a:xfrm>
          <a:prstGeom prst="rect">
            <a:avLst/>
          </a:prstGeom>
          <a:solidFill>
            <a:srgbClr val="FBFBF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88872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49154" name="Picture 2" descr="https://st48.stpulscen.ru/images/product/282/457/544_bi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7125" y="1573625"/>
            <a:ext cx="6096000" cy="4048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385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D2702AE2-358E-4E9A-AF91-90EFED7991A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smtClean="0"/>
              <a:pPr rtl="0"/>
              <a:t>11</a:t>
            </a:fld>
            <a:endParaRPr lang="ru-RU"/>
          </a:p>
        </p:txBody>
      </p:sp>
      <p:sp>
        <p:nvSpPr>
          <p:cNvPr id="7" name="Заголовок 4">
            <a:extLst>
              <a:ext uri="{FF2B5EF4-FFF2-40B4-BE49-F238E27FC236}">
                <a16:creationId xmlns:a16="http://schemas.microsoft.com/office/drawing/2014/main" xmlns="" id="{9324568C-56E6-4923-BD06-A73B183948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67264" y="2457449"/>
            <a:ext cx="4658950" cy="4026159"/>
          </a:xfrm>
        </p:spPr>
        <p:txBody>
          <a:bodyPr rtlCol="0">
            <a:normAutofit fontScale="90000"/>
          </a:bodyPr>
          <a:lstStyle/>
          <a:p>
            <a:r>
              <a:rPr lang="ru-RU" dirty="0" smtClean="0"/>
              <a:t>Поваренная соль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b="1" dirty="0" smtClean="0"/>
              <a:t>sodium chloride</a:t>
            </a:r>
            <a:r>
              <a:rPr lang="ru-RU" b="1" dirty="0" smtClean="0"/>
              <a:t> / </a:t>
            </a:r>
            <a:r>
              <a:rPr lang="en-US" b="1" dirty="0" smtClean="0"/>
              <a:t>table salt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en-US" dirty="0"/>
              <a:t>[ˈ</a:t>
            </a:r>
            <a:r>
              <a:rPr lang="en-US" dirty="0" err="1"/>
              <a:t>səʊdɪəm</a:t>
            </a:r>
            <a:r>
              <a:rPr lang="en-US" dirty="0"/>
              <a:t> ˈ</a:t>
            </a:r>
            <a:r>
              <a:rPr lang="en-US" dirty="0" err="1"/>
              <a:t>klɔːraɪd</a:t>
            </a:r>
            <a:r>
              <a:rPr lang="en-US" dirty="0" smtClean="0"/>
              <a:t>]</a:t>
            </a:r>
            <a:r>
              <a:rPr lang="ru-RU" dirty="0" smtClean="0"/>
              <a:t>  /</a:t>
            </a:r>
            <a:br>
              <a:rPr lang="ru-RU" dirty="0" smtClean="0"/>
            </a:br>
            <a:r>
              <a:rPr lang="en-US" dirty="0" smtClean="0"/>
              <a:t>[</a:t>
            </a:r>
            <a:r>
              <a:rPr lang="en-US" dirty="0" err="1"/>
              <a:t>teɪbl</a:t>
            </a:r>
            <a:r>
              <a:rPr lang="en-US" dirty="0"/>
              <a:t> </a:t>
            </a:r>
            <a:r>
              <a:rPr lang="en-US" dirty="0" err="1"/>
              <a:t>sɔːlt</a:t>
            </a:r>
            <a:r>
              <a:rPr lang="en-US" dirty="0"/>
              <a:t>]</a:t>
            </a:r>
            <a:r>
              <a:rPr lang="en-US" dirty="0"/>
              <a:t/>
            </a:r>
            <a:br>
              <a:rPr lang="en-US" dirty="0"/>
            </a:br>
            <a:endParaRPr lang="ru-RU" dirty="0"/>
          </a:p>
        </p:txBody>
      </p:sp>
      <p:pic>
        <p:nvPicPr>
          <p:cNvPr id="48130" name="Picture 2" descr="https://s.alicdn.com/@sc01/kf/HTB1PPT6lIyYBuNkSnfoq6AWgVXaU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372" y="1777972"/>
            <a:ext cx="4705636" cy="4705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63597e474684337471957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264525" y="9493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7323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1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xmlns="" id="{9324568C-56E6-4923-BD06-A73B183948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07362" y="2019784"/>
            <a:ext cx="3241738" cy="1577904"/>
          </a:xfrm>
        </p:spPr>
        <p:txBody>
          <a:bodyPr rtlCol="0">
            <a:normAutofit/>
          </a:bodyPr>
          <a:lstStyle/>
          <a:p>
            <a:pPr rtl="0"/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What is it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1E8A5CE3-2115-4267-9A88-04013EE991C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smtClean="0"/>
              <a:pPr rtl="0"/>
              <a:t>12</a:t>
            </a:fld>
            <a:endParaRPr lang="ru-RU"/>
          </a:p>
        </p:txBody>
      </p:sp>
      <p:sp>
        <p:nvSpPr>
          <p:cNvPr id="21" name="Rectangle 13"/>
          <p:cNvSpPr>
            <a:spLocks noChangeArrowheads="1"/>
          </p:cNvSpPr>
          <p:nvPr/>
        </p:nvSpPr>
        <p:spPr bwMode="auto">
          <a:xfrm rot="10800000" flipV="1">
            <a:off x="8356241" y="1401089"/>
            <a:ext cx="3988159" cy="83099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altLang="ru-RU" sz="36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№</a:t>
            </a:r>
            <a:r>
              <a:rPr kumimoji="0" lang="en-US" altLang="ru-RU" sz="36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2" name="Rectangle 14"/>
          <p:cNvSpPr>
            <a:spLocks noChangeArrowheads="1"/>
          </p:cNvSpPr>
          <p:nvPr/>
        </p:nvSpPr>
        <p:spPr bwMode="auto">
          <a:xfrm>
            <a:off x="152400" y="152400"/>
            <a:ext cx="12192000" cy="0"/>
          </a:xfrm>
          <a:prstGeom prst="rect">
            <a:avLst/>
          </a:prstGeom>
          <a:solidFill>
            <a:srgbClr val="FBFBF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88872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53250" name="Picture 2" descr="https://2cad.ru/blog/wp-content/uploads/2019/06/chto-delayut-iz-zheleznoj-rudy-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473" y="1461798"/>
            <a:ext cx="7871208" cy="4271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1595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D2702AE2-358E-4E9A-AF91-90EFED7991A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smtClean="0"/>
              <a:pPr rtl="0"/>
              <a:t>13</a:t>
            </a:fld>
            <a:endParaRPr lang="ru-RU"/>
          </a:p>
        </p:txBody>
      </p:sp>
      <p:sp>
        <p:nvSpPr>
          <p:cNvPr id="7" name="Заголовок 4">
            <a:extLst>
              <a:ext uri="{FF2B5EF4-FFF2-40B4-BE49-F238E27FC236}">
                <a16:creationId xmlns:a16="http://schemas.microsoft.com/office/drawing/2014/main" xmlns="" id="{9324568C-56E6-4923-BD06-A73B183948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67264" y="2078171"/>
            <a:ext cx="4658950" cy="4405438"/>
          </a:xfrm>
        </p:spPr>
        <p:txBody>
          <a:bodyPr rtlCol="0">
            <a:normAutofit/>
          </a:bodyPr>
          <a:lstStyle/>
          <a:p>
            <a:r>
              <a:rPr lang="ru-RU" dirty="0" smtClean="0"/>
              <a:t>железная руда</a:t>
            </a:r>
            <a:br>
              <a:rPr lang="ru-RU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en-US" b="1" dirty="0"/>
              <a:t>iron ore</a:t>
            </a:r>
            <a:r>
              <a:rPr lang="en-US" b="1" dirty="0"/>
              <a:t/>
            </a:r>
            <a:br>
              <a:rPr lang="en-US" b="1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en-US" dirty="0"/>
              <a:t>[ˈ</a:t>
            </a:r>
            <a:r>
              <a:rPr lang="en-US" dirty="0" err="1"/>
              <a:t>aɪən</a:t>
            </a:r>
            <a:r>
              <a:rPr lang="en-US" dirty="0"/>
              <a:t> ɔː]</a:t>
            </a:r>
            <a:endParaRPr lang="ru-RU" dirty="0"/>
          </a:p>
        </p:txBody>
      </p:sp>
      <p:pic>
        <p:nvPicPr>
          <p:cNvPr id="52226" name="Picture 2" descr="https://gemmex.ru/wp-content/uploads/2019/05/Iron-Ore_9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" y="2078171"/>
            <a:ext cx="6571964" cy="3833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63597e94e03aa80284251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569325" y="7969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548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xmlns="" id="{9324568C-56E6-4923-BD06-A73B183948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56241" y="2022302"/>
            <a:ext cx="3241738" cy="1577904"/>
          </a:xfrm>
        </p:spPr>
        <p:txBody>
          <a:bodyPr rtlCol="0">
            <a:normAutofit/>
          </a:bodyPr>
          <a:lstStyle/>
          <a:p>
            <a:pPr rtl="0"/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What is it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1E8A5CE3-2115-4267-9A88-04013EE991C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smtClean="0"/>
              <a:pPr rtl="0"/>
              <a:t>14</a:t>
            </a:fld>
            <a:endParaRPr lang="ru-RU"/>
          </a:p>
        </p:txBody>
      </p:sp>
      <p:sp>
        <p:nvSpPr>
          <p:cNvPr id="21" name="Rectangle 13"/>
          <p:cNvSpPr>
            <a:spLocks noChangeArrowheads="1"/>
          </p:cNvSpPr>
          <p:nvPr/>
        </p:nvSpPr>
        <p:spPr bwMode="auto">
          <a:xfrm rot="10800000" flipV="1">
            <a:off x="8356241" y="1523421"/>
            <a:ext cx="3988159" cy="110799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altLang="ru-RU" sz="36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№6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2" name="Rectangle 14"/>
          <p:cNvSpPr>
            <a:spLocks noChangeArrowheads="1"/>
          </p:cNvSpPr>
          <p:nvPr/>
        </p:nvSpPr>
        <p:spPr bwMode="auto">
          <a:xfrm>
            <a:off x="152400" y="152400"/>
            <a:ext cx="12192000" cy="0"/>
          </a:xfrm>
          <a:prstGeom prst="rect">
            <a:avLst/>
          </a:prstGeom>
          <a:solidFill>
            <a:srgbClr val="FBFBF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88872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51202" name="Picture 2" descr="https://247wallst.com/wp-content/uploads/2016/09/copper-or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382" y="1500396"/>
            <a:ext cx="7460680" cy="4194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6331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D2702AE2-358E-4E9A-AF91-90EFED7991A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smtClean="0"/>
              <a:pPr rtl="0"/>
              <a:t>15</a:t>
            </a:fld>
            <a:endParaRPr lang="ru-RU"/>
          </a:p>
        </p:txBody>
      </p:sp>
      <p:sp>
        <p:nvSpPr>
          <p:cNvPr id="7" name="Заголовок 4">
            <a:extLst>
              <a:ext uri="{FF2B5EF4-FFF2-40B4-BE49-F238E27FC236}">
                <a16:creationId xmlns:a16="http://schemas.microsoft.com/office/drawing/2014/main" xmlns="" id="{9324568C-56E6-4923-BD06-A73B183948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67264" y="2078171"/>
            <a:ext cx="4658950" cy="4405438"/>
          </a:xfrm>
        </p:spPr>
        <p:txBody>
          <a:bodyPr rtlCol="0">
            <a:normAutofit/>
          </a:bodyPr>
          <a:lstStyle/>
          <a:p>
            <a:r>
              <a:rPr lang="ru-RU" dirty="0" smtClean="0"/>
              <a:t>медная руда</a:t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en-US" b="1" dirty="0"/>
              <a:t>copper </a:t>
            </a:r>
            <a:r>
              <a:rPr lang="en-US" b="1" dirty="0" smtClean="0"/>
              <a:t>ore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en-US" dirty="0"/>
              <a:t>[ˈ</a:t>
            </a:r>
            <a:r>
              <a:rPr lang="en-US" dirty="0" err="1"/>
              <a:t>kɒpə</a:t>
            </a:r>
            <a:r>
              <a:rPr lang="en-US" dirty="0"/>
              <a:t> ɔː]</a:t>
            </a:r>
            <a:endParaRPr lang="ru-RU" dirty="0"/>
          </a:p>
        </p:txBody>
      </p:sp>
      <p:pic>
        <p:nvPicPr>
          <p:cNvPr id="50178" name="Picture 2" descr="https://www.sevstone.ru/museum/karbonaty/2401-malaxit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3716" y="1928812"/>
            <a:ext cx="5108126" cy="3748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63597eec2653c42133425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787139" y="6826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270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9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xmlns="" id="{9324568C-56E6-4923-BD06-A73B183948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88262" y="3568122"/>
            <a:ext cx="3241738" cy="1577904"/>
          </a:xfrm>
        </p:spPr>
        <p:txBody>
          <a:bodyPr rtlCol="0">
            <a:normAutofit fontScale="90000"/>
          </a:bodyPr>
          <a:lstStyle/>
          <a:p>
            <a:pPr rtl="0"/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 you know what is it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1E8A5CE3-2115-4267-9A88-04013EE991C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smtClean="0"/>
              <a:pPr rtl="0"/>
              <a:t>16</a:t>
            </a:fld>
            <a:endParaRPr lang="ru-RU"/>
          </a:p>
        </p:txBody>
      </p:sp>
      <p:sp>
        <p:nvSpPr>
          <p:cNvPr id="21" name="Rectangle 13"/>
          <p:cNvSpPr>
            <a:spLocks noChangeArrowheads="1"/>
          </p:cNvSpPr>
          <p:nvPr/>
        </p:nvSpPr>
        <p:spPr bwMode="auto">
          <a:xfrm rot="10800000" flipV="1">
            <a:off x="8356241" y="1839239"/>
            <a:ext cx="3988159" cy="83099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altLang="ru-RU" sz="36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№7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2" name="Rectangle 14"/>
          <p:cNvSpPr>
            <a:spLocks noChangeArrowheads="1"/>
          </p:cNvSpPr>
          <p:nvPr/>
        </p:nvSpPr>
        <p:spPr bwMode="auto">
          <a:xfrm>
            <a:off x="152400" y="152400"/>
            <a:ext cx="12192000" cy="0"/>
          </a:xfrm>
          <a:prstGeom prst="rect">
            <a:avLst/>
          </a:prstGeom>
          <a:solidFill>
            <a:srgbClr val="FBFBF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88872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47106" name="Picture 2" descr="https://protoxin.ru/wp-content/uploads/2019/09/1-asbest-chto-et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0279" y="1068517"/>
            <a:ext cx="5972202" cy="4494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9239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D2702AE2-358E-4E9A-AF91-90EFED7991A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smtClean="0"/>
              <a:pPr rtl="0"/>
              <a:t>17</a:t>
            </a:fld>
            <a:endParaRPr lang="ru-RU"/>
          </a:p>
        </p:txBody>
      </p:sp>
      <p:sp>
        <p:nvSpPr>
          <p:cNvPr id="7" name="Заголовок 4">
            <a:extLst>
              <a:ext uri="{FF2B5EF4-FFF2-40B4-BE49-F238E27FC236}">
                <a16:creationId xmlns:a16="http://schemas.microsoft.com/office/drawing/2014/main" xmlns="" id="{9324568C-56E6-4923-BD06-A73B183948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67264" y="2078171"/>
            <a:ext cx="4658950" cy="4405438"/>
          </a:xfrm>
        </p:spPr>
        <p:txBody>
          <a:bodyPr rtlCol="0">
            <a:normAutofit/>
          </a:bodyPr>
          <a:lstStyle/>
          <a:p>
            <a:r>
              <a:rPr lang="ru-RU" dirty="0" smtClean="0"/>
              <a:t>асбест</a:t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en-US" b="1" dirty="0" smtClean="0"/>
              <a:t>asbestos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en-US" dirty="0"/>
              <a:t>[</a:t>
            </a:r>
            <a:r>
              <a:rPr lang="en-US" dirty="0" err="1"/>
              <a:t>æsˈbestəs</a:t>
            </a:r>
            <a:r>
              <a:rPr lang="en-US" dirty="0"/>
              <a:t>]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6082" name="Picture 2" descr="https://webmineral.ru/upload/71795ce12dbb5706ba8a803889674c9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908" y="2021760"/>
            <a:ext cx="5094371" cy="4096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63597f33e093073460379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091939" y="7207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8240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xmlns="" id="{9324568C-56E6-4923-BD06-A73B183948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07362" y="2019784"/>
            <a:ext cx="3241738" cy="1577904"/>
          </a:xfrm>
        </p:spPr>
        <p:txBody>
          <a:bodyPr rtlCol="0">
            <a:normAutofit/>
          </a:bodyPr>
          <a:lstStyle/>
          <a:p>
            <a:pPr rtl="0"/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What is it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1E8A5CE3-2115-4267-9A88-04013EE991C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smtClean="0"/>
              <a:pPr rtl="0"/>
              <a:t>18</a:t>
            </a:fld>
            <a:endParaRPr lang="ru-RU"/>
          </a:p>
        </p:txBody>
      </p:sp>
      <p:sp>
        <p:nvSpPr>
          <p:cNvPr id="21" name="Rectangle 13"/>
          <p:cNvSpPr>
            <a:spLocks noChangeArrowheads="1"/>
          </p:cNvSpPr>
          <p:nvPr/>
        </p:nvSpPr>
        <p:spPr bwMode="auto">
          <a:xfrm rot="10800000" flipV="1">
            <a:off x="8607362" y="1604285"/>
            <a:ext cx="3988159" cy="83099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altLang="ru-RU" sz="36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№8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2" name="Rectangle 14"/>
          <p:cNvSpPr>
            <a:spLocks noChangeArrowheads="1"/>
          </p:cNvSpPr>
          <p:nvPr/>
        </p:nvSpPr>
        <p:spPr bwMode="auto">
          <a:xfrm>
            <a:off x="152400" y="152400"/>
            <a:ext cx="12192000" cy="0"/>
          </a:xfrm>
          <a:prstGeom prst="rect">
            <a:avLst/>
          </a:prstGeom>
          <a:solidFill>
            <a:srgbClr val="FBFBF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88872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45058" name="Picture 2" descr="https://assets0.fossilera.com/sp/144297/bauxite/bauxit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8912" y="561792"/>
            <a:ext cx="6074888" cy="5356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8530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D2702AE2-358E-4E9A-AF91-90EFED7991A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smtClean="0"/>
              <a:pPr rtl="0"/>
              <a:t>19</a:t>
            </a:fld>
            <a:endParaRPr lang="ru-RU"/>
          </a:p>
        </p:txBody>
      </p:sp>
      <p:sp>
        <p:nvSpPr>
          <p:cNvPr id="7" name="Заголовок 4">
            <a:extLst>
              <a:ext uri="{FF2B5EF4-FFF2-40B4-BE49-F238E27FC236}">
                <a16:creationId xmlns:a16="http://schemas.microsoft.com/office/drawing/2014/main" xmlns="" id="{9324568C-56E6-4923-BD06-A73B183948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67264" y="1895608"/>
            <a:ext cx="4658950" cy="4405438"/>
          </a:xfrm>
        </p:spPr>
        <p:txBody>
          <a:bodyPr rtlCol="0">
            <a:normAutofit/>
          </a:bodyPr>
          <a:lstStyle/>
          <a:p>
            <a:r>
              <a:rPr lang="ru-RU" dirty="0"/>
              <a:t>алюминиевая </a:t>
            </a:r>
            <a:r>
              <a:rPr lang="ru-RU" dirty="0" smtClean="0"/>
              <a:t>руда</a:t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en-US" b="1" dirty="0"/>
              <a:t>aluminum </a:t>
            </a:r>
            <a:r>
              <a:rPr lang="en-US" b="1" dirty="0" smtClean="0"/>
              <a:t>ore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en-US" dirty="0"/>
              <a:t>[</a:t>
            </a:r>
            <a:r>
              <a:rPr lang="en-US" dirty="0" err="1"/>
              <a:t>əˈluːmɪnəm</a:t>
            </a:r>
            <a:r>
              <a:rPr lang="en-US" dirty="0"/>
              <a:t> ɔː]</a:t>
            </a:r>
            <a:endParaRPr lang="ru-RU" dirty="0"/>
          </a:p>
        </p:txBody>
      </p:sp>
      <p:pic>
        <p:nvPicPr>
          <p:cNvPr id="44034" name="Picture 2" descr="https://farm8.staticflickr.com/7648/16255032004_0f7fe524bc_b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129" y="1895608"/>
            <a:ext cx="4838700" cy="3916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63597f915811377956692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626475" y="9493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332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8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>
            <a:extLst>
              <a:ext uri="{FF2B5EF4-FFF2-40B4-BE49-F238E27FC236}">
                <a16:creationId xmlns:a16="http://schemas.microsoft.com/office/drawing/2014/main" xmlns="" id="{72B381BA-F1D7-483F-B759-9C34513555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376876"/>
            <a:ext cx="12192000" cy="2512655"/>
          </a:xfrm>
        </p:spPr>
        <p:txBody>
          <a:bodyPr rtlCol="0"/>
          <a:lstStyle/>
          <a:p>
            <a:r>
              <a:rPr lang="en-US" sz="5400" dirty="0"/>
              <a:t>Look at the pictures and name the minerals in Russian</a:t>
            </a:r>
            <a:endParaRPr lang="ru-RU" sz="5400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A412BBAB-4628-42F5-BF78-BE0E5947513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71247" y="1037283"/>
            <a:ext cx="10090287" cy="606659"/>
          </a:xfrm>
        </p:spPr>
        <p:txBody>
          <a:bodyPr rtlCol="0"/>
          <a:lstStyle/>
          <a:p>
            <a:r>
              <a:rPr lang="en-US" sz="9600" b="1" dirty="0" smtClean="0"/>
              <a:t>Quiz</a:t>
            </a:r>
            <a:endParaRPr lang="ru-RU" sz="9600" b="1" dirty="0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152400" y="152400"/>
            <a:ext cx="12192000" cy="0"/>
          </a:xfrm>
          <a:prstGeom prst="rect">
            <a:avLst/>
          </a:prstGeom>
          <a:solidFill>
            <a:srgbClr val="FBFBF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88872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152400" y="152400"/>
            <a:ext cx="12192000" cy="0"/>
          </a:xfrm>
          <a:prstGeom prst="rect">
            <a:avLst/>
          </a:prstGeom>
          <a:solidFill>
            <a:srgbClr val="FBFBF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88872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Управляющая кнопка: справка 15">
            <a:hlinkClick r:id="" action="ppaction://noaction" highlightClick="1"/>
          </p:cNvPr>
          <p:cNvSpPr/>
          <p:nvPr/>
        </p:nvSpPr>
        <p:spPr>
          <a:xfrm>
            <a:off x="304800" y="292862"/>
            <a:ext cx="3390900" cy="2202688"/>
          </a:xfrm>
          <a:prstGeom prst="actionButtonHelp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ru-RU" dirty="0"/>
          </a:p>
        </p:txBody>
      </p:sp>
      <p:sp>
        <p:nvSpPr>
          <p:cNvPr id="20" name="Управляющая кнопка: справка 19">
            <a:hlinkClick r:id="" action="ppaction://noaction" highlightClick="1"/>
          </p:cNvPr>
          <p:cNvSpPr/>
          <p:nvPr/>
        </p:nvSpPr>
        <p:spPr>
          <a:xfrm>
            <a:off x="8537081" y="289306"/>
            <a:ext cx="3390900" cy="2202688"/>
          </a:xfrm>
          <a:prstGeom prst="actionButtonHelp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06523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xmlns="" id="{9324568C-56E6-4923-BD06-A73B183948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07362" y="2019784"/>
            <a:ext cx="3241738" cy="1577904"/>
          </a:xfrm>
        </p:spPr>
        <p:txBody>
          <a:bodyPr rtlCol="0">
            <a:normAutofit/>
          </a:bodyPr>
          <a:lstStyle/>
          <a:p>
            <a:pPr rtl="0"/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What is it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1E8A5CE3-2115-4267-9A88-04013EE991C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smtClean="0"/>
              <a:pPr rtl="0"/>
              <a:t>20</a:t>
            </a:fld>
            <a:endParaRPr lang="ru-RU"/>
          </a:p>
        </p:txBody>
      </p:sp>
      <p:sp>
        <p:nvSpPr>
          <p:cNvPr id="21" name="Rectangle 13"/>
          <p:cNvSpPr>
            <a:spLocks noChangeArrowheads="1"/>
          </p:cNvSpPr>
          <p:nvPr/>
        </p:nvSpPr>
        <p:spPr bwMode="auto">
          <a:xfrm rot="10800000" flipV="1">
            <a:off x="8607362" y="1465786"/>
            <a:ext cx="3988159" cy="110799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altLang="ru-RU" sz="36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№9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2" name="Rectangle 14"/>
          <p:cNvSpPr>
            <a:spLocks noChangeArrowheads="1"/>
          </p:cNvSpPr>
          <p:nvPr/>
        </p:nvSpPr>
        <p:spPr bwMode="auto">
          <a:xfrm>
            <a:off x="152400" y="152400"/>
            <a:ext cx="12192000" cy="0"/>
          </a:xfrm>
          <a:prstGeom prst="rect">
            <a:avLst/>
          </a:prstGeom>
          <a:solidFill>
            <a:srgbClr val="FBFBF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88872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43010" name="Picture 2" descr="https://uploads.myubi.tv/wp-content/uploads/answers/11587/GY2TBVWKEEpi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130" y="700850"/>
            <a:ext cx="7589370" cy="4726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8333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D2702AE2-358E-4E9A-AF91-90EFED7991A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smtClean="0"/>
              <a:pPr rtl="0"/>
              <a:t>21</a:t>
            </a:fld>
            <a:endParaRPr lang="ru-RU"/>
          </a:p>
        </p:txBody>
      </p:sp>
      <p:sp>
        <p:nvSpPr>
          <p:cNvPr id="7" name="Заголовок 4">
            <a:extLst>
              <a:ext uri="{FF2B5EF4-FFF2-40B4-BE49-F238E27FC236}">
                <a16:creationId xmlns:a16="http://schemas.microsoft.com/office/drawing/2014/main" xmlns="" id="{9324568C-56E6-4923-BD06-A73B183948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67264" y="2078171"/>
            <a:ext cx="4658950" cy="4405438"/>
          </a:xfrm>
        </p:spPr>
        <p:txBody>
          <a:bodyPr rtlCol="0">
            <a:normAutofit/>
          </a:bodyPr>
          <a:lstStyle/>
          <a:p>
            <a:r>
              <a:rPr lang="ru-RU" dirty="0" smtClean="0"/>
              <a:t>золотая руда</a:t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en-US" b="1" dirty="0" smtClean="0"/>
              <a:t>gold ore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en-US" dirty="0" smtClean="0"/>
              <a:t>[</a:t>
            </a:r>
            <a:r>
              <a:rPr lang="en-US" dirty="0" err="1"/>
              <a:t>gəʊld</a:t>
            </a:r>
            <a:r>
              <a:rPr lang="en-US" dirty="0"/>
              <a:t> ɔː]</a:t>
            </a:r>
            <a:br>
              <a:rPr lang="en-US" dirty="0"/>
            </a:br>
            <a:endParaRPr lang="ru-RU" dirty="0"/>
          </a:p>
        </p:txBody>
      </p:sp>
      <p:pic>
        <p:nvPicPr>
          <p:cNvPr id="41986" name="Picture 2" descr="https://www.uniquesettings.com/images/Services-Precious-Metals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5057" y="2078171"/>
            <a:ext cx="5153936" cy="3434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63597fdc8083605890144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97875" y="9683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820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xmlns="" id="{9324568C-56E6-4923-BD06-A73B183948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07362" y="2019784"/>
            <a:ext cx="3241738" cy="1577904"/>
          </a:xfrm>
        </p:spPr>
        <p:txBody>
          <a:bodyPr rtlCol="0">
            <a:normAutofit/>
          </a:bodyPr>
          <a:lstStyle/>
          <a:p>
            <a:pPr rtl="0"/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What is it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1E8A5CE3-2115-4267-9A88-04013EE991C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smtClean="0"/>
              <a:pPr rtl="0"/>
              <a:t>22</a:t>
            </a:fld>
            <a:endParaRPr lang="ru-RU"/>
          </a:p>
        </p:txBody>
      </p:sp>
      <p:sp>
        <p:nvSpPr>
          <p:cNvPr id="21" name="Rectangle 13"/>
          <p:cNvSpPr>
            <a:spLocks noChangeArrowheads="1"/>
          </p:cNvSpPr>
          <p:nvPr/>
        </p:nvSpPr>
        <p:spPr bwMode="auto">
          <a:xfrm rot="10800000" flipV="1">
            <a:off x="8607362" y="1742785"/>
            <a:ext cx="3988159" cy="55399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altLang="ru-RU" sz="36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№10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2" name="Rectangle 14"/>
          <p:cNvSpPr>
            <a:spLocks noChangeArrowheads="1"/>
          </p:cNvSpPr>
          <p:nvPr/>
        </p:nvSpPr>
        <p:spPr bwMode="auto">
          <a:xfrm>
            <a:off x="152400" y="152400"/>
            <a:ext cx="12192000" cy="0"/>
          </a:xfrm>
          <a:prstGeom prst="rect">
            <a:avLst/>
          </a:prstGeom>
          <a:solidFill>
            <a:srgbClr val="FBFBF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88872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40964" name="Picture 4" descr="https://st25.stpulscen.ru/images/product/356/429/805_bi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850" y="639389"/>
            <a:ext cx="7372350" cy="5229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8911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D2702AE2-358E-4E9A-AF91-90EFED7991A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smtClean="0"/>
              <a:pPr rtl="0"/>
              <a:t>23</a:t>
            </a:fld>
            <a:endParaRPr lang="ru-RU"/>
          </a:p>
        </p:txBody>
      </p:sp>
      <p:sp>
        <p:nvSpPr>
          <p:cNvPr id="7" name="Заголовок 4">
            <a:extLst>
              <a:ext uri="{FF2B5EF4-FFF2-40B4-BE49-F238E27FC236}">
                <a16:creationId xmlns:a16="http://schemas.microsoft.com/office/drawing/2014/main" xmlns="" id="{9324568C-56E6-4923-BD06-A73B183948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67264" y="2078171"/>
            <a:ext cx="4658950" cy="4405438"/>
          </a:xfrm>
        </p:spPr>
        <p:txBody>
          <a:bodyPr rtlCol="0">
            <a:normAutofit/>
          </a:bodyPr>
          <a:lstStyle/>
          <a:p>
            <a:r>
              <a:rPr lang="ru-RU" dirty="0" smtClean="0"/>
              <a:t>марганец</a:t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en-US" b="1" dirty="0" smtClean="0"/>
              <a:t>manganese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en-US" dirty="0" smtClean="0"/>
              <a:t>[</a:t>
            </a:r>
            <a:r>
              <a:rPr lang="en-US" dirty="0" err="1"/>
              <a:t>mæŋgəˈniːz</a:t>
            </a:r>
            <a:r>
              <a:rPr lang="en-US" dirty="0"/>
              <a:t>]</a:t>
            </a:r>
            <a:br>
              <a:rPr lang="en-US" dirty="0"/>
            </a:br>
            <a:endParaRPr lang="ru-RU" dirty="0"/>
          </a:p>
        </p:txBody>
      </p:sp>
      <p:pic>
        <p:nvPicPr>
          <p:cNvPr id="39938" name="Picture 2" descr="https://upload.wikimedia.org/wikipedia/commons/8/85/Manganite-tuc1011a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840" y="2078171"/>
            <a:ext cx="6264051" cy="4040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63598002b46c733571669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921625" y="6635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880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6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>
            <a:extLst>
              <a:ext uri="{FF2B5EF4-FFF2-40B4-BE49-F238E27FC236}">
                <a16:creationId xmlns:a16="http://schemas.microsoft.com/office/drawing/2014/main" xmlns="" id="{72B381BA-F1D7-483F-B759-9C34513555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2784194"/>
            <a:ext cx="11887200" cy="1517356"/>
          </a:xfrm>
        </p:spPr>
        <p:txBody>
          <a:bodyPr rtlCol="0"/>
          <a:lstStyle/>
          <a:p>
            <a:r>
              <a:rPr lang="en-US" dirty="0"/>
              <a:t>T</a:t>
            </a:r>
            <a:r>
              <a:rPr lang="en-US" dirty="0" smtClean="0"/>
              <a:t>hanks </a:t>
            </a:r>
            <a:r>
              <a:rPr lang="en-US" dirty="0"/>
              <a:t>for </a:t>
            </a:r>
            <a:r>
              <a:rPr lang="en-US" dirty="0" smtClean="0"/>
              <a:t>your </a:t>
            </a:r>
            <a:r>
              <a:rPr lang="en-US" dirty="0"/>
              <a:t>attention!</a:t>
            </a:r>
            <a:r>
              <a:rPr lang="ru-RU" dirty="0" smtClean="0"/>
              <a:t>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9279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>
            <a:extLst>
              <a:ext uri="{FF2B5EF4-FFF2-40B4-BE49-F238E27FC236}">
                <a16:creationId xmlns:a16="http://schemas.microsoft.com/office/drawing/2014/main" xmlns="" id="{72B381BA-F1D7-483F-B759-9C34513555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376876"/>
            <a:ext cx="12192000" cy="2512655"/>
          </a:xfrm>
        </p:spPr>
        <p:txBody>
          <a:bodyPr rtlCol="0"/>
          <a:lstStyle/>
          <a:p>
            <a:r>
              <a:rPr lang="en-US" sz="5400" dirty="0"/>
              <a:t>After you </a:t>
            </a:r>
            <a:r>
              <a:rPr lang="en-US" sz="5400" dirty="0" smtClean="0"/>
              <a:t>guess </a:t>
            </a:r>
            <a:r>
              <a:rPr lang="en-US" sz="5400" dirty="0"/>
              <a:t>the word in Russian, you will hear the correct answer. Repeat the answer after the speaker in English</a:t>
            </a:r>
            <a:endParaRPr lang="ru-RU" sz="5400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A412BBAB-4628-42F5-BF78-BE0E5947513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71247" y="1037283"/>
            <a:ext cx="10090287" cy="606659"/>
          </a:xfrm>
        </p:spPr>
        <p:txBody>
          <a:bodyPr rtlCol="0"/>
          <a:lstStyle/>
          <a:p>
            <a:r>
              <a:rPr lang="en-US" sz="9600" b="1" dirty="0" smtClean="0"/>
              <a:t>Quiz</a:t>
            </a:r>
            <a:endParaRPr lang="ru-RU" sz="9600" b="1" dirty="0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152400" y="152400"/>
            <a:ext cx="12192000" cy="0"/>
          </a:xfrm>
          <a:prstGeom prst="rect">
            <a:avLst/>
          </a:prstGeom>
          <a:solidFill>
            <a:srgbClr val="FBFBF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88872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152400" y="152400"/>
            <a:ext cx="12192000" cy="0"/>
          </a:xfrm>
          <a:prstGeom prst="rect">
            <a:avLst/>
          </a:prstGeom>
          <a:solidFill>
            <a:srgbClr val="FBFBF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88872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Управляющая кнопка: справка 15">
            <a:hlinkClick r:id="" action="ppaction://noaction" highlightClick="1"/>
          </p:cNvPr>
          <p:cNvSpPr/>
          <p:nvPr/>
        </p:nvSpPr>
        <p:spPr>
          <a:xfrm>
            <a:off x="304800" y="292862"/>
            <a:ext cx="3390900" cy="2202688"/>
          </a:xfrm>
          <a:prstGeom prst="actionButtonHelp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ru-RU" dirty="0"/>
          </a:p>
        </p:txBody>
      </p:sp>
      <p:sp>
        <p:nvSpPr>
          <p:cNvPr id="20" name="Управляющая кнопка: справка 19">
            <a:hlinkClick r:id="" action="ppaction://noaction" highlightClick="1"/>
          </p:cNvPr>
          <p:cNvSpPr/>
          <p:nvPr/>
        </p:nvSpPr>
        <p:spPr>
          <a:xfrm>
            <a:off x="8537081" y="289306"/>
            <a:ext cx="3390900" cy="2202688"/>
          </a:xfrm>
          <a:prstGeom prst="actionButtonHelp">
            <a:avLst/>
          </a:prstGeom>
          <a:solidFill>
            <a:schemeClr val="bg2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3456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xmlns="" id="{9324568C-56E6-4923-BD06-A73B183948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07362" y="2019784"/>
            <a:ext cx="3241738" cy="1577904"/>
          </a:xfrm>
        </p:spPr>
        <p:txBody>
          <a:bodyPr rtlCol="0">
            <a:normAutofit/>
          </a:bodyPr>
          <a:lstStyle/>
          <a:p>
            <a:pPr rtl="0"/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What is it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1E8A5CE3-2115-4267-9A88-04013EE991C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smtClean="0"/>
              <a:pPr rtl="0"/>
              <a:t>4</a:t>
            </a:fld>
            <a:endParaRPr lang="ru-RU"/>
          </a:p>
        </p:txBody>
      </p:sp>
      <p:pic>
        <p:nvPicPr>
          <p:cNvPr id="1026" name="Picture 2" descr="https://primamedia_2537050521.s3.cloud.mts.ru/files/big/1695/1694251.jpg?979df2e09268049fc1bae6a42cbcd29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398" y="495351"/>
            <a:ext cx="7808443" cy="5208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Rectangle 13"/>
          <p:cNvSpPr>
            <a:spLocks noChangeArrowheads="1"/>
          </p:cNvSpPr>
          <p:nvPr/>
        </p:nvSpPr>
        <p:spPr bwMode="auto">
          <a:xfrm rot="10800000" flipV="1">
            <a:off x="8607362" y="1465786"/>
            <a:ext cx="3988159" cy="110799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altLang="ru-RU" sz="36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№1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2" name="Rectangle 14"/>
          <p:cNvSpPr>
            <a:spLocks noChangeArrowheads="1"/>
          </p:cNvSpPr>
          <p:nvPr/>
        </p:nvSpPr>
        <p:spPr bwMode="auto">
          <a:xfrm>
            <a:off x="152400" y="152400"/>
            <a:ext cx="12192000" cy="0"/>
          </a:xfrm>
          <a:prstGeom prst="rect">
            <a:avLst/>
          </a:prstGeom>
          <a:solidFill>
            <a:srgbClr val="FBFBF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88872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2992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D2702AE2-358E-4E9A-AF91-90EFED7991A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smtClean="0"/>
              <a:pPr rtl="0"/>
              <a:t>5</a:t>
            </a:fld>
            <a:endParaRPr lang="ru-RU"/>
          </a:p>
        </p:txBody>
      </p:sp>
      <p:pic>
        <p:nvPicPr>
          <p:cNvPr id="2050" name="Picture 2" descr="https://biocom.sznii.ru/templates/yootheme/cache/shutterstock_773326039-1586426573943_1-c8b0c1e6.jpe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012" y="1987641"/>
            <a:ext cx="5613709" cy="3743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4">
            <a:extLst>
              <a:ext uri="{FF2B5EF4-FFF2-40B4-BE49-F238E27FC236}">
                <a16:creationId xmlns:a16="http://schemas.microsoft.com/office/drawing/2014/main" xmlns="" id="{9324568C-56E6-4923-BD06-A73B183948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0064" y="3109986"/>
            <a:ext cx="4658950" cy="3105202"/>
          </a:xfrm>
        </p:spPr>
        <p:txBody>
          <a:bodyPr rtlCol="0">
            <a:normAutofit fontScale="9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каменный уголь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hard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coal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hɑːd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kəʊl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0" name="63597d592436889415813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788275" y="6635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82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2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xmlns="" id="{9324568C-56E6-4923-BD06-A73B183948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07362" y="2019784"/>
            <a:ext cx="3241738" cy="1577904"/>
          </a:xfrm>
        </p:spPr>
        <p:txBody>
          <a:bodyPr rtlCol="0">
            <a:normAutofit/>
          </a:bodyPr>
          <a:lstStyle/>
          <a:p>
            <a:pPr rtl="0"/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What is it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1E8A5CE3-2115-4267-9A88-04013EE991C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smtClean="0"/>
              <a:pPr rtl="0"/>
              <a:t>6</a:t>
            </a:fld>
            <a:endParaRPr lang="ru-RU"/>
          </a:p>
        </p:txBody>
      </p:sp>
      <p:sp>
        <p:nvSpPr>
          <p:cNvPr id="21" name="Rectangle 13"/>
          <p:cNvSpPr>
            <a:spLocks noChangeArrowheads="1"/>
          </p:cNvSpPr>
          <p:nvPr/>
        </p:nvSpPr>
        <p:spPr bwMode="auto">
          <a:xfrm rot="10800000" flipV="1">
            <a:off x="8356241" y="1604285"/>
            <a:ext cx="3988159" cy="83099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altLang="ru-RU" sz="36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№2 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2" name="Rectangle 14"/>
          <p:cNvSpPr>
            <a:spLocks noChangeArrowheads="1"/>
          </p:cNvSpPr>
          <p:nvPr/>
        </p:nvSpPr>
        <p:spPr bwMode="auto">
          <a:xfrm>
            <a:off x="152400" y="152400"/>
            <a:ext cx="12192000" cy="0"/>
          </a:xfrm>
          <a:prstGeom prst="rect">
            <a:avLst/>
          </a:prstGeom>
          <a:solidFill>
            <a:srgbClr val="FBFBF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88872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6148" name="Picture 4" descr="https://extxe.com/wp-content/uploads/2019/02/neft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015336"/>
            <a:ext cx="7502462" cy="4326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2121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D2702AE2-358E-4E9A-AF91-90EFED7991A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smtClean="0"/>
              <a:pPr rtl="0"/>
              <a:t>7</a:t>
            </a:fld>
            <a:endParaRPr lang="ru-RU"/>
          </a:p>
        </p:txBody>
      </p:sp>
      <p:sp>
        <p:nvSpPr>
          <p:cNvPr id="7" name="Заголовок 4">
            <a:extLst>
              <a:ext uri="{FF2B5EF4-FFF2-40B4-BE49-F238E27FC236}">
                <a16:creationId xmlns:a16="http://schemas.microsoft.com/office/drawing/2014/main" xmlns="" id="{9324568C-56E6-4923-BD06-A73B183948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67264" y="2078171"/>
            <a:ext cx="4658950" cy="4405438"/>
          </a:xfrm>
        </p:spPr>
        <p:txBody>
          <a:bodyPr rtlCol="0">
            <a:normAutofit fontScale="9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нефть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petroleum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/>
              <a:t>[</a:t>
            </a:r>
            <a:r>
              <a:rPr lang="en-US" dirty="0" err="1"/>
              <a:t>pɪˈtrəʊlɪəm</a:t>
            </a:r>
            <a:r>
              <a:rPr lang="en-US" dirty="0" smtClean="0"/>
              <a:t>]</a:t>
            </a:r>
            <a:r>
              <a:rPr lang="en-US" dirty="0"/>
              <a:t/>
            </a:r>
            <a:br>
              <a:rPr lang="en-US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122" name="Picture 2" descr="https://presa.com.ua/images/2021/06/23/DlCX_VKXoAERVvq.pnglarge_large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84" b="11717"/>
          <a:stretch/>
        </p:blipFill>
        <p:spPr bwMode="auto">
          <a:xfrm>
            <a:off x="960439" y="2078171"/>
            <a:ext cx="6278561" cy="3386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63597dc3a0e5552478602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217025" y="9874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724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9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xmlns="" id="{9324568C-56E6-4923-BD06-A73B183948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07362" y="2019784"/>
            <a:ext cx="3241738" cy="1577904"/>
          </a:xfrm>
        </p:spPr>
        <p:txBody>
          <a:bodyPr rtlCol="0">
            <a:normAutofit/>
          </a:bodyPr>
          <a:lstStyle/>
          <a:p>
            <a:pPr rtl="0"/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What is it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1E8A5CE3-2115-4267-9A88-04013EE991C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smtClean="0"/>
              <a:pPr rtl="0"/>
              <a:t>8</a:t>
            </a:fld>
            <a:endParaRPr lang="ru-RU"/>
          </a:p>
        </p:txBody>
      </p:sp>
      <p:sp>
        <p:nvSpPr>
          <p:cNvPr id="21" name="Rectangle 13"/>
          <p:cNvSpPr>
            <a:spLocks noChangeArrowheads="1"/>
          </p:cNvSpPr>
          <p:nvPr/>
        </p:nvSpPr>
        <p:spPr bwMode="auto">
          <a:xfrm rot="10800000" flipV="1">
            <a:off x="8607362" y="1730305"/>
            <a:ext cx="3988159" cy="55399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altLang="ru-RU" sz="36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№3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2" name="Rectangle 14"/>
          <p:cNvSpPr>
            <a:spLocks noChangeArrowheads="1"/>
          </p:cNvSpPr>
          <p:nvPr/>
        </p:nvSpPr>
        <p:spPr bwMode="auto">
          <a:xfrm>
            <a:off x="152400" y="152400"/>
            <a:ext cx="12192000" cy="0"/>
          </a:xfrm>
          <a:prstGeom prst="rect">
            <a:avLst/>
          </a:prstGeom>
          <a:solidFill>
            <a:srgbClr val="FBFBF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88872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55298" name="Picture 2" descr="https://geoenergetics.ru/wp-content/uploads/2021/12/6457546785467856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234" y="1181131"/>
            <a:ext cx="7857011" cy="4419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300" name="Picture 4" descr="https://www.finam.ru/files/publications/1297173/0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4231" y="3597688"/>
            <a:ext cx="3048000" cy="2034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6263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D2702AE2-358E-4E9A-AF91-90EFED7991A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smtClean="0"/>
              <a:pPr rtl="0"/>
              <a:t>9</a:t>
            </a:fld>
            <a:endParaRPr lang="ru-RU"/>
          </a:p>
        </p:txBody>
      </p:sp>
      <p:sp>
        <p:nvSpPr>
          <p:cNvPr id="7" name="Заголовок 4">
            <a:extLst>
              <a:ext uri="{FF2B5EF4-FFF2-40B4-BE49-F238E27FC236}">
                <a16:creationId xmlns:a16="http://schemas.microsoft.com/office/drawing/2014/main" xmlns="" id="{9324568C-56E6-4923-BD06-A73B183948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7714" y="1904638"/>
            <a:ext cx="4658950" cy="4405438"/>
          </a:xfrm>
        </p:spPr>
        <p:txBody>
          <a:bodyPr rtlCol="0">
            <a:normAutofit/>
          </a:bodyPr>
          <a:lstStyle/>
          <a:p>
            <a:r>
              <a:rPr lang="ru-RU" dirty="0"/>
              <a:t>природный </a:t>
            </a:r>
            <a:r>
              <a:rPr lang="ru-RU" dirty="0" smtClean="0"/>
              <a:t>газ</a:t>
            </a:r>
            <a:br>
              <a:rPr lang="ru-RU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b="1" dirty="0"/>
              <a:t>natural gas</a:t>
            </a:r>
            <a:r>
              <a:rPr lang="en-US" dirty="0"/>
              <a:t/>
            </a:r>
            <a:br>
              <a:rPr lang="en-US" dirty="0"/>
            </a:br>
            <a:r>
              <a:rPr lang="ru-RU" dirty="0"/>
              <a:t/>
            </a:r>
            <a:br>
              <a:rPr lang="ru-RU" dirty="0"/>
            </a:br>
            <a:r>
              <a:rPr lang="en-US" dirty="0"/>
              <a:t>[ˈ</a:t>
            </a:r>
            <a:r>
              <a:rPr lang="en-US" dirty="0" err="1"/>
              <a:t>næʧrəl</a:t>
            </a:r>
            <a:r>
              <a:rPr lang="en-US" dirty="0"/>
              <a:t> </a:t>
            </a:r>
            <a:r>
              <a:rPr lang="en-US" dirty="0" err="1"/>
              <a:t>gæs</a:t>
            </a:r>
            <a:r>
              <a:rPr lang="en-US" dirty="0"/>
              <a:t>]</a:t>
            </a:r>
            <a:endParaRPr lang="ru-RU" dirty="0"/>
          </a:p>
        </p:txBody>
      </p:sp>
      <p:pic>
        <p:nvPicPr>
          <p:cNvPr id="54276" name="Picture 4" descr="https://v-shature.ru/assets/images/resources/29027/5d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193" y="2404465"/>
            <a:ext cx="6056800" cy="3405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63597e0182d2283736099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577589" y="5873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2463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4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Custom 24">
      <a:dk1>
        <a:sysClr val="windowText" lastClr="000000"/>
      </a:dk1>
      <a:lt1>
        <a:sysClr val="window" lastClr="FFFFFF"/>
      </a:lt1>
      <a:dk2>
        <a:srgbClr val="64AC00"/>
      </a:dk2>
      <a:lt2>
        <a:srgbClr val="CBFF00"/>
      </a:lt2>
      <a:accent1>
        <a:srgbClr val="002E62"/>
      </a:accent1>
      <a:accent2>
        <a:srgbClr val="004CB9"/>
      </a:accent2>
      <a:accent3>
        <a:srgbClr val="005500"/>
      </a:accent3>
      <a:accent4>
        <a:srgbClr val="16B3DC"/>
      </a:accent4>
      <a:accent5>
        <a:srgbClr val="F9DC5C"/>
      </a:accent5>
      <a:accent6>
        <a:srgbClr val="EF626C"/>
      </a:accent6>
      <a:hlink>
        <a:srgbClr val="FFFFFF"/>
      </a:hlink>
      <a:folHlink>
        <a:srgbClr val="FFFFFF"/>
      </a:folHlink>
    </a:clrScheme>
    <a:fontScheme name="Custom 21">
      <a:majorFont>
        <a:latin typeface="Gill Sans MT"/>
        <a:ea typeface=""/>
        <a:cs typeface=""/>
      </a:majorFont>
      <a:minorFont>
        <a:latin typeface="Franklin Gothic Book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/>
        </a:solidFill>
        <a:ln w="12700" cap="flat">
          <a:noFill/>
          <a:prstDash val="solid"/>
          <a:miter/>
        </a:ln>
      </a:spPr>
      <a:bodyPr rtlCol="0" anchor="ctr"/>
      <a:lstStyle>
        <a:defPPr algn="l">
          <a:defRPr dirty="0"/>
        </a:defPPr>
      </a:lstStyle>
    </a:spDef>
  </a:objectDefaults>
  <a:extraClrSchemeLst/>
  <a:extLst>
    <a:ext uri="{05A4C25C-085E-4340-85A3-A5531E510DB2}">
      <thm15:themeFamily xmlns:thm15="http://schemas.microsoft.com/office/thememl/2012/main" name="Office_30677657_TF22977542" id="{BFD103F6-B756-4241-8A62-8A5DCCFC94F1}" vid="{BDB6EC45-ADC3-492A-B1CD-3D723C23B062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с изображениями природы</Template>
  <TotalTime>0</TotalTime>
  <Words>171</Words>
  <Application>Microsoft Office PowerPoint</Application>
  <PresentationFormat>Широкоэкранный</PresentationFormat>
  <Paragraphs>87</Paragraphs>
  <Slides>24</Slides>
  <Notes>24</Notes>
  <HiddenSlides>0</HiddenSlides>
  <MMClips>10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0" baseType="lpstr">
      <vt:lpstr>Arial</vt:lpstr>
      <vt:lpstr>Calibri</vt:lpstr>
      <vt:lpstr>Franklin Gothic Book</vt:lpstr>
      <vt:lpstr>Gill Sans MT</vt:lpstr>
      <vt:lpstr>Times New Roman</vt:lpstr>
      <vt:lpstr>Тема Office</vt:lpstr>
      <vt:lpstr>Minerals of the Urals</vt:lpstr>
      <vt:lpstr>Look at the pictures and name the minerals in Russian</vt:lpstr>
      <vt:lpstr>After you guess the word in Russian, you will hear the correct answer. Repeat the answer after the speaker in English</vt:lpstr>
      <vt:lpstr>What is it? </vt:lpstr>
      <vt:lpstr>каменный уголь  hard coal  [hɑːd kəʊl]   </vt:lpstr>
      <vt:lpstr>What is it? </vt:lpstr>
      <vt:lpstr>нефть  petroleum  [pɪˈtrəʊlɪəm]  </vt:lpstr>
      <vt:lpstr>What is it? </vt:lpstr>
      <vt:lpstr>природный газ  natural gas  [ˈnæʧrəl gæs]</vt:lpstr>
      <vt:lpstr>What is it? </vt:lpstr>
      <vt:lpstr>Поваренная соль  sodium chloride / table salt  [ˈsəʊdɪəm ˈklɔːraɪd]  / [teɪbl sɔːlt] </vt:lpstr>
      <vt:lpstr>What is it? </vt:lpstr>
      <vt:lpstr>железная руда  iron ore  [ˈaɪən ɔː]</vt:lpstr>
      <vt:lpstr>What is it? </vt:lpstr>
      <vt:lpstr>медная руда  copper ore  [ˈkɒpə ɔː]</vt:lpstr>
      <vt:lpstr>Do you know what is it? </vt:lpstr>
      <vt:lpstr>асбест  asbestos  [æsˈbestəs] </vt:lpstr>
      <vt:lpstr>What is it? </vt:lpstr>
      <vt:lpstr>алюминиевая руда  aluminum ore  [əˈluːmɪnəm ɔː]</vt:lpstr>
      <vt:lpstr>What is it? </vt:lpstr>
      <vt:lpstr>золотая руда  gold ore  [gəʊld ɔː] </vt:lpstr>
      <vt:lpstr>What is it? </vt:lpstr>
      <vt:lpstr>марганец  manganese  [mæŋgəˈniːz] </vt:lpstr>
      <vt:lpstr>Thanks for your attention!!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2022-10-26T16:39:41Z</dcterms:created>
  <dcterms:modified xsi:type="dcterms:W3CDTF">2022-10-26T18:46:42Z</dcterms:modified>
</cp:coreProperties>
</file>