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20" r:id="rId6"/>
    <p:sldMasterId id="2147483732" r:id="rId7"/>
    <p:sldMasterId id="2147483744" r:id="rId8"/>
    <p:sldMasterId id="2147483792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</p:sldMasterIdLst>
  <p:sldIdLst>
    <p:sldId id="355" r:id="rId16"/>
    <p:sldId id="331" r:id="rId17"/>
    <p:sldId id="330" r:id="rId18"/>
    <p:sldId id="332" r:id="rId19"/>
    <p:sldId id="335" r:id="rId20"/>
    <p:sldId id="333" r:id="rId21"/>
    <p:sldId id="267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270" r:id="rId30"/>
    <p:sldId id="343" r:id="rId31"/>
    <p:sldId id="344" r:id="rId32"/>
    <p:sldId id="345" r:id="rId33"/>
    <p:sldId id="346" r:id="rId34"/>
    <p:sldId id="347" r:id="rId35"/>
    <p:sldId id="279" r:id="rId36"/>
    <p:sldId id="280" r:id="rId37"/>
    <p:sldId id="348" r:id="rId38"/>
    <p:sldId id="349" r:id="rId39"/>
    <p:sldId id="350" r:id="rId40"/>
    <p:sldId id="351" r:id="rId41"/>
    <p:sldId id="352" r:id="rId42"/>
    <p:sldId id="353" r:id="rId43"/>
    <p:sldId id="303" r:id="rId44"/>
    <p:sldId id="35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presProps" Target="pres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901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73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812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55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449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978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154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5153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9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213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59303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609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7907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60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90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406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4821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496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0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143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926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787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648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9134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457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0712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7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46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62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33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39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385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638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02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86132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196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8650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094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6566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614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13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71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205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976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9340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6125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958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623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600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829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2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093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0606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8572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016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05083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96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5481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2482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42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064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4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3129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5869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1940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0222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521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105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09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74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60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15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01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91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25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38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32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0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75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09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6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94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54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90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7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88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78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6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7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1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15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334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63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90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31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98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8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81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79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923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073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82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12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030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3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6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87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902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822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351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83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43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7008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67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99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98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7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589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227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084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25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86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36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363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66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10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0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299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911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503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54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692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8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899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132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7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060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40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998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871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052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17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1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910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59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8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4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7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3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4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78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5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7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8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1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6.wdp"/><Relationship Id="rId7" Type="http://schemas.microsoft.com/office/2007/relationships/hdphoto" Target="../media/hdphoto1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2.wdp"/><Relationship Id="rId7" Type="http://schemas.microsoft.com/office/2007/relationships/hdphoto" Target="../media/hdphoto1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1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21.wdp"/><Relationship Id="rId3" Type="http://schemas.microsoft.com/office/2007/relationships/hdphoto" Target="../media/hdphoto17.wdp"/><Relationship Id="rId7" Type="http://schemas.microsoft.com/office/2007/relationships/hdphoto" Target="../media/hdphoto18.wdp"/><Relationship Id="rId12" Type="http://schemas.openxmlformats.org/officeDocument/2006/relationships/image" Target="../media/image25.png"/><Relationship Id="rId17" Type="http://schemas.microsoft.com/office/2007/relationships/hdphoto" Target="../media/hdphoto2.wdp"/><Relationship Id="rId2" Type="http://schemas.openxmlformats.org/officeDocument/2006/relationships/image" Target="../media/image21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2.png"/><Relationship Id="rId11" Type="http://schemas.microsoft.com/office/2007/relationships/hdphoto" Target="../media/hdphoto20.wdp"/><Relationship Id="rId5" Type="http://schemas.microsoft.com/office/2007/relationships/hdphoto" Target="../media/hdphoto6.wdp"/><Relationship Id="rId15" Type="http://schemas.microsoft.com/office/2007/relationships/hdphoto" Target="../media/hdphoto22.wdp"/><Relationship Id="rId10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microsoft.com/office/2007/relationships/hdphoto" Target="../media/hdphoto19.wdp"/><Relationship Id="rId1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5.wdp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23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2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2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9.png"/><Relationship Id="rId5" Type="http://schemas.microsoft.com/office/2007/relationships/hdphoto" Target="../media/hdphoto8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6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3.png"/><Relationship Id="rId5" Type="http://schemas.microsoft.com/office/2007/relationships/hdphoto" Target="../media/hdphoto26.wdp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31.wdp"/><Relationship Id="rId18" Type="http://schemas.openxmlformats.org/officeDocument/2006/relationships/image" Target="../media/image11.png"/><Relationship Id="rId3" Type="http://schemas.microsoft.com/office/2007/relationships/hdphoto" Target="../media/hdphoto27.wdp"/><Relationship Id="rId21" Type="http://schemas.microsoft.com/office/2007/relationships/hdphoto" Target="../media/hdphoto1.wdp"/><Relationship Id="rId7" Type="http://schemas.microsoft.com/office/2007/relationships/hdphoto" Target="../media/hdphoto29.wdp"/><Relationship Id="rId12" Type="http://schemas.openxmlformats.org/officeDocument/2006/relationships/image" Target="../media/image35.png"/><Relationship Id="rId17" Type="http://schemas.microsoft.com/office/2007/relationships/hdphoto" Target="../media/hdphoto33.wdp"/><Relationship Id="rId2" Type="http://schemas.openxmlformats.org/officeDocument/2006/relationships/image" Target="../media/image31.png"/><Relationship Id="rId16" Type="http://schemas.openxmlformats.org/officeDocument/2006/relationships/image" Target="../media/image37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9.xml"/><Relationship Id="rId6" Type="http://schemas.openxmlformats.org/officeDocument/2006/relationships/image" Target="../media/image33.png"/><Relationship Id="rId11" Type="http://schemas.microsoft.com/office/2007/relationships/hdphoto" Target="../media/hdphoto2.wdp"/><Relationship Id="rId5" Type="http://schemas.microsoft.com/office/2007/relationships/hdphoto" Target="../media/hdphoto28.wdp"/><Relationship Id="rId15" Type="http://schemas.microsoft.com/office/2007/relationships/hdphoto" Target="../media/hdphoto32.wdp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4" Type="http://schemas.openxmlformats.org/officeDocument/2006/relationships/image" Target="../media/image32.png"/><Relationship Id="rId9" Type="http://schemas.microsoft.com/office/2007/relationships/hdphoto" Target="../media/hdphoto30.wdp"/><Relationship Id="rId1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18" Type="http://schemas.microsoft.com/office/2007/relationships/hdphoto" Target="../media/hdphoto41.wdp"/><Relationship Id="rId26" Type="http://schemas.microsoft.com/office/2007/relationships/hdphoto" Target="../media/hdphoto45.wdp"/><Relationship Id="rId3" Type="http://schemas.microsoft.com/office/2007/relationships/hdphoto" Target="../media/hdphoto34.wdp"/><Relationship Id="rId21" Type="http://schemas.openxmlformats.org/officeDocument/2006/relationships/image" Target="../media/image48.png"/><Relationship Id="rId7" Type="http://schemas.microsoft.com/office/2007/relationships/hdphoto" Target="../media/hdphoto36.wdp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5" Type="http://schemas.openxmlformats.org/officeDocument/2006/relationships/image" Target="../media/image50.png"/><Relationship Id="rId2" Type="http://schemas.openxmlformats.org/officeDocument/2006/relationships/image" Target="../media/image38.png"/><Relationship Id="rId16" Type="http://schemas.microsoft.com/office/2007/relationships/hdphoto" Target="../media/hdphoto40.wdp"/><Relationship Id="rId20" Type="http://schemas.microsoft.com/office/2007/relationships/hdphoto" Target="../media/hdphoto42.wdp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40.png"/><Relationship Id="rId11" Type="http://schemas.microsoft.com/office/2007/relationships/hdphoto" Target="../media/hdphoto38.wdp"/><Relationship Id="rId24" Type="http://schemas.microsoft.com/office/2007/relationships/hdphoto" Target="../media/hdphoto44.wdp"/><Relationship Id="rId32" Type="http://schemas.microsoft.com/office/2007/relationships/hdphoto" Target="../media/hdphoto48.wdp"/><Relationship Id="rId5" Type="http://schemas.microsoft.com/office/2007/relationships/hdphoto" Target="../media/hdphoto35.wdp"/><Relationship Id="rId15" Type="http://schemas.openxmlformats.org/officeDocument/2006/relationships/image" Target="../media/image45.png"/><Relationship Id="rId23" Type="http://schemas.openxmlformats.org/officeDocument/2006/relationships/image" Target="../media/image49.png"/><Relationship Id="rId28" Type="http://schemas.microsoft.com/office/2007/relationships/hdphoto" Target="../media/hdphoto46.wdp"/><Relationship Id="rId10" Type="http://schemas.openxmlformats.org/officeDocument/2006/relationships/image" Target="../media/image42.png"/><Relationship Id="rId19" Type="http://schemas.openxmlformats.org/officeDocument/2006/relationships/image" Target="../media/image47.png"/><Relationship Id="rId31" Type="http://schemas.openxmlformats.org/officeDocument/2006/relationships/image" Target="../media/image53.png"/><Relationship Id="rId4" Type="http://schemas.openxmlformats.org/officeDocument/2006/relationships/image" Target="../media/image39.png"/><Relationship Id="rId9" Type="http://schemas.microsoft.com/office/2007/relationships/hdphoto" Target="../media/hdphoto37.wdp"/><Relationship Id="rId14" Type="http://schemas.microsoft.com/office/2007/relationships/hdphoto" Target="../media/hdphoto39.wdp"/><Relationship Id="rId22" Type="http://schemas.microsoft.com/office/2007/relationships/hdphoto" Target="../media/hdphoto43.wdp"/><Relationship Id="rId27" Type="http://schemas.openxmlformats.org/officeDocument/2006/relationships/image" Target="../media/image51.png"/><Relationship Id="rId30" Type="http://schemas.microsoft.com/office/2007/relationships/hdphoto" Target="../media/hdphoto47.wdp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openxmlformats.org/officeDocument/2006/relationships/image" Target="../media/image61.jpeg"/><Relationship Id="rId3" Type="http://schemas.openxmlformats.org/officeDocument/2006/relationships/image" Target="../media/image55.png"/><Relationship Id="rId7" Type="http://schemas.openxmlformats.org/officeDocument/2006/relationships/image" Target="../media/image30.png"/><Relationship Id="rId12" Type="http://schemas.openxmlformats.org/officeDocument/2006/relationships/image" Target="../media/image60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7.png"/><Relationship Id="rId11" Type="http://schemas.openxmlformats.org/officeDocument/2006/relationships/image" Target="../media/image59.png"/><Relationship Id="rId5" Type="http://schemas.microsoft.com/office/2007/relationships/hdphoto" Target="../media/hdphoto49.wdp"/><Relationship Id="rId10" Type="http://schemas.microsoft.com/office/2007/relationships/hdphoto" Target="../media/hdphoto50.wdp"/><Relationship Id="rId4" Type="http://schemas.openxmlformats.org/officeDocument/2006/relationships/image" Target="../media/image56.png"/><Relationship Id="rId9" Type="http://schemas.openxmlformats.org/officeDocument/2006/relationships/image" Target="../media/image58.png"/><Relationship Id="rId1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7.wdp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19" Type="http://schemas.microsoft.com/office/2007/relationships/hdphoto" Target="../media/hdphoto8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1.wdp"/><Relationship Id="rId7" Type="http://schemas.microsoft.com/office/2007/relationships/hdphoto" Target="../media/hdphoto26.wdp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5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-10671"/>
            <a:ext cx="9144793" cy="6914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г. Томск</a:t>
            </a: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презентация</a:t>
            </a: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pPr algn="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Савинцева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Алёна Сергеевна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4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21" y="2709690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744" y="1484784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31" y="548680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302" y="2564904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34169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629" y="2996952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828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18" y="2564904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3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26458"/>
            <a:ext cx="1684895" cy="16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73072"/>
            <a:ext cx="1434217" cy="95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1128"/>
            <a:ext cx="1105673" cy="107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0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5450"/>
            <a:ext cx="2090624" cy="20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8746"/>
            <a:ext cx="1983514" cy="179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96" y="1736966"/>
            <a:ext cx="1259986" cy="12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28" y="4710371"/>
            <a:ext cx="1190436" cy="107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 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Назови ласково</a:t>
            </a:r>
          </a:p>
        </p:txBody>
      </p:sp>
      <p:pic>
        <p:nvPicPr>
          <p:cNvPr id="10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6029"/>
            <a:ext cx="2296902" cy="22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591" y="4236685"/>
            <a:ext cx="2118554" cy="202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6347"/>
            <a:ext cx="1648830" cy="16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247" y="4541020"/>
            <a:ext cx="1473759" cy="140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9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 smtClean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ГО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356867" y="4561269"/>
            <a:ext cx="184698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ЛУБЬ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63" y="260648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40140"/>
            <a:ext cx="3093361" cy="30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95203" y="4577353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prstClr val="black"/>
                </a:solidFill>
              </a:rPr>
              <a:t>СИ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47856"/>
            <a:ext cx="110124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prstClr val="black"/>
                </a:solidFill>
              </a:rPr>
              <a:t>НИ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48904" y="4534443"/>
            <a:ext cx="115133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>
                <a:solidFill>
                  <a:prstClr val="black"/>
                </a:solidFill>
              </a:rPr>
              <a:t>Ц</a:t>
            </a:r>
            <a:r>
              <a:rPr lang="ru-RU" sz="4400" kern="0" dirty="0" smtClean="0">
                <a:solidFill>
                  <a:prstClr val="black"/>
                </a:solidFill>
              </a:rPr>
              <a:t>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48" y="255992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43616"/>
            <a:ext cx="3734159" cy="24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59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 smtClean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368153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СНЕ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619672" y="4561269"/>
            <a:ext cx="1584176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ГИРЬ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63" y="260648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2560893" cy="24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75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95203" y="4577353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prstClr val="black"/>
                </a:solidFill>
              </a:rPr>
              <a:t>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47856"/>
            <a:ext cx="110124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prstClr val="black"/>
                </a:solidFill>
              </a:rPr>
              <a:t>РО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48904" y="4534443"/>
            <a:ext cx="127502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БЕЙ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48" y="255992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08" y="1543840"/>
            <a:ext cx="2749255" cy="274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8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kern="0" dirty="0" smtClean="0">
                <a:solidFill>
                  <a:prstClr val="white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251519" y="4561269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ДЯ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403980" y="4579087"/>
            <a:ext cx="1414933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ТЕЛ</a:t>
            </a:r>
          </a:p>
        </p:txBody>
      </p:sp>
      <p:sp>
        <p:nvSpPr>
          <p:cNvPr id="18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60" y="3462233"/>
            <a:ext cx="2016224" cy="7539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2 слога</a:t>
            </a:r>
          </a:p>
        </p:txBody>
      </p:sp>
      <p:pic>
        <p:nvPicPr>
          <p:cNvPr id="10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063" y="260648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520">
            <a:off x="5098285" y="1333830"/>
            <a:ext cx="2210686" cy="275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1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" y="-203604"/>
            <a:ext cx="9143999" cy="706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4" y="4987438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63" y="4875964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62" y="1081777"/>
            <a:ext cx="4686804" cy="53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zoomuseum-tsu.ru/data/birds/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83" y="2531600"/>
            <a:ext cx="1689515" cy="16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52" y="2757551"/>
            <a:ext cx="1812556" cy="22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4" y="1268760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70" y="1142750"/>
            <a:ext cx="1909738" cy="12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86" y="1268760"/>
            <a:ext cx="1700348" cy="17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04" y="3066884"/>
            <a:ext cx="1737216" cy="16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0"/>
            <a:ext cx="8517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Зимующие птицы</a:t>
            </a:r>
            <a:endParaRPr lang="ru-RU" sz="5400" b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0272" y="3284984"/>
            <a:ext cx="2016224" cy="72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6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9">
            <a:extLst>
              <a:ext uri="{FF2B5EF4-FFF2-40B4-BE49-F238E27FC236}">
                <a16:creationId xmlns:a16="http://schemas.microsoft.com/office/drawing/2014/main" id="{8181920E-8060-4322-9386-636704BB2B1A}"/>
              </a:ext>
            </a:extLst>
          </p:cNvPr>
          <p:cNvSpPr/>
          <p:nvPr/>
        </p:nvSpPr>
        <p:spPr>
          <a:xfrm>
            <a:off x="36162" y="54170"/>
            <a:ext cx="2735638" cy="998566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b="1" kern="0" dirty="0" smtClean="0">
                <a:solidFill>
                  <a:prstClr val="black"/>
                </a:solidFill>
              </a:rPr>
              <a:t>Определи количество слогов</a:t>
            </a:r>
          </a:p>
        </p:txBody>
      </p:sp>
      <p:sp>
        <p:nvSpPr>
          <p:cNvPr id="16" name="Прямоугольник: скругленные углы 4">
            <a:extLst>
              <a:ext uri="{FF2B5EF4-FFF2-40B4-BE49-F238E27FC236}">
                <a16:creationId xmlns:a16="http://schemas.microsoft.com/office/drawing/2014/main" id="{E1F2900E-A21F-4B70-907B-15CF88E1E139}"/>
              </a:ext>
            </a:extLst>
          </p:cNvPr>
          <p:cNvSpPr/>
          <p:nvPr/>
        </p:nvSpPr>
        <p:spPr>
          <a:xfrm>
            <a:off x="395203" y="4577353"/>
            <a:ext cx="1152461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prstClr val="black"/>
                </a:solidFill>
              </a:rPr>
              <a:t>ВО</a:t>
            </a:r>
          </a:p>
        </p:txBody>
      </p:sp>
      <p:sp>
        <p:nvSpPr>
          <p:cNvPr id="17" name="Прямоугольник: скругленные углы 5">
            <a:extLst>
              <a:ext uri="{FF2B5EF4-FFF2-40B4-BE49-F238E27FC236}">
                <a16:creationId xmlns:a16="http://schemas.microsoft.com/office/drawing/2014/main" id="{D14F4E54-BB8E-4791-8D50-D8E408D58029}"/>
              </a:ext>
            </a:extLst>
          </p:cNvPr>
          <p:cNvSpPr/>
          <p:nvPr/>
        </p:nvSpPr>
        <p:spPr>
          <a:xfrm>
            <a:off x="1547664" y="4547856"/>
            <a:ext cx="1101240" cy="1158240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r>
              <a:rPr lang="ru-RU" sz="4400" kern="0" dirty="0" smtClean="0">
                <a:solidFill>
                  <a:prstClr val="black"/>
                </a:solidFill>
              </a:rPr>
              <a:t>РО</a:t>
            </a:r>
          </a:p>
        </p:txBody>
      </p:sp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63622398-AC54-4156-BB87-4D16700F0CC7}"/>
              </a:ext>
            </a:extLst>
          </p:cNvPr>
          <p:cNvSpPr/>
          <p:nvPr/>
        </p:nvSpPr>
        <p:spPr>
          <a:xfrm>
            <a:off x="2648904" y="4534443"/>
            <a:ext cx="1151334" cy="1150237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НА</a:t>
            </a:r>
          </a:p>
        </p:txBody>
      </p:sp>
      <p:sp>
        <p:nvSpPr>
          <p:cNvPr id="15" name="Прямоугольник: скругленные углы 8">
            <a:extLst>
              <a:ext uri="{FF2B5EF4-FFF2-40B4-BE49-F238E27FC236}">
                <a16:creationId xmlns:a16="http://schemas.microsoft.com/office/drawing/2014/main" id="{350172C0-E04D-4971-8E63-1E6028A44207}"/>
              </a:ext>
            </a:extLst>
          </p:cNvPr>
          <p:cNvSpPr/>
          <p:nvPr/>
        </p:nvSpPr>
        <p:spPr>
          <a:xfrm>
            <a:off x="467544" y="3573016"/>
            <a:ext cx="2448272" cy="7200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sz="4400" kern="0" dirty="0" smtClean="0">
                <a:solidFill>
                  <a:prstClr val="black"/>
                </a:solidFill>
              </a:rPr>
              <a:t>3 слога</a:t>
            </a:r>
          </a:p>
        </p:txBody>
      </p:sp>
      <p:pic>
        <p:nvPicPr>
          <p:cNvPr id="11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48" y="255992"/>
            <a:ext cx="446094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78" y="1412776"/>
            <a:ext cx="2696824" cy="243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1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«Скажи одним словом»</a:t>
            </a:r>
          </a:p>
        </p:txBody>
      </p:sp>
      <p:sp>
        <p:nvSpPr>
          <p:cNvPr id="3" name="Овальная выноска 2"/>
          <p:cNvSpPr/>
          <p:nvPr/>
        </p:nvSpPr>
        <p:spPr>
          <a:xfrm>
            <a:off x="2236140" y="1427670"/>
            <a:ext cx="2479875" cy="94356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>
            <a:off x="6372200" y="1367569"/>
            <a:ext cx="2592288" cy="912006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ьная выноска 24"/>
          <p:cNvSpPr/>
          <p:nvPr/>
        </p:nvSpPr>
        <p:spPr>
          <a:xfrm>
            <a:off x="2067632" y="4267042"/>
            <a:ext cx="2574375" cy="962159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ьная выноска 25"/>
          <p:cNvSpPr/>
          <p:nvPr/>
        </p:nvSpPr>
        <p:spPr>
          <a:xfrm>
            <a:off x="6283629" y="4251679"/>
            <a:ext cx="2398007" cy="977522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7615" y="1576289"/>
            <a:ext cx="20592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снегиря красная грудка, значит он</a:t>
            </a:r>
            <a:r>
              <a:rPr lang="ru-RU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</a:t>
            </a:r>
            <a:endParaRPr lang="ru-RU" sz="1400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236139" y="4472699"/>
            <a:ext cx="22006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сороки длинный хвост, значит она…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72200" y="4401107"/>
            <a:ext cx="20882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дятла длинный клюв, значит он…</a:t>
            </a:r>
            <a:endParaRPr lang="ru-RU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79956" y="1367568"/>
            <a:ext cx="24845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синицы желтая грудка, значит она…</a:t>
            </a:r>
            <a:endParaRPr lang="ru-RU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08" y="2015348"/>
            <a:ext cx="1549094" cy="15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45" y="4717796"/>
            <a:ext cx="1820760" cy="17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80" y="1886502"/>
            <a:ext cx="2205734" cy="14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520">
            <a:off x="5210424" y="4477455"/>
            <a:ext cx="1649237" cy="205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588224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715807" y="4450442"/>
            <a:ext cx="648073" cy="405388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Жадина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17704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s://crosti.ru/patterns/00/0b/10/76f98a7e6c/pictur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41" y="1160748"/>
            <a:ext cx="33463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588223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59632" y="77575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7" y="2852936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560" y="4994952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07904" y="5082568"/>
            <a:ext cx="1872209" cy="166963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724128" y="3573016"/>
            <a:ext cx="864096" cy="18664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724128" y="1915518"/>
            <a:ext cx="582165" cy="29710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83771" y="3573016"/>
            <a:ext cx="792085" cy="18664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623565" y="4509120"/>
            <a:ext cx="713979" cy="28803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3435145" y="1719031"/>
            <a:ext cx="560791" cy="392974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70475" y="4293096"/>
            <a:ext cx="0" cy="701856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cdn1.ozone.ru/s3/multimedia-k/60062901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4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04" y="1068256"/>
            <a:ext cx="1716551" cy="114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28" y="2967359"/>
            <a:ext cx="1397959" cy="13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6640334" y="5082568"/>
            <a:ext cx="1804023" cy="1450879"/>
            <a:chOff x="6640334" y="5082568"/>
            <a:chExt cx="1804023" cy="1450879"/>
          </a:xfrm>
        </p:grpSpPr>
        <p:pic>
          <p:nvPicPr>
            <p:cNvPr id="37" name="Picture 14" descr="http://abali.ru/wp-content/uploads/2013/09/Vorona-Cro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4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334" y="5505992"/>
              <a:ext cx="1135645" cy="10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http://abali.ru/wp-content/uploads/2013/09/Vorona-Cro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47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712" y="5082568"/>
              <a:ext cx="1135645" cy="102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948" y="5351017"/>
            <a:ext cx="1161054" cy="11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51" y="5227751"/>
            <a:ext cx="1366425" cy="13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0520">
            <a:off x="687719" y="2900792"/>
            <a:ext cx="1324281" cy="164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267" y="919167"/>
            <a:ext cx="1442546" cy="14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7834"/>
            <a:ext cx="1872208" cy="18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83" y="3356992"/>
            <a:ext cx="2044081" cy="20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85809"/>
            <a:ext cx="1718895" cy="1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slide-share.ru/image/1380465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7833" l="1985" r="97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26" y="1600029"/>
            <a:ext cx="2229353" cy="20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1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648" y="1340768"/>
            <a:ext cx="6192688" cy="42484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5" y="260649"/>
            <a:ext cx="3702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Какая картинка лишняя?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83" y="3356992"/>
            <a:ext cx="2044081" cy="204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06" y="3787733"/>
            <a:ext cx="2111507" cy="140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93" y="1648416"/>
            <a:ext cx="2238820" cy="21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m0-tub-ru.yandex.net/i?id=1f70bfc15daff6e67cb023219a59bde0&amp;n=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3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18" y="1648416"/>
            <a:ext cx="22860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04665"/>
            <a:ext cx="22244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Сравни птиц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340769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голубя хвост короткий, а у сороки…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408" y="1571601"/>
            <a:ext cx="1718895" cy="17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198">
            <a:off x="4708608" y="1567751"/>
            <a:ext cx="1806895" cy="1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У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снегиря грудка красная, </a:t>
            </a: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а у </a:t>
            </a: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синицы…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1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73" y="4927755"/>
            <a:ext cx="118093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73685"/>
            <a:ext cx="1936095" cy="12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9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04665"/>
            <a:ext cx="22244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Сравни птиц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196752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149080"/>
            <a:ext cx="770485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3" y="1340769"/>
            <a:ext cx="72008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Воробей маленький, а ворона…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7" y="4365104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Голубь тяжелый, а синичка…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873685"/>
            <a:ext cx="1936095" cy="129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628" y="1758768"/>
            <a:ext cx="1468456" cy="1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1627317"/>
            <a:ext cx="1670680" cy="15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44" y="4595936"/>
            <a:ext cx="1568479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0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1435d22f0162751b3b5c8032440a4673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908720"/>
            <a:ext cx="3427377" cy="49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i.ya-webdesign.com/images/stump-clipart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83739"/>
            <a:ext cx="2664241" cy="17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banner2.cleanpng.com/20180422/che/kisspng-furniture-bench-cartoon-clip-art-5add07e728ee55.39336588152443491916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4365104"/>
            <a:ext cx="3639570" cy="234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rekperm.ru/wp-content/uploads/2016/04/kormushki-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030121"/>
            <a:ext cx="1922833" cy="15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188641"/>
            <a:ext cx="50045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Расскажи, кто где сидит?</a:t>
            </a:r>
          </a:p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(употребление предлогов)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49" y="4126663"/>
            <a:ext cx="1568479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97" y="2595047"/>
            <a:ext cx="1178853" cy="78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29" y="3787380"/>
            <a:ext cx="1021266" cy="99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488" y="5709265"/>
            <a:ext cx="1045420" cy="10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198">
            <a:off x="6652823" y="3794744"/>
            <a:ext cx="1806895" cy="1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2" y="5251610"/>
            <a:ext cx="1612627" cy="145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0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43027" y="954573"/>
            <a:ext cx="3744416" cy="4994707"/>
            <a:chOff x="683568" y="980728"/>
            <a:chExt cx="3744416" cy="499470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915816" y="993284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915816" y="2276872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914042" y="3573016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886239" y="4941168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683568" y="980728"/>
              <a:ext cx="1512168" cy="1008112"/>
              <a:chOff x="683568" y="980728"/>
              <a:chExt cx="1512168" cy="1008112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683568" y="980728"/>
                <a:ext cx="1512168" cy="10081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5" name="Picture 2" descr="https://im0-tub-ru.yandex.net/i?id=faa3124a5e4e05518d2ded3ff14656b0&amp;n=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9688" l="0" r="9908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7710" y="1174413"/>
                <a:ext cx="662000" cy="6458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6" descr="https://im0-tub-ru.yandex.net/i?id=c3472c7a859c11f77a9ab58820112509&amp;n=1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3011" y="1094203"/>
                <a:ext cx="781161" cy="7811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19"/>
            <p:cNvGrpSpPr/>
            <p:nvPr/>
          </p:nvGrpSpPr>
          <p:grpSpPr>
            <a:xfrm>
              <a:off x="693626" y="2276872"/>
              <a:ext cx="1631978" cy="1030982"/>
              <a:chOff x="693626" y="2276872"/>
              <a:chExt cx="1631978" cy="1030982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693626" y="2276872"/>
                <a:ext cx="1512168" cy="10081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4" descr="http://zaikinmir.ru/kartinki/images/vorobei/vorobei-kartinki-17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08" y="2533201"/>
                <a:ext cx="774653" cy="774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https://static3.depositphotos.com/1004796/244/v/950/depositphotos_2446330-stock-illustration-tit-oxeye-pants-major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0" b="89883" l="0" r="8993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1578" y="2324964"/>
                <a:ext cx="1104026" cy="736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21"/>
            <p:cNvGrpSpPr/>
            <p:nvPr/>
          </p:nvGrpSpPr>
          <p:grpSpPr>
            <a:xfrm>
              <a:off x="693626" y="4929469"/>
              <a:ext cx="1512168" cy="1045966"/>
              <a:chOff x="693626" y="4929469"/>
              <a:chExt cx="1512168" cy="1045966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693626" y="4941168"/>
                <a:ext cx="1512168" cy="10081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9" name="Picture 6" descr="https://img2.freepng.ru/20180404/qwe/kisspng-woody-woodpecker-drawing-illustrations-5ac59eef946d26.101000771522900719608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605" y="4929469"/>
                <a:ext cx="840508" cy="10459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20"/>
            <p:cNvGrpSpPr/>
            <p:nvPr/>
          </p:nvGrpSpPr>
          <p:grpSpPr>
            <a:xfrm>
              <a:off x="693626" y="3573016"/>
              <a:ext cx="1512168" cy="1008112"/>
              <a:chOff x="693626" y="3573016"/>
              <a:chExt cx="1512168" cy="1008112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693626" y="3573016"/>
                <a:ext cx="1512168" cy="10081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2605" y="3712429"/>
                <a:ext cx="771593" cy="6973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" name="Группа 25"/>
          <p:cNvGrpSpPr/>
          <p:nvPr/>
        </p:nvGrpSpPr>
        <p:grpSpPr>
          <a:xfrm>
            <a:off x="6987633" y="3324602"/>
            <a:ext cx="1544807" cy="1157109"/>
            <a:chOff x="5364088" y="3109832"/>
            <a:chExt cx="1544807" cy="1157109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5364088" y="3258829"/>
              <a:ext cx="1544807" cy="1008112"/>
              <a:chOff x="7020272" y="3429000"/>
              <a:chExt cx="1544807" cy="1008112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7052911" y="3429000"/>
                <a:ext cx="1512168" cy="100811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25" name="Picture 4" descr="https://im0-tub-ru.yandex.net/i?id=7a21d163903cc55b9788e43951f5a56b&amp;n=1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38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0272" y="3647449"/>
                <a:ext cx="790521" cy="708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images.ru.prom.st/362959352_w640_h640_semena-gibridov-podsolnechnika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7668" y="3622340"/>
                <a:ext cx="814772" cy="814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0" name="Picture 6" descr="https://img2.freepng.ru/20180323/xje/kisspng-rice-gadu-paddy-field-seed-rice-huller-wheat-5ab48ea9429538.5431669615217824412727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4970" y="3109832"/>
              <a:ext cx="1512168" cy="9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/>
        </p:nvGrpSpPr>
        <p:grpSpPr>
          <a:xfrm>
            <a:off x="7055296" y="816189"/>
            <a:ext cx="1758280" cy="1225929"/>
            <a:chOff x="7020272" y="820992"/>
            <a:chExt cx="1758280" cy="122592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020272" y="980728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7" name="Picture 4" descr="https://images.ru.prom.st/362959352_w640_h640_semena-gibridov-podsolnechnik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980728"/>
              <a:ext cx="814772" cy="81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https://img2.freepng.ru/20180323/xje/kisspng-rice-gadu-paddy-field-seed-rice-huller-wheat-5ab48ea9429538.5431669615217824412727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384" y="820992"/>
              <a:ext cx="1512168" cy="974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2" descr="https://pro-prikoly.club/wp-content/uploads/2019/07/2-346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882" b="100000" l="0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8662" y="1308246"/>
              <a:ext cx="833778" cy="73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Группа 35"/>
          <p:cNvGrpSpPr/>
          <p:nvPr/>
        </p:nvGrpSpPr>
        <p:grpSpPr>
          <a:xfrm>
            <a:off x="6997932" y="2100858"/>
            <a:ext cx="1512168" cy="1150245"/>
            <a:chOff x="7052911" y="2100858"/>
            <a:chExt cx="1512168" cy="1150245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052911" y="2242991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4" name="Picture 12" descr="https://pro-prikoly.club/wp-content/uploads/2019/07/2-346.jp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882" b="100000" l="0" r="97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208" y="2100858"/>
              <a:ext cx="748860" cy="663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im0-tub-ru.yandex.net/i?id=912dad14290e3fae740b97e05528a802&amp;n=13&amp;exp=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208" y="2290276"/>
              <a:ext cx="874131" cy="874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s://avatars.mds.yandex.net/get-pdb/2062550/d7bde1b4-8751-4c27-8d45-75d784d2264c/s1200?webp=false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89945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0119" y="2432580"/>
              <a:ext cx="550910" cy="803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6924784" y="4774573"/>
            <a:ext cx="1617804" cy="1030691"/>
            <a:chOff x="6947275" y="4774573"/>
            <a:chExt cx="1617804" cy="1030691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052911" y="4797152"/>
              <a:ext cx="1512168" cy="10081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28" name="Picture 4" descr="https://images.ru.prom.st/362959352_w640_h640_semena-gibridov-podsolnechnik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275" y="4990492"/>
              <a:ext cx="814772" cy="814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img2.freepng.ru/20180418/scw/kisspng-drawing-butterfly-photography-visual-arts-butterfly-5ad6dcc1406e97.2744487815240306572639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2828" y="5161661"/>
              <a:ext cx="629612" cy="643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s://fc.vseosvita.ua/001kz9-b28c/002.jpg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327" y="4774573"/>
              <a:ext cx="574307" cy="77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Прямоугольник 37"/>
          <p:cNvSpPr/>
          <p:nvPr/>
        </p:nvSpPr>
        <p:spPr>
          <a:xfrm>
            <a:off x="3203849" y="188641"/>
            <a:ext cx="250785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Кто что ест?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487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-0.46667 -0.35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33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231 L -0.47014 0.19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46372 -0.176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4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45816 0.403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5248742" y="1878207"/>
            <a:ext cx="2016223" cy="1570724"/>
            <a:chOff x="2623379" y="1878207"/>
            <a:chExt cx="2016223" cy="1570724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96283" y="1878207"/>
              <a:ext cx="1943319" cy="18466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995934" y="188640"/>
            <a:ext cx="2016223" cy="157072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746728" cy="635317"/>
          </a:xfrm>
          <a:prstGeom prst="round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Расскажи</a:t>
            </a:r>
            <a:r>
              <a:rPr lang="ru-RU" kern="0" dirty="0">
                <a:solidFill>
                  <a:prstClr val="black"/>
                </a:solidFill>
              </a:rPr>
              <a:t> </a:t>
            </a:r>
            <a:r>
              <a:rPr lang="ru-RU" kern="0" dirty="0" smtClean="0">
                <a:solidFill>
                  <a:prstClr val="black"/>
                </a:solidFill>
              </a:rPr>
              <a:t>о животном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718074" y="1878207"/>
            <a:ext cx="4518221" cy="1570724"/>
            <a:chOff x="2572945" y="1878207"/>
            <a:chExt cx="4518221" cy="15707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72945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074943" y="1878207"/>
              <a:ext cx="2016223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Величина, цвет</a:t>
              </a:r>
              <a:endParaRPr lang="ru-RU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084894" y="5233276"/>
            <a:ext cx="2016223" cy="1570724"/>
            <a:chOff x="2623379" y="1878207"/>
            <a:chExt cx="2016223" cy="1570724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42493" y="1878207"/>
              <a:ext cx="1997109" cy="3077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1400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Как зимует?</a:t>
              </a:r>
              <a:endParaRPr lang="ru-RU" sz="1400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775779" y="3567127"/>
            <a:ext cx="2016223" cy="1570724"/>
            <a:chOff x="2623379" y="1878207"/>
            <a:chExt cx="2016223" cy="1570724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642493" y="1878207"/>
              <a:ext cx="199710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ru-RU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264382" y="3540194"/>
            <a:ext cx="2016223" cy="1570724"/>
            <a:chOff x="2623379" y="1878207"/>
            <a:chExt cx="2016223" cy="157072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23379" y="1878207"/>
              <a:ext cx="2016223" cy="1570724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642493" y="1878207"/>
              <a:ext cx="1997109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cap="none" spc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Что ест?</a:t>
              </a:r>
              <a:endParaRPr lang="ru-RU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4" name="Овал 3"/>
          <p:cNvSpPr/>
          <p:nvPr/>
        </p:nvSpPr>
        <p:spPr>
          <a:xfrm>
            <a:off x="5412402" y="2253188"/>
            <a:ext cx="688715" cy="7098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590323" y="2685379"/>
            <a:ext cx="510794" cy="496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i.pinimg.com/originals/9a/58/de/9a58de695e169e53cd644202b3ecc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528" y="2253188"/>
            <a:ext cx="881918" cy="88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cdn.pixabay.com/photo/2016/03/31/19/30/dish-1295067__4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01" y="4373547"/>
            <a:ext cx="1318304" cy="65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324544" y="354019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 тела</a:t>
            </a:r>
            <a:endParaRPr lang="ru-RU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https://img2.freepng.ru/20171127/b62/snowy-tree-transparent-png-image-5a1cbc2a582957.2566420315118326183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16" y="5448867"/>
            <a:ext cx="1349457" cy="11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us.123rf.com/450wm/arcady31/arcady311912/arcady31191200087/136988995-snowflake-blue-silhouette-vector-icons-set-isolated-on-white-background.jpg?ver=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us.123rf.com/450wm/arcady31/arcady311912/arcady31191200087/136988995-snowflake-blue-silhouette-vector-icons-set-isolated-on-white-background.jpg?ver=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373" y="5541043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15" y="239774"/>
            <a:ext cx="1468456" cy="1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18074" y="1878207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Перелетные или зимующие</a:t>
            </a:r>
            <a:endParaRPr lang="ru-RU" sz="1600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6" name="Picture 4" descr="https://rekperm.ru/wp-content/uploads/2016/04/kormushki-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443" y="5896116"/>
            <a:ext cx="933563" cy="74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35" y="2873049"/>
            <a:ext cx="440394" cy="44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https://svoimi-rukami2.ru/wp-content/uploads/7/7/9/779c1e8164682fce757b311c93b91c97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8175" flipV="1">
            <a:off x="4031671" y="2451782"/>
            <a:ext cx="440394" cy="3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ttps://www.culture.ru/storage/images/a4247ecb83d91aad3888641ceb86994b/7021cd1303e4e8bc8fd483ea8acd62e0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32" y="2608111"/>
            <a:ext cx="913953" cy="61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4.infourok.ru/uploads/ex/0f36/0011c275-b35363f4/img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232" y="3614986"/>
            <a:ext cx="1908412" cy="14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8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8643"/>
            <a:ext cx="605486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Эти птицы остаются с нами каждую зиму. Их называют «зимующими». Назови птиц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86" name="Picture 14" descr="http://abali.ru/wp-content/uploads/2013/09/Vorona-Cr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4" y="4987438"/>
            <a:ext cx="1738994" cy="15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863" y="4875964"/>
            <a:ext cx="1685489" cy="168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62" y="1081777"/>
            <a:ext cx="4686804" cy="53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zoomuseum-tsu.ru/data/birds/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83" y="2531600"/>
            <a:ext cx="1689515" cy="16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80404/qwe/kisspng-woody-woodpecker-drawing-illustrations-5ac59eef946d26.1010007715229007196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8" y="4221115"/>
            <a:ext cx="1812556" cy="22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34" y="1268760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52" y="2387573"/>
            <a:ext cx="1909738" cy="127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986" y="1268760"/>
            <a:ext cx="1700348" cy="17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04" y="3066884"/>
            <a:ext cx="1737216" cy="166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7" y="1052736"/>
            <a:ext cx="1288943" cy="12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1" y="2352279"/>
            <a:ext cx="1568479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70" y="5295219"/>
            <a:ext cx="1468456" cy="1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198">
            <a:off x="680406" y="3794744"/>
            <a:ext cx="1806895" cy="1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3852" y="260649"/>
            <a:ext cx="601248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Соедини птиц и подходящие тени.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29285"/>
            <a:ext cx="1288943" cy="12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95" y="5245207"/>
            <a:ext cx="1568479" cy="15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95" y="768832"/>
            <a:ext cx="1468456" cy="146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6198">
            <a:off x="6868849" y="2142426"/>
            <a:ext cx="1806895" cy="172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8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70973 0.4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8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70121 0.43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52" y="2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68108 -0.23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45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67813 -0.66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6" y="-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574" y="1404773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021" y="922172"/>
            <a:ext cx="1480607" cy="14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62025"/>
            <a:ext cx="1480607" cy="148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83" y="4365104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8" y="4684050"/>
            <a:ext cx="1811007" cy="120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905" y="4668706"/>
            <a:ext cx="18113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169" y="1700808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97" y="2189542"/>
            <a:ext cx="1248593" cy="12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56" y="1410625"/>
            <a:ext cx="1248593" cy="12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85246"/>
            <a:ext cx="1902530" cy="181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45850"/>
            <a:ext cx="1471466" cy="1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https://img2.freepng.ru/20181202/fub/kisspng--5c046b7ae1e3c3.072807701543793530925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10" y="4545850"/>
            <a:ext cx="1471466" cy="140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336938" y="906328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7" y="92217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4681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36938" y="3880732"/>
            <a:ext cx="3096344" cy="27363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31910" y="2290762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231910" y="5373216"/>
            <a:ext cx="86409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105193" y="36359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Один-много</a:t>
            </a:r>
          </a:p>
        </p:txBody>
      </p:sp>
      <p:pic>
        <p:nvPicPr>
          <p:cNvPr id="10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4575"/>
            <a:ext cx="1925257" cy="19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45" y="1074572"/>
            <a:ext cx="1641032" cy="16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s://im0-tub-ru.yandex.net/i?id=c3472c7a859c11f77a9ab58820112509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47" y="1895088"/>
            <a:ext cx="1641032" cy="16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zoomuseum-tsu.ru/data/birds/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11697"/>
            <a:ext cx="2053607" cy="205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zoomuseum-tsu.ru/data/birds/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38" y="4295819"/>
            <a:ext cx="1685362" cy="16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zoomuseum-tsu.ru/data/birds/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10000" r="98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519" y="4295819"/>
            <a:ext cx="1685362" cy="16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0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3" y="1311147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523545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46985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64" y="364003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zaikinmir.ru/kartinki/images/vorobei/vorobei-kartinki-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17834"/>
            <a:ext cx="1894289" cy="18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8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51" y="2507966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22" y="2063473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8782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2425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static3.depositphotos.com/1004796/244/v/950/depositphotos_2446330-stock-illustration-tit-oxeye-pants-maj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83" l="0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81" y="2501663"/>
            <a:ext cx="2467036" cy="16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funart.pro/uploads/posts/2020-03/1585257879_20-p-foni-s-zimnimi-risunkami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36" y="6735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38">
            <a:extLst>
              <a:ext uri="{FF2B5EF4-FFF2-40B4-BE49-F238E27FC236}">
                <a16:creationId xmlns:a16="http://schemas.microsoft.com/office/drawing/2014/main" id="{7D30467D-2B32-45DA-92E8-DC0F9AEA07A8}"/>
              </a:ext>
            </a:extLst>
          </p:cNvPr>
          <p:cNvSpPr/>
          <p:nvPr/>
        </p:nvSpPr>
        <p:spPr>
          <a:xfrm>
            <a:off x="48216" y="54170"/>
            <a:ext cx="3329952" cy="6353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Посчитай  (нажимаем 5 раз).</a:t>
            </a:r>
          </a:p>
        </p:txBody>
      </p:sp>
      <p:pic>
        <p:nvPicPr>
          <p:cNvPr id="15" name="Picture 4" descr="https://catherineasquithgallery.com/uploads/posts/2021-03/1614557885_94-p-kartinka-dereva-bez-listev-na-belom-fone-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09" y="689487"/>
            <a:ext cx="5298187" cy="60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48118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78" y="808630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58" y="2422183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26717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0-tub-ru.yandex.net/i?id=faa3124a5e4e05518d2ded3ff14656b0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88" l="0" r="990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478" y="2726983"/>
            <a:ext cx="1478818" cy="144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0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248</Words>
  <Application>Microsoft Office PowerPoint</Application>
  <PresentationFormat>Экран (4:3)</PresentationFormat>
  <Paragraphs>81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30</vt:i4>
      </vt:variant>
    </vt:vector>
  </HeadingPairs>
  <TitlesOfParts>
    <vt:vector size="49" baseType="lpstr">
      <vt:lpstr>Arial</vt:lpstr>
      <vt:lpstr>Calibri</vt:lpstr>
      <vt:lpstr>Times New Roman</vt:lpstr>
      <vt:lpstr>YS Text</vt:lpstr>
      <vt:lpstr>Тема Office</vt:lpstr>
      <vt:lpstr>1_Тема Office</vt:lpstr>
      <vt:lpstr>2_Тема Office</vt:lpstr>
      <vt:lpstr>3_Тема Office</vt:lpstr>
      <vt:lpstr>4_Тема Office</vt:lpstr>
      <vt:lpstr>6_Тема Office</vt:lpstr>
      <vt:lpstr>7_Тема Office</vt:lpstr>
      <vt:lpstr>8_Тема Office</vt:lpstr>
      <vt:lpstr>5_Тема Office</vt:lpstr>
      <vt:lpstr>12_Тема Office</vt:lpstr>
      <vt:lpstr>13_Тема Office</vt:lpstr>
      <vt:lpstr>14_Тема Office</vt:lpstr>
      <vt:lpstr>15_Тема Office</vt:lpstr>
      <vt:lpstr>9_Тема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</dc:title>
  <dc:creator>User</dc:creator>
  <cp:lastModifiedBy>Алена</cp:lastModifiedBy>
  <cp:revision>91</cp:revision>
  <dcterms:created xsi:type="dcterms:W3CDTF">2021-10-30T04:53:11Z</dcterms:created>
  <dcterms:modified xsi:type="dcterms:W3CDTF">2024-02-11T10:13:11Z</dcterms:modified>
</cp:coreProperties>
</file>